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49133-FBCD-45A3-A482-1B9C50BE5C1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275F23-24D4-4A60-85BA-3C58B5AB846C}">
      <dgm:prSet/>
      <dgm:spPr/>
      <dgm:t>
        <a:bodyPr/>
        <a:lstStyle/>
        <a:p>
          <a:r>
            <a:rPr lang="en-US"/>
            <a:t>Configure repositories to keep audit logs</a:t>
          </a:r>
        </a:p>
      </dgm:t>
    </dgm:pt>
    <dgm:pt modelId="{018CD6DC-026A-47CB-998E-65419B48FB44}" type="parTrans" cxnId="{3FDEBC6F-2C78-40E2-A350-B7FD058A33C8}">
      <dgm:prSet/>
      <dgm:spPr/>
      <dgm:t>
        <a:bodyPr/>
        <a:lstStyle/>
        <a:p>
          <a:endParaRPr lang="en-US"/>
        </a:p>
      </dgm:t>
    </dgm:pt>
    <dgm:pt modelId="{9EED02A0-4925-42FB-8BCF-82C6DB7FA8F9}" type="sibTrans" cxnId="{3FDEBC6F-2C78-40E2-A350-B7FD058A33C8}">
      <dgm:prSet/>
      <dgm:spPr/>
      <dgm:t>
        <a:bodyPr/>
        <a:lstStyle/>
        <a:p>
          <a:endParaRPr lang="en-US"/>
        </a:p>
      </dgm:t>
    </dgm:pt>
    <dgm:pt modelId="{A8897331-815A-419D-9A23-E16730F556D8}">
      <dgm:prSet/>
      <dgm:spPr/>
      <dgm:t>
        <a:bodyPr/>
        <a:lstStyle/>
        <a:p>
          <a:r>
            <a:rPr lang="en-US" dirty="0"/>
            <a:t>Track all changes that include</a:t>
          </a:r>
        </a:p>
      </dgm:t>
    </dgm:pt>
    <dgm:pt modelId="{5A5DF397-F56B-4B72-BFD9-C406C6FA97A9}" type="parTrans" cxnId="{C7FA3658-C384-4B9C-A863-174625076C0A}">
      <dgm:prSet/>
      <dgm:spPr/>
      <dgm:t>
        <a:bodyPr/>
        <a:lstStyle/>
        <a:p>
          <a:endParaRPr lang="en-US"/>
        </a:p>
      </dgm:t>
    </dgm:pt>
    <dgm:pt modelId="{105D7D2B-A95A-48A5-83BA-5B7B9B5939AC}" type="sibTrans" cxnId="{C7FA3658-C384-4B9C-A863-174625076C0A}">
      <dgm:prSet/>
      <dgm:spPr/>
      <dgm:t>
        <a:bodyPr/>
        <a:lstStyle/>
        <a:p>
          <a:endParaRPr lang="en-US"/>
        </a:p>
      </dgm:t>
    </dgm:pt>
    <dgm:pt modelId="{4C5BD10C-8A6B-49F8-B701-EB10B29E42FA}">
      <dgm:prSet/>
      <dgm:spPr/>
      <dgm:t>
        <a:bodyPr/>
        <a:lstStyle/>
        <a:p>
          <a:r>
            <a:rPr lang="en-US"/>
            <a:t>User identities</a:t>
          </a:r>
        </a:p>
      </dgm:t>
    </dgm:pt>
    <dgm:pt modelId="{8BDF3537-A0CC-4296-B631-E36B439E7183}" type="parTrans" cxnId="{972C32B3-5A32-4AA6-8447-FD3CC35F812F}">
      <dgm:prSet/>
      <dgm:spPr/>
      <dgm:t>
        <a:bodyPr/>
        <a:lstStyle/>
        <a:p>
          <a:endParaRPr lang="en-US"/>
        </a:p>
      </dgm:t>
    </dgm:pt>
    <dgm:pt modelId="{0CCB6734-8535-4106-B8A0-0605D3A71AFC}" type="sibTrans" cxnId="{972C32B3-5A32-4AA6-8447-FD3CC35F812F}">
      <dgm:prSet/>
      <dgm:spPr/>
      <dgm:t>
        <a:bodyPr/>
        <a:lstStyle/>
        <a:p>
          <a:endParaRPr lang="en-US"/>
        </a:p>
      </dgm:t>
    </dgm:pt>
    <dgm:pt modelId="{A8209A11-A359-4819-9132-5973755144B8}">
      <dgm:prSet/>
      <dgm:spPr/>
      <dgm:t>
        <a:bodyPr/>
        <a:lstStyle/>
        <a:p>
          <a:r>
            <a:rPr lang="en-US"/>
            <a:t>Timestamps</a:t>
          </a:r>
        </a:p>
      </dgm:t>
    </dgm:pt>
    <dgm:pt modelId="{6C386547-4E44-48EB-B825-BB8EF34C2441}" type="parTrans" cxnId="{45CD6E1A-F8C6-4880-9652-A0BA87391AC6}">
      <dgm:prSet/>
      <dgm:spPr/>
      <dgm:t>
        <a:bodyPr/>
        <a:lstStyle/>
        <a:p>
          <a:endParaRPr lang="en-US"/>
        </a:p>
      </dgm:t>
    </dgm:pt>
    <dgm:pt modelId="{FB83BD2D-179C-432C-9EB7-54C99F7069C9}" type="sibTrans" cxnId="{45CD6E1A-F8C6-4880-9652-A0BA87391AC6}">
      <dgm:prSet/>
      <dgm:spPr/>
      <dgm:t>
        <a:bodyPr/>
        <a:lstStyle/>
        <a:p>
          <a:endParaRPr lang="en-US"/>
        </a:p>
      </dgm:t>
    </dgm:pt>
    <dgm:pt modelId="{E2280C18-79EF-41EE-A496-CF1C4F8F501E}">
      <dgm:prSet/>
      <dgm:spPr/>
      <dgm:t>
        <a:bodyPr/>
        <a:lstStyle/>
        <a:p>
          <a:r>
            <a:rPr lang="en-US" dirty="0"/>
            <a:t>Any file modifications</a:t>
          </a:r>
        </a:p>
      </dgm:t>
    </dgm:pt>
    <dgm:pt modelId="{58D00148-755A-43EE-80E1-82AFE1ED2C00}" type="parTrans" cxnId="{BB4982B2-6775-4BC6-A2DC-7323538FD5DA}">
      <dgm:prSet/>
      <dgm:spPr/>
      <dgm:t>
        <a:bodyPr/>
        <a:lstStyle/>
        <a:p>
          <a:endParaRPr lang="en-US"/>
        </a:p>
      </dgm:t>
    </dgm:pt>
    <dgm:pt modelId="{22A0409A-F1FA-4358-8D4C-6FE69C4F9703}" type="sibTrans" cxnId="{BB4982B2-6775-4BC6-A2DC-7323538FD5DA}">
      <dgm:prSet/>
      <dgm:spPr/>
      <dgm:t>
        <a:bodyPr/>
        <a:lstStyle/>
        <a:p>
          <a:endParaRPr lang="en-US"/>
        </a:p>
      </dgm:t>
    </dgm:pt>
    <dgm:pt modelId="{48D6FDCD-C651-4961-8BEA-C630D6556B7C}">
      <dgm:prSet/>
      <dgm:spPr/>
      <dgm:t>
        <a:bodyPr/>
        <a:lstStyle/>
        <a:p>
          <a:r>
            <a:rPr lang="en-US" dirty="0"/>
            <a:t>Enable tracking of unauthorized access or modification</a:t>
          </a:r>
        </a:p>
      </dgm:t>
    </dgm:pt>
    <dgm:pt modelId="{E855E1BB-E9C1-419F-A206-0388E2A1B2EB}" type="parTrans" cxnId="{FAE728C7-69C6-45EE-B8EA-BF24902BC97D}">
      <dgm:prSet/>
      <dgm:spPr/>
      <dgm:t>
        <a:bodyPr/>
        <a:lstStyle/>
        <a:p>
          <a:endParaRPr lang="en-US"/>
        </a:p>
      </dgm:t>
    </dgm:pt>
    <dgm:pt modelId="{9E9D6585-6D3B-424C-900D-DFCAB4F11499}" type="sibTrans" cxnId="{FAE728C7-69C6-45EE-B8EA-BF24902BC97D}">
      <dgm:prSet/>
      <dgm:spPr/>
      <dgm:t>
        <a:bodyPr/>
        <a:lstStyle/>
        <a:p>
          <a:endParaRPr lang="en-US"/>
        </a:p>
      </dgm:t>
    </dgm:pt>
    <dgm:pt modelId="{2E2D1158-C094-4843-AAE9-79E117AEDDE9}" type="pres">
      <dgm:prSet presAssocID="{F3549133-FBCD-45A3-A482-1B9C50BE5C10}" presName="Name0" presStyleCnt="0">
        <dgm:presLayoutVars>
          <dgm:dir/>
          <dgm:animLvl val="lvl"/>
          <dgm:resizeHandles val="exact"/>
        </dgm:presLayoutVars>
      </dgm:prSet>
      <dgm:spPr/>
    </dgm:pt>
    <dgm:pt modelId="{C71F4C4C-01E0-41E6-8299-FBA5403294EB}" type="pres">
      <dgm:prSet presAssocID="{48D6FDCD-C651-4961-8BEA-C630D6556B7C}" presName="boxAndChildren" presStyleCnt="0"/>
      <dgm:spPr/>
    </dgm:pt>
    <dgm:pt modelId="{DC02AE6D-5F94-4028-AD18-1A457594D0A7}" type="pres">
      <dgm:prSet presAssocID="{48D6FDCD-C651-4961-8BEA-C630D6556B7C}" presName="parentTextBox" presStyleLbl="node1" presStyleIdx="0" presStyleCnt="3"/>
      <dgm:spPr/>
    </dgm:pt>
    <dgm:pt modelId="{C6E5082D-6D9D-4116-AF18-D3567DEF137E}" type="pres">
      <dgm:prSet presAssocID="{105D7D2B-A95A-48A5-83BA-5B7B9B5939AC}" presName="sp" presStyleCnt="0"/>
      <dgm:spPr/>
    </dgm:pt>
    <dgm:pt modelId="{016F0F3F-471D-47DD-8B8E-C76A304231FA}" type="pres">
      <dgm:prSet presAssocID="{A8897331-815A-419D-9A23-E16730F556D8}" presName="arrowAndChildren" presStyleCnt="0"/>
      <dgm:spPr/>
    </dgm:pt>
    <dgm:pt modelId="{55CD5458-2B2C-40DA-9950-B3D4A3783B7A}" type="pres">
      <dgm:prSet presAssocID="{A8897331-815A-419D-9A23-E16730F556D8}" presName="parentTextArrow" presStyleLbl="node1" presStyleIdx="0" presStyleCnt="3"/>
      <dgm:spPr/>
    </dgm:pt>
    <dgm:pt modelId="{0FD995B1-5886-401F-8570-2CDBFB3FC2E6}" type="pres">
      <dgm:prSet presAssocID="{A8897331-815A-419D-9A23-E16730F556D8}" presName="arrow" presStyleLbl="node1" presStyleIdx="1" presStyleCnt="3"/>
      <dgm:spPr/>
    </dgm:pt>
    <dgm:pt modelId="{AF4C0D00-6CFE-417A-B7FE-A6E28757A78A}" type="pres">
      <dgm:prSet presAssocID="{A8897331-815A-419D-9A23-E16730F556D8}" presName="descendantArrow" presStyleCnt="0"/>
      <dgm:spPr/>
    </dgm:pt>
    <dgm:pt modelId="{A3002909-2304-44AF-8369-FCA699B4D8AF}" type="pres">
      <dgm:prSet presAssocID="{4C5BD10C-8A6B-49F8-B701-EB10B29E42FA}" presName="childTextArrow" presStyleLbl="fgAccFollowNode1" presStyleIdx="0" presStyleCnt="3">
        <dgm:presLayoutVars>
          <dgm:bulletEnabled val="1"/>
        </dgm:presLayoutVars>
      </dgm:prSet>
      <dgm:spPr/>
    </dgm:pt>
    <dgm:pt modelId="{C5FB9C21-0FF7-48BF-9842-65ADD0EB5FC0}" type="pres">
      <dgm:prSet presAssocID="{A8209A11-A359-4819-9132-5973755144B8}" presName="childTextArrow" presStyleLbl="fgAccFollowNode1" presStyleIdx="1" presStyleCnt="3">
        <dgm:presLayoutVars>
          <dgm:bulletEnabled val="1"/>
        </dgm:presLayoutVars>
      </dgm:prSet>
      <dgm:spPr/>
    </dgm:pt>
    <dgm:pt modelId="{90A0A472-D623-4BD6-8AF6-B04461340A96}" type="pres">
      <dgm:prSet presAssocID="{E2280C18-79EF-41EE-A496-CF1C4F8F501E}" presName="childTextArrow" presStyleLbl="fgAccFollowNode1" presStyleIdx="2" presStyleCnt="3">
        <dgm:presLayoutVars>
          <dgm:bulletEnabled val="1"/>
        </dgm:presLayoutVars>
      </dgm:prSet>
      <dgm:spPr/>
    </dgm:pt>
    <dgm:pt modelId="{20691F30-DA4F-4957-996F-46EE51B8D59D}" type="pres">
      <dgm:prSet presAssocID="{9EED02A0-4925-42FB-8BCF-82C6DB7FA8F9}" presName="sp" presStyleCnt="0"/>
      <dgm:spPr/>
    </dgm:pt>
    <dgm:pt modelId="{7FA82FDF-5058-48C1-AB77-5009BC93BA2F}" type="pres">
      <dgm:prSet presAssocID="{BF275F23-24D4-4A60-85BA-3C58B5AB846C}" presName="arrowAndChildren" presStyleCnt="0"/>
      <dgm:spPr/>
    </dgm:pt>
    <dgm:pt modelId="{A8698ACC-9600-4B8A-AF8E-B76183EE4CB4}" type="pres">
      <dgm:prSet presAssocID="{BF275F23-24D4-4A60-85BA-3C58B5AB846C}" presName="parentTextArrow" presStyleLbl="node1" presStyleIdx="2" presStyleCnt="3"/>
      <dgm:spPr/>
    </dgm:pt>
  </dgm:ptLst>
  <dgm:cxnLst>
    <dgm:cxn modelId="{EBFA290B-5CA2-4C44-B649-1B60779C1FB7}" type="presOf" srcId="{E2280C18-79EF-41EE-A496-CF1C4F8F501E}" destId="{90A0A472-D623-4BD6-8AF6-B04461340A96}" srcOrd="0" destOrd="0" presId="urn:microsoft.com/office/officeart/2005/8/layout/process4"/>
    <dgm:cxn modelId="{45CD6E1A-F8C6-4880-9652-A0BA87391AC6}" srcId="{A8897331-815A-419D-9A23-E16730F556D8}" destId="{A8209A11-A359-4819-9132-5973755144B8}" srcOrd="1" destOrd="0" parTransId="{6C386547-4E44-48EB-B825-BB8EF34C2441}" sibTransId="{FB83BD2D-179C-432C-9EB7-54C99F7069C9}"/>
    <dgm:cxn modelId="{E7856F24-4125-4135-A5BB-A421664A064E}" type="presOf" srcId="{BF275F23-24D4-4A60-85BA-3C58B5AB846C}" destId="{A8698ACC-9600-4B8A-AF8E-B76183EE4CB4}" srcOrd="0" destOrd="0" presId="urn:microsoft.com/office/officeart/2005/8/layout/process4"/>
    <dgm:cxn modelId="{62056837-8547-4D5A-975F-7683C52B60E3}" type="presOf" srcId="{A8209A11-A359-4819-9132-5973755144B8}" destId="{C5FB9C21-0FF7-48BF-9842-65ADD0EB5FC0}" srcOrd="0" destOrd="0" presId="urn:microsoft.com/office/officeart/2005/8/layout/process4"/>
    <dgm:cxn modelId="{CE9FA26C-5D23-420B-9907-60C096BD16D7}" type="presOf" srcId="{F3549133-FBCD-45A3-A482-1B9C50BE5C10}" destId="{2E2D1158-C094-4843-AAE9-79E117AEDDE9}" srcOrd="0" destOrd="0" presId="urn:microsoft.com/office/officeart/2005/8/layout/process4"/>
    <dgm:cxn modelId="{3FDEBC6F-2C78-40E2-A350-B7FD058A33C8}" srcId="{F3549133-FBCD-45A3-A482-1B9C50BE5C10}" destId="{BF275F23-24D4-4A60-85BA-3C58B5AB846C}" srcOrd="0" destOrd="0" parTransId="{018CD6DC-026A-47CB-998E-65419B48FB44}" sibTransId="{9EED02A0-4925-42FB-8BCF-82C6DB7FA8F9}"/>
    <dgm:cxn modelId="{C7FA3658-C384-4B9C-A863-174625076C0A}" srcId="{F3549133-FBCD-45A3-A482-1B9C50BE5C10}" destId="{A8897331-815A-419D-9A23-E16730F556D8}" srcOrd="1" destOrd="0" parTransId="{5A5DF397-F56B-4B72-BFD9-C406C6FA97A9}" sibTransId="{105D7D2B-A95A-48A5-83BA-5B7B9B5939AC}"/>
    <dgm:cxn modelId="{38ECA38F-A7DC-404C-8A2C-C6570DBF8B37}" type="presOf" srcId="{A8897331-815A-419D-9A23-E16730F556D8}" destId="{55CD5458-2B2C-40DA-9950-B3D4A3783B7A}" srcOrd="0" destOrd="0" presId="urn:microsoft.com/office/officeart/2005/8/layout/process4"/>
    <dgm:cxn modelId="{BB4982B2-6775-4BC6-A2DC-7323538FD5DA}" srcId="{A8897331-815A-419D-9A23-E16730F556D8}" destId="{E2280C18-79EF-41EE-A496-CF1C4F8F501E}" srcOrd="2" destOrd="0" parTransId="{58D00148-755A-43EE-80E1-82AFE1ED2C00}" sibTransId="{22A0409A-F1FA-4358-8D4C-6FE69C4F9703}"/>
    <dgm:cxn modelId="{972C32B3-5A32-4AA6-8447-FD3CC35F812F}" srcId="{A8897331-815A-419D-9A23-E16730F556D8}" destId="{4C5BD10C-8A6B-49F8-B701-EB10B29E42FA}" srcOrd="0" destOrd="0" parTransId="{8BDF3537-A0CC-4296-B631-E36B439E7183}" sibTransId="{0CCB6734-8535-4106-B8A0-0605D3A71AFC}"/>
    <dgm:cxn modelId="{0186EBB6-6701-4A3E-B8FC-8C0B9CCC5643}" type="presOf" srcId="{48D6FDCD-C651-4961-8BEA-C630D6556B7C}" destId="{DC02AE6D-5F94-4028-AD18-1A457594D0A7}" srcOrd="0" destOrd="0" presId="urn:microsoft.com/office/officeart/2005/8/layout/process4"/>
    <dgm:cxn modelId="{C86EA7BF-2496-470A-AE5E-821A30A10A67}" type="presOf" srcId="{4C5BD10C-8A6B-49F8-B701-EB10B29E42FA}" destId="{A3002909-2304-44AF-8369-FCA699B4D8AF}" srcOrd="0" destOrd="0" presId="urn:microsoft.com/office/officeart/2005/8/layout/process4"/>
    <dgm:cxn modelId="{FAE728C7-69C6-45EE-B8EA-BF24902BC97D}" srcId="{F3549133-FBCD-45A3-A482-1B9C50BE5C10}" destId="{48D6FDCD-C651-4961-8BEA-C630D6556B7C}" srcOrd="2" destOrd="0" parTransId="{E855E1BB-E9C1-419F-A206-0388E2A1B2EB}" sibTransId="{9E9D6585-6D3B-424C-900D-DFCAB4F11499}"/>
    <dgm:cxn modelId="{11DE85DB-3D54-42F8-AFC1-13DD172B660E}" type="presOf" srcId="{A8897331-815A-419D-9A23-E16730F556D8}" destId="{0FD995B1-5886-401F-8570-2CDBFB3FC2E6}" srcOrd="1" destOrd="0" presId="urn:microsoft.com/office/officeart/2005/8/layout/process4"/>
    <dgm:cxn modelId="{461F4367-8BC8-424B-9AC2-3CCD865129F1}" type="presParOf" srcId="{2E2D1158-C094-4843-AAE9-79E117AEDDE9}" destId="{C71F4C4C-01E0-41E6-8299-FBA5403294EB}" srcOrd="0" destOrd="0" presId="urn:microsoft.com/office/officeart/2005/8/layout/process4"/>
    <dgm:cxn modelId="{DF5B5B8E-A274-49A2-8306-0F7168CFAF3C}" type="presParOf" srcId="{C71F4C4C-01E0-41E6-8299-FBA5403294EB}" destId="{DC02AE6D-5F94-4028-AD18-1A457594D0A7}" srcOrd="0" destOrd="0" presId="urn:microsoft.com/office/officeart/2005/8/layout/process4"/>
    <dgm:cxn modelId="{8F17E57B-3D69-4F83-9724-80FFF8DBC990}" type="presParOf" srcId="{2E2D1158-C094-4843-AAE9-79E117AEDDE9}" destId="{C6E5082D-6D9D-4116-AF18-D3567DEF137E}" srcOrd="1" destOrd="0" presId="urn:microsoft.com/office/officeart/2005/8/layout/process4"/>
    <dgm:cxn modelId="{67C16759-DCA8-409D-BB16-CE0D08D7F69E}" type="presParOf" srcId="{2E2D1158-C094-4843-AAE9-79E117AEDDE9}" destId="{016F0F3F-471D-47DD-8B8E-C76A304231FA}" srcOrd="2" destOrd="0" presId="urn:microsoft.com/office/officeart/2005/8/layout/process4"/>
    <dgm:cxn modelId="{BDEA1630-F279-4B28-8578-D57A93A1F8E0}" type="presParOf" srcId="{016F0F3F-471D-47DD-8B8E-C76A304231FA}" destId="{55CD5458-2B2C-40DA-9950-B3D4A3783B7A}" srcOrd="0" destOrd="0" presId="urn:microsoft.com/office/officeart/2005/8/layout/process4"/>
    <dgm:cxn modelId="{CDF89CE8-BA67-4CC6-9868-2BB58320F093}" type="presParOf" srcId="{016F0F3F-471D-47DD-8B8E-C76A304231FA}" destId="{0FD995B1-5886-401F-8570-2CDBFB3FC2E6}" srcOrd="1" destOrd="0" presId="urn:microsoft.com/office/officeart/2005/8/layout/process4"/>
    <dgm:cxn modelId="{328D5796-69FD-4D16-AC1A-78BFC0387B57}" type="presParOf" srcId="{016F0F3F-471D-47DD-8B8E-C76A304231FA}" destId="{AF4C0D00-6CFE-417A-B7FE-A6E28757A78A}" srcOrd="2" destOrd="0" presId="urn:microsoft.com/office/officeart/2005/8/layout/process4"/>
    <dgm:cxn modelId="{F316714D-A4FF-4AC1-A1C5-D8321E169B16}" type="presParOf" srcId="{AF4C0D00-6CFE-417A-B7FE-A6E28757A78A}" destId="{A3002909-2304-44AF-8369-FCA699B4D8AF}" srcOrd="0" destOrd="0" presId="urn:microsoft.com/office/officeart/2005/8/layout/process4"/>
    <dgm:cxn modelId="{AAF59197-C2B9-49E2-925D-EFEAC7E123FA}" type="presParOf" srcId="{AF4C0D00-6CFE-417A-B7FE-A6E28757A78A}" destId="{C5FB9C21-0FF7-48BF-9842-65ADD0EB5FC0}" srcOrd="1" destOrd="0" presId="urn:microsoft.com/office/officeart/2005/8/layout/process4"/>
    <dgm:cxn modelId="{82F71C80-8F82-441C-B952-4C2D9AD54B0D}" type="presParOf" srcId="{AF4C0D00-6CFE-417A-B7FE-A6E28757A78A}" destId="{90A0A472-D623-4BD6-8AF6-B04461340A96}" srcOrd="2" destOrd="0" presId="urn:microsoft.com/office/officeart/2005/8/layout/process4"/>
    <dgm:cxn modelId="{F05CC0A7-8ECA-4A1F-A977-EF501EAEC669}" type="presParOf" srcId="{2E2D1158-C094-4843-AAE9-79E117AEDDE9}" destId="{20691F30-DA4F-4957-996F-46EE51B8D59D}" srcOrd="3" destOrd="0" presId="urn:microsoft.com/office/officeart/2005/8/layout/process4"/>
    <dgm:cxn modelId="{BABA74E9-666D-4402-A1E1-45D7EE990035}" type="presParOf" srcId="{2E2D1158-C094-4843-AAE9-79E117AEDDE9}" destId="{7FA82FDF-5058-48C1-AB77-5009BC93BA2F}" srcOrd="4" destOrd="0" presId="urn:microsoft.com/office/officeart/2005/8/layout/process4"/>
    <dgm:cxn modelId="{4ADD1ACC-9933-426F-9ABA-1D7C487DA57D}" type="presParOf" srcId="{7FA82FDF-5058-48C1-AB77-5009BC93BA2F}" destId="{A8698ACC-9600-4B8A-AF8E-B76183EE4C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E3669-4E0D-46A3-98AC-49C4BE01D5F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2BE105-AFE4-4FA6-9849-50BF92220649}">
      <dgm:prSet/>
      <dgm:spPr/>
      <dgm:t>
        <a:bodyPr/>
        <a:lstStyle/>
        <a:p>
          <a:r>
            <a:rPr lang="en-US"/>
            <a:t>Implement DLP tools to monitor and control risk areas</a:t>
          </a:r>
        </a:p>
      </dgm:t>
    </dgm:pt>
    <dgm:pt modelId="{93389B74-937D-4DBA-92D3-7FC47ADF795D}" type="parTrans" cxnId="{A6D0B3E1-5706-4E46-A026-3073241D02F9}">
      <dgm:prSet/>
      <dgm:spPr/>
      <dgm:t>
        <a:bodyPr/>
        <a:lstStyle/>
        <a:p>
          <a:endParaRPr lang="en-US"/>
        </a:p>
      </dgm:t>
    </dgm:pt>
    <dgm:pt modelId="{DD18E2DF-B2A5-42C6-9F2B-64747444E91C}" type="sibTrans" cxnId="{A6D0B3E1-5706-4E46-A026-3073241D02F9}">
      <dgm:prSet/>
      <dgm:spPr/>
      <dgm:t>
        <a:bodyPr/>
        <a:lstStyle/>
        <a:p>
          <a:endParaRPr lang="en-US"/>
        </a:p>
      </dgm:t>
    </dgm:pt>
    <dgm:pt modelId="{6EFA4517-10D0-4F05-96BD-890779C0CCA4}">
      <dgm:prSet/>
      <dgm:spPr/>
      <dgm:t>
        <a:bodyPr/>
        <a:lstStyle/>
        <a:p>
          <a:r>
            <a:rPr lang="en-US"/>
            <a:t>High risk areas may include:</a:t>
          </a:r>
        </a:p>
      </dgm:t>
    </dgm:pt>
    <dgm:pt modelId="{3E76A2EA-77C3-46F1-A907-1044419FABBF}" type="parTrans" cxnId="{89480CC5-5D85-446D-8AB1-9F79E6880B91}">
      <dgm:prSet/>
      <dgm:spPr/>
      <dgm:t>
        <a:bodyPr/>
        <a:lstStyle/>
        <a:p>
          <a:endParaRPr lang="en-US"/>
        </a:p>
      </dgm:t>
    </dgm:pt>
    <dgm:pt modelId="{3D09D9A4-188A-404B-B0AA-AEAA64C6DA8F}" type="sibTrans" cxnId="{89480CC5-5D85-446D-8AB1-9F79E6880B91}">
      <dgm:prSet/>
      <dgm:spPr/>
      <dgm:t>
        <a:bodyPr/>
        <a:lstStyle/>
        <a:p>
          <a:endParaRPr lang="en-US"/>
        </a:p>
      </dgm:t>
    </dgm:pt>
    <dgm:pt modelId="{38C94177-D099-4450-B4E2-74399A8429A2}">
      <dgm:prSet/>
      <dgm:spPr/>
      <dgm:t>
        <a:bodyPr/>
        <a:lstStyle/>
        <a:p>
          <a:r>
            <a:rPr lang="en-US"/>
            <a:t>Former employees </a:t>
          </a:r>
        </a:p>
      </dgm:t>
    </dgm:pt>
    <dgm:pt modelId="{758D2166-E166-4E54-BC93-B3B753E4BF3E}" type="parTrans" cxnId="{E1146A73-0776-4C80-93A0-5251A8EA536F}">
      <dgm:prSet/>
      <dgm:spPr/>
      <dgm:t>
        <a:bodyPr/>
        <a:lstStyle/>
        <a:p>
          <a:endParaRPr lang="en-US"/>
        </a:p>
      </dgm:t>
    </dgm:pt>
    <dgm:pt modelId="{F34E2631-2FFE-4285-A509-4104BEDD1B97}" type="sibTrans" cxnId="{E1146A73-0776-4C80-93A0-5251A8EA536F}">
      <dgm:prSet/>
      <dgm:spPr/>
      <dgm:t>
        <a:bodyPr/>
        <a:lstStyle/>
        <a:p>
          <a:endParaRPr lang="en-US"/>
        </a:p>
      </dgm:t>
    </dgm:pt>
    <dgm:pt modelId="{D76E6D65-44A2-4E69-9F24-350907CA6FAE}">
      <dgm:prSet/>
      <dgm:spPr/>
      <dgm:t>
        <a:bodyPr/>
        <a:lstStyle/>
        <a:p>
          <a:r>
            <a:rPr lang="en-US"/>
            <a:t>Subcontractors</a:t>
          </a:r>
        </a:p>
      </dgm:t>
    </dgm:pt>
    <dgm:pt modelId="{D361A511-EF31-4B1B-885C-4F253618AC1F}" type="parTrans" cxnId="{45B5A230-52AC-4905-A7D6-F8C8960F30EA}">
      <dgm:prSet/>
      <dgm:spPr/>
      <dgm:t>
        <a:bodyPr/>
        <a:lstStyle/>
        <a:p>
          <a:endParaRPr lang="en-US"/>
        </a:p>
      </dgm:t>
    </dgm:pt>
    <dgm:pt modelId="{3C379FD9-3D97-4B9F-8191-D50B470A9313}" type="sibTrans" cxnId="{45B5A230-52AC-4905-A7D6-F8C8960F30EA}">
      <dgm:prSet/>
      <dgm:spPr/>
      <dgm:t>
        <a:bodyPr/>
        <a:lstStyle/>
        <a:p>
          <a:endParaRPr lang="en-US"/>
        </a:p>
      </dgm:t>
    </dgm:pt>
    <dgm:pt modelId="{D8BFA595-21D9-4D1E-93A2-26C211B820F4}">
      <dgm:prSet/>
      <dgm:spPr/>
      <dgm:t>
        <a:bodyPr/>
        <a:lstStyle/>
        <a:p>
          <a:r>
            <a:rPr lang="en-US"/>
            <a:t>Existing employees</a:t>
          </a:r>
        </a:p>
      </dgm:t>
    </dgm:pt>
    <dgm:pt modelId="{3B0DA71F-C4D3-4E64-94BF-062FB9F91DC3}" type="parTrans" cxnId="{F998810B-558B-47EC-BB44-3F5E172BA14B}">
      <dgm:prSet/>
      <dgm:spPr/>
      <dgm:t>
        <a:bodyPr/>
        <a:lstStyle/>
        <a:p>
          <a:endParaRPr lang="en-US"/>
        </a:p>
      </dgm:t>
    </dgm:pt>
    <dgm:pt modelId="{57AFA029-AD89-4BDC-AADE-F8D0CF56411F}" type="sibTrans" cxnId="{F998810B-558B-47EC-BB44-3F5E172BA14B}">
      <dgm:prSet/>
      <dgm:spPr/>
      <dgm:t>
        <a:bodyPr/>
        <a:lstStyle/>
        <a:p>
          <a:endParaRPr lang="en-US"/>
        </a:p>
      </dgm:t>
    </dgm:pt>
    <dgm:pt modelId="{7620E0E7-6F19-4C1F-B6D7-E7877DA1D863}" type="pres">
      <dgm:prSet presAssocID="{981E3669-4E0D-46A3-98AC-49C4BE01D5F2}" presName="Name0" presStyleCnt="0">
        <dgm:presLayoutVars>
          <dgm:dir/>
          <dgm:animLvl val="lvl"/>
          <dgm:resizeHandles val="exact"/>
        </dgm:presLayoutVars>
      </dgm:prSet>
      <dgm:spPr/>
    </dgm:pt>
    <dgm:pt modelId="{79C75679-9447-4EA3-9EBC-F8FE57F12EB5}" type="pres">
      <dgm:prSet presAssocID="{6EFA4517-10D0-4F05-96BD-890779C0CCA4}" presName="boxAndChildren" presStyleCnt="0"/>
      <dgm:spPr/>
    </dgm:pt>
    <dgm:pt modelId="{69B3F6BB-592C-4BDA-9DEF-2D1E736AFCD4}" type="pres">
      <dgm:prSet presAssocID="{6EFA4517-10D0-4F05-96BD-890779C0CCA4}" presName="parentTextBox" presStyleLbl="node1" presStyleIdx="0" presStyleCnt="2"/>
      <dgm:spPr/>
    </dgm:pt>
    <dgm:pt modelId="{82912A85-7C20-40D5-B0F9-F0F6D51AF295}" type="pres">
      <dgm:prSet presAssocID="{6EFA4517-10D0-4F05-96BD-890779C0CCA4}" presName="entireBox" presStyleLbl="node1" presStyleIdx="0" presStyleCnt="2"/>
      <dgm:spPr/>
    </dgm:pt>
    <dgm:pt modelId="{F6E3FF27-8116-45F6-BDCB-364396C9C467}" type="pres">
      <dgm:prSet presAssocID="{6EFA4517-10D0-4F05-96BD-890779C0CCA4}" presName="descendantBox" presStyleCnt="0"/>
      <dgm:spPr/>
    </dgm:pt>
    <dgm:pt modelId="{52AF0DCF-4E5D-4E38-B363-10C7420861F2}" type="pres">
      <dgm:prSet presAssocID="{38C94177-D099-4450-B4E2-74399A8429A2}" presName="childTextBox" presStyleLbl="fgAccFollowNode1" presStyleIdx="0" presStyleCnt="3">
        <dgm:presLayoutVars>
          <dgm:bulletEnabled val="1"/>
        </dgm:presLayoutVars>
      </dgm:prSet>
      <dgm:spPr/>
    </dgm:pt>
    <dgm:pt modelId="{83337E32-7EDE-4875-B348-F236E056DA7E}" type="pres">
      <dgm:prSet presAssocID="{D76E6D65-44A2-4E69-9F24-350907CA6FAE}" presName="childTextBox" presStyleLbl="fgAccFollowNode1" presStyleIdx="1" presStyleCnt="3">
        <dgm:presLayoutVars>
          <dgm:bulletEnabled val="1"/>
        </dgm:presLayoutVars>
      </dgm:prSet>
      <dgm:spPr/>
    </dgm:pt>
    <dgm:pt modelId="{BE9D7BB2-B563-430C-BFDA-C0EE8BB7215F}" type="pres">
      <dgm:prSet presAssocID="{D8BFA595-21D9-4D1E-93A2-26C211B820F4}" presName="childTextBox" presStyleLbl="fgAccFollowNode1" presStyleIdx="2" presStyleCnt="3">
        <dgm:presLayoutVars>
          <dgm:bulletEnabled val="1"/>
        </dgm:presLayoutVars>
      </dgm:prSet>
      <dgm:spPr/>
    </dgm:pt>
    <dgm:pt modelId="{5820D3CE-A6AB-4611-92B5-70A4368AB108}" type="pres">
      <dgm:prSet presAssocID="{DD18E2DF-B2A5-42C6-9F2B-64747444E91C}" presName="sp" presStyleCnt="0"/>
      <dgm:spPr/>
    </dgm:pt>
    <dgm:pt modelId="{A0D64BA0-8138-4DBE-AD07-3AD84BD41FD3}" type="pres">
      <dgm:prSet presAssocID="{252BE105-AFE4-4FA6-9849-50BF92220649}" presName="arrowAndChildren" presStyleCnt="0"/>
      <dgm:spPr/>
    </dgm:pt>
    <dgm:pt modelId="{FDD6F344-C621-4B37-9C81-4F15984DC31E}" type="pres">
      <dgm:prSet presAssocID="{252BE105-AFE4-4FA6-9849-50BF92220649}" presName="parentTextArrow" presStyleLbl="node1" presStyleIdx="1" presStyleCnt="2"/>
      <dgm:spPr/>
    </dgm:pt>
  </dgm:ptLst>
  <dgm:cxnLst>
    <dgm:cxn modelId="{F998810B-558B-47EC-BB44-3F5E172BA14B}" srcId="{6EFA4517-10D0-4F05-96BD-890779C0CCA4}" destId="{D8BFA595-21D9-4D1E-93A2-26C211B820F4}" srcOrd="2" destOrd="0" parTransId="{3B0DA71F-C4D3-4E64-94BF-062FB9F91DC3}" sibTransId="{57AFA029-AD89-4BDC-AADE-F8D0CF56411F}"/>
    <dgm:cxn modelId="{8B80FE10-7689-4B66-84B1-9076E59CB765}" type="presOf" srcId="{D8BFA595-21D9-4D1E-93A2-26C211B820F4}" destId="{BE9D7BB2-B563-430C-BFDA-C0EE8BB7215F}" srcOrd="0" destOrd="0" presId="urn:microsoft.com/office/officeart/2005/8/layout/process4"/>
    <dgm:cxn modelId="{26E02B1D-3498-4DC6-824B-B3F2CF0E6339}" type="presOf" srcId="{38C94177-D099-4450-B4E2-74399A8429A2}" destId="{52AF0DCF-4E5D-4E38-B363-10C7420861F2}" srcOrd="0" destOrd="0" presId="urn:microsoft.com/office/officeart/2005/8/layout/process4"/>
    <dgm:cxn modelId="{45B5A230-52AC-4905-A7D6-F8C8960F30EA}" srcId="{6EFA4517-10D0-4F05-96BD-890779C0CCA4}" destId="{D76E6D65-44A2-4E69-9F24-350907CA6FAE}" srcOrd="1" destOrd="0" parTransId="{D361A511-EF31-4B1B-885C-4F253618AC1F}" sibTransId="{3C379FD9-3D97-4B9F-8191-D50B470A9313}"/>
    <dgm:cxn modelId="{E1146A73-0776-4C80-93A0-5251A8EA536F}" srcId="{6EFA4517-10D0-4F05-96BD-890779C0CCA4}" destId="{38C94177-D099-4450-B4E2-74399A8429A2}" srcOrd="0" destOrd="0" parTransId="{758D2166-E166-4E54-BC93-B3B753E4BF3E}" sibTransId="{F34E2631-2FFE-4285-A509-4104BEDD1B97}"/>
    <dgm:cxn modelId="{6059E496-AAC4-41D1-8C17-01F3A6D401C1}" type="presOf" srcId="{981E3669-4E0D-46A3-98AC-49C4BE01D5F2}" destId="{7620E0E7-6F19-4C1F-B6D7-E7877DA1D863}" srcOrd="0" destOrd="0" presId="urn:microsoft.com/office/officeart/2005/8/layout/process4"/>
    <dgm:cxn modelId="{E53A1D9C-95EC-437D-BEE6-89D0318D615B}" type="presOf" srcId="{6EFA4517-10D0-4F05-96BD-890779C0CCA4}" destId="{69B3F6BB-592C-4BDA-9DEF-2D1E736AFCD4}" srcOrd="0" destOrd="0" presId="urn:microsoft.com/office/officeart/2005/8/layout/process4"/>
    <dgm:cxn modelId="{89C2F5B0-FB38-4D8A-BD74-EA2E30AC962C}" type="presOf" srcId="{252BE105-AFE4-4FA6-9849-50BF92220649}" destId="{FDD6F344-C621-4B37-9C81-4F15984DC31E}" srcOrd="0" destOrd="0" presId="urn:microsoft.com/office/officeart/2005/8/layout/process4"/>
    <dgm:cxn modelId="{89480CC5-5D85-446D-8AB1-9F79E6880B91}" srcId="{981E3669-4E0D-46A3-98AC-49C4BE01D5F2}" destId="{6EFA4517-10D0-4F05-96BD-890779C0CCA4}" srcOrd="1" destOrd="0" parTransId="{3E76A2EA-77C3-46F1-A907-1044419FABBF}" sibTransId="{3D09D9A4-188A-404B-B0AA-AEAA64C6DA8F}"/>
    <dgm:cxn modelId="{714675D2-899A-4FD7-A46A-B5C69B2313B0}" type="presOf" srcId="{6EFA4517-10D0-4F05-96BD-890779C0CCA4}" destId="{82912A85-7C20-40D5-B0F9-F0F6D51AF295}" srcOrd="1" destOrd="0" presId="urn:microsoft.com/office/officeart/2005/8/layout/process4"/>
    <dgm:cxn modelId="{A6D0B3E1-5706-4E46-A026-3073241D02F9}" srcId="{981E3669-4E0D-46A3-98AC-49C4BE01D5F2}" destId="{252BE105-AFE4-4FA6-9849-50BF92220649}" srcOrd="0" destOrd="0" parTransId="{93389B74-937D-4DBA-92D3-7FC47ADF795D}" sibTransId="{DD18E2DF-B2A5-42C6-9F2B-64747444E91C}"/>
    <dgm:cxn modelId="{1D2936EC-A3E4-4426-AB77-4C4E9ADD779D}" type="presOf" srcId="{D76E6D65-44A2-4E69-9F24-350907CA6FAE}" destId="{83337E32-7EDE-4875-B348-F236E056DA7E}" srcOrd="0" destOrd="0" presId="urn:microsoft.com/office/officeart/2005/8/layout/process4"/>
    <dgm:cxn modelId="{1589C18C-5290-446B-B9CA-54CE23961AFE}" type="presParOf" srcId="{7620E0E7-6F19-4C1F-B6D7-E7877DA1D863}" destId="{79C75679-9447-4EA3-9EBC-F8FE57F12EB5}" srcOrd="0" destOrd="0" presId="urn:microsoft.com/office/officeart/2005/8/layout/process4"/>
    <dgm:cxn modelId="{A8F4B761-6A00-4BB5-B4DE-D6526E377147}" type="presParOf" srcId="{79C75679-9447-4EA3-9EBC-F8FE57F12EB5}" destId="{69B3F6BB-592C-4BDA-9DEF-2D1E736AFCD4}" srcOrd="0" destOrd="0" presId="urn:microsoft.com/office/officeart/2005/8/layout/process4"/>
    <dgm:cxn modelId="{250960D0-975B-46BA-9959-219C443C594B}" type="presParOf" srcId="{79C75679-9447-4EA3-9EBC-F8FE57F12EB5}" destId="{82912A85-7C20-40D5-B0F9-F0F6D51AF295}" srcOrd="1" destOrd="0" presId="urn:microsoft.com/office/officeart/2005/8/layout/process4"/>
    <dgm:cxn modelId="{DF5F68AD-3007-46FD-B2C0-F1174AF38680}" type="presParOf" srcId="{79C75679-9447-4EA3-9EBC-F8FE57F12EB5}" destId="{F6E3FF27-8116-45F6-BDCB-364396C9C467}" srcOrd="2" destOrd="0" presId="urn:microsoft.com/office/officeart/2005/8/layout/process4"/>
    <dgm:cxn modelId="{09E67396-F74E-4E6F-B80C-16E8ABCF8F43}" type="presParOf" srcId="{F6E3FF27-8116-45F6-BDCB-364396C9C467}" destId="{52AF0DCF-4E5D-4E38-B363-10C7420861F2}" srcOrd="0" destOrd="0" presId="urn:microsoft.com/office/officeart/2005/8/layout/process4"/>
    <dgm:cxn modelId="{1A1E9C3B-C93E-432F-9C5A-F6BDFF4FBC3E}" type="presParOf" srcId="{F6E3FF27-8116-45F6-BDCB-364396C9C467}" destId="{83337E32-7EDE-4875-B348-F236E056DA7E}" srcOrd="1" destOrd="0" presId="urn:microsoft.com/office/officeart/2005/8/layout/process4"/>
    <dgm:cxn modelId="{48E5FF48-EFEF-4CAE-8141-BFCA0073803D}" type="presParOf" srcId="{F6E3FF27-8116-45F6-BDCB-364396C9C467}" destId="{BE9D7BB2-B563-430C-BFDA-C0EE8BB7215F}" srcOrd="2" destOrd="0" presId="urn:microsoft.com/office/officeart/2005/8/layout/process4"/>
    <dgm:cxn modelId="{000B3559-9FAC-455B-8587-05DD730A4016}" type="presParOf" srcId="{7620E0E7-6F19-4C1F-B6D7-E7877DA1D863}" destId="{5820D3CE-A6AB-4611-92B5-70A4368AB108}" srcOrd="1" destOrd="0" presId="urn:microsoft.com/office/officeart/2005/8/layout/process4"/>
    <dgm:cxn modelId="{0E0B0197-8DA9-4DF0-99B2-696BD3A0563F}" type="presParOf" srcId="{7620E0E7-6F19-4C1F-B6D7-E7877DA1D863}" destId="{A0D64BA0-8138-4DBE-AD07-3AD84BD41FD3}" srcOrd="2" destOrd="0" presId="urn:microsoft.com/office/officeart/2005/8/layout/process4"/>
    <dgm:cxn modelId="{7C6BB9C7-2D02-4A2F-9C30-6F3F4998F3A4}" type="presParOf" srcId="{A0D64BA0-8138-4DBE-AD07-3AD84BD41FD3}" destId="{FDD6F344-C621-4B37-9C81-4F15984DC3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D185D3-CF11-46DC-A52B-77FC8C309161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5F8B78-393A-40CF-9EC1-4657A7A8B50F}">
      <dgm:prSet/>
      <dgm:spPr/>
      <dgm:t>
        <a:bodyPr/>
        <a:lstStyle/>
        <a:p>
          <a:r>
            <a:rPr lang="en-US"/>
            <a:t>Prevent</a:t>
          </a:r>
        </a:p>
      </dgm:t>
    </dgm:pt>
    <dgm:pt modelId="{25AA806F-7BAC-4873-B3B7-EB0E0CFE558A}" type="parTrans" cxnId="{36CD6723-7BA0-4DE3-BA1B-652F94A2A694}">
      <dgm:prSet/>
      <dgm:spPr/>
      <dgm:t>
        <a:bodyPr/>
        <a:lstStyle/>
        <a:p>
          <a:endParaRPr lang="en-US"/>
        </a:p>
      </dgm:t>
    </dgm:pt>
    <dgm:pt modelId="{D1199759-72A7-48DB-B967-802CB63A4BC2}" type="sibTrans" cxnId="{36CD6723-7BA0-4DE3-BA1B-652F94A2A694}">
      <dgm:prSet/>
      <dgm:spPr/>
      <dgm:t>
        <a:bodyPr/>
        <a:lstStyle/>
        <a:p>
          <a:endParaRPr lang="en-US"/>
        </a:p>
      </dgm:t>
    </dgm:pt>
    <dgm:pt modelId="{A6C424D1-410D-4CA8-B996-7A1934ED7DE3}">
      <dgm:prSet/>
      <dgm:spPr/>
      <dgm:t>
        <a:bodyPr/>
        <a:lstStyle/>
        <a:p>
          <a:r>
            <a:rPr lang="en-US"/>
            <a:t>Prevent unauthorized access to sensitive code and repository</a:t>
          </a:r>
        </a:p>
      </dgm:t>
    </dgm:pt>
    <dgm:pt modelId="{B61E1575-7A63-407D-BABC-29827B52DAE9}" type="parTrans" cxnId="{43E73E34-47EC-43E6-9C5D-3ED90D9D1639}">
      <dgm:prSet/>
      <dgm:spPr/>
      <dgm:t>
        <a:bodyPr/>
        <a:lstStyle/>
        <a:p>
          <a:endParaRPr lang="en-US"/>
        </a:p>
      </dgm:t>
    </dgm:pt>
    <dgm:pt modelId="{43802927-2705-43DA-BF32-A7EB29A3C253}" type="sibTrans" cxnId="{43E73E34-47EC-43E6-9C5D-3ED90D9D1639}">
      <dgm:prSet/>
      <dgm:spPr/>
      <dgm:t>
        <a:bodyPr/>
        <a:lstStyle/>
        <a:p>
          <a:endParaRPr lang="en-US"/>
        </a:p>
      </dgm:t>
    </dgm:pt>
    <dgm:pt modelId="{60416873-B577-41FF-8E43-F0DAD47A446A}">
      <dgm:prSet/>
      <dgm:spPr/>
      <dgm:t>
        <a:bodyPr/>
        <a:lstStyle/>
        <a:p>
          <a:r>
            <a:rPr lang="en-US"/>
            <a:t>Include</a:t>
          </a:r>
        </a:p>
      </dgm:t>
    </dgm:pt>
    <dgm:pt modelId="{3AD1D3DB-65A0-4012-93D2-B9230BDAA1E7}" type="parTrans" cxnId="{35DB54F6-C8BF-404E-9A21-CE92B1E9D8EF}">
      <dgm:prSet/>
      <dgm:spPr/>
      <dgm:t>
        <a:bodyPr/>
        <a:lstStyle/>
        <a:p>
          <a:endParaRPr lang="en-US"/>
        </a:p>
      </dgm:t>
    </dgm:pt>
    <dgm:pt modelId="{3CB82A21-EF80-4F0F-BACB-04EA448B4913}" type="sibTrans" cxnId="{35DB54F6-C8BF-404E-9A21-CE92B1E9D8EF}">
      <dgm:prSet/>
      <dgm:spPr/>
      <dgm:t>
        <a:bodyPr/>
        <a:lstStyle/>
        <a:p>
          <a:endParaRPr lang="en-US"/>
        </a:p>
      </dgm:t>
    </dgm:pt>
    <dgm:pt modelId="{5828F2DB-B90B-4FA3-8E06-199CF3A8CD36}">
      <dgm:prSet/>
      <dgm:spPr/>
      <dgm:t>
        <a:bodyPr/>
        <a:lstStyle/>
        <a:p>
          <a:r>
            <a:rPr lang="en-US"/>
            <a:t>Include password management</a:t>
          </a:r>
        </a:p>
      </dgm:t>
    </dgm:pt>
    <dgm:pt modelId="{C6A672E8-D00D-4267-8AF3-56B3582DA4B4}" type="parTrans" cxnId="{7A49F196-F6F3-42C0-9DE9-D09FAF2ADD8A}">
      <dgm:prSet/>
      <dgm:spPr/>
      <dgm:t>
        <a:bodyPr/>
        <a:lstStyle/>
        <a:p>
          <a:endParaRPr lang="en-US"/>
        </a:p>
      </dgm:t>
    </dgm:pt>
    <dgm:pt modelId="{CD107CBB-D932-4F8A-B2D4-0EBC4591837F}" type="sibTrans" cxnId="{7A49F196-F6F3-42C0-9DE9-D09FAF2ADD8A}">
      <dgm:prSet/>
      <dgm:spPr/>
      <dgm:t>
        <a:bodyPr/>
        <a:lstStyle/>
        <a:p>
          <a:endParaRPr lang="en-US"/>
        </a:p>
      </dgm:t>
    </dgm:pt>
    <dgm:pt modelId="{D07E71C8-23FB-4AA3-9D75-9770FF259CD2}">
      <dgm:prSet/>
      <dgm:spPr/>
      <dgm:t>
        <a:bodyPr/>
        <a:lstStyle/>
        <a:p>
          <a:r>
            <a:rPr lang="en-US"/>
            <a:t>Establish and enforce</a:t>
          </a:r>
        </a:p>
      </dgm:t>
    </dgm:pt>
    <dgm:pt modelId="{CD2F4824-AA23-4BC7-BA4A-EEC3EAAA87A6}" type="parTrans" cxnId="{CFB7B568-A9C5-4951-A0E8-631B9E33F28B}">
      <dgm:prSet/>
      <dgm:spPr/>
      <dgm:t>
        <a:bodyPr/>
        <a:lstStyle/>
        <a:p>
          <a:endParaRPr lang="en-US"/>
        </a:p>
      </dgm:t>
    </dgm:pt>
    <dgm:pt modelId="{46C332AE-E11D-4963-8755-E3454350463E}" type="sibTrans" cxnId="{CFB7B568-A9C5-4951-A0E8-631B9E33F28B}">
      <dgm:prSet/>
      <dgm:spPr/>
      <dgm:t>
        <a:bodyPr/>
        <a:lstStyle/>
        <a:p>
          <a:endParaRPr lang="en-US"/>
        </a:p>
      </dgm:t>
    </dgm:pt>
    <dgm:pt modelId="{5AD6147B-AB61-45B0-8A77-61232B4F90D5}">
      <dgm:prSet/>
      <dgm:spPr/>
      <dgm:t>
        <a:bodyPr/>
        <a:lstStyle/>
        <a:p>
          <a:r>
            <a:rPr lang="en-US"/>
            <a:t>Establish and enforce the credential policies to remain proper security</a:t>
          </a:r>
        </a:p>
      </dgm:t>
    </dgm:pt>
    <dgm:pt modelId="{6C421790-FD1B-41B6-BF96-9932BABACB5D}" type="parTrans" cxnId="{8FC277A5-B3CE-48E3-8470-DF97CB74571F}">
      <dgm:prSet/>
      <dgm:spPr/>
      <dgm:t>
        <a:bodyPr/>
        <a:lstStyle/>
        <a:p>
          <a:endParaRPr lang="en-US"/>
        </a:p>
      </dgm:t>
    </dgm:pt>
    <dgm:pt modelId="{6759B2E5-D3DC-4B60-84D5-3C38C2659EA3}" type="sibTrans" cxnId="{8FC277A5-B3CE-48E3-8470-DF97CB74571F}">
      <dgm:prSet/>
      <dgm:spPr/>
      <dgm:t>
        <a:bodyPr/>
        <a:lstStyle/>
        <a:p>
          <a:endParaRPr lang="en-US"/>
        </a:p>
      </dgm:t>
    </dgm:pt>
    <dgm:pt modelId="{3FCFD245-5EB1-4F55-B0F3-04640D998899}" type="pres">
      <dgm:prSet presAssocID="{6CD185D3-CF11-46DC-A52B-77FC8C309161}" presName="Name0" presStyleCnt="0">
        <dgm:presLayoutVars>
          <dgm:dir/>
          <dgm:animLvl val="lvl"/>
          <dgm:resizeHandles val="exact"/>
        </dgm:presLayoutVars>
      </dgm:prSet>
      <dgm:spPr/>
    </dgm:pt>
    <dgm:pt modelId="{040C3544-9DAE-4E42-B8E0-E21F3BDDDEE3}" type="pres">
      <dgm:prSet presAssocID="{C35F8B78-393A-40CF-9EC1-4657A7A8B50F}" presName="linNode" presStyleCnt="0"/>
      <dgm:spPr/>
    </dgm:pt>
    <dgm:pt modelId="{FEF91962-DAC8-4DF7-B93C-31C8DEDB68BE}" type="pres">
      <dgm:prSet presAssocID="{C35F8B78-393A-40CF-9EC1-4657A7A8B50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9A4122D-B076-4AA7-AB32-ADA1695B05F2}" type="pres">
      <dgm:prSet presAssocID="{C35F8B78-393A-40CF-9EC1-4657A7A8B50F}" presName="descendantText" presStyleLbl="alignAccFollowNode1" presStyleIdx="0" presStyleCnt="3">
        <dgm:presLayoutVars>
          <dgm:bulletEnabled/>
        </dgm:presLayoutVars>
      </dgm:prSet>
      <dgm:spPr/>
    </dgm:pt>
    <dgm:pt modelId="{0260CE21-C247-4AFC-A5F7-B717CE625B97}" type="pres">
      <dgm:prSet presAssocID="{D1199759-72A7-48DB-B967-802CB63A4BC2}" presName="sp" presStyleCnt="0"/>
      <dgm:spPr/>
    </dgm:pt>
    <dgm:pt modelId="{2F6112AC-6038-46F0-9A95-B5D4FD32087C}" type="pres">
      <dgm:prSet presAssocID="{60416873-B577-41FF-8E43-F0DAD47A446A}" presName="linNode" presStyleCnt="0"/>
      <dgm:spPr/>
    </dgm:pt>
    <dgm:pt modelId="{C64633A8-5E5C-4193-B785-B0E2B0740946}" type="pres">
      <dgm:prSet presAssocID="{60416873-B577-41FF-8E43-F0DAD47A446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8223D31-3BDD-4D4A-9F86-A3B5B7103740}" type="pres">
      <dgm:prSet presAssocID="{60416873-B577-41FF-8E43-F0DAD47A446A}" presName="descendantText" presStyleLbl="alignAccFollowNode1" presStyleIdx="1" presStyleCnt="3">
        <dgm:presLayoutVars>
          <dgm:bulletEnabled/>
        </dgm:presLayoutVars>
      </dgm:prSet>
      <dgm:spPr/>
    </dgm:pt>
    <dgm:pt modelId="{3825256E-02CF-400F-ADA6-DBB4F4518AEB}" type="pres">
      <dgm:prSet presAssocID="{3CB82A21-EF80-4F0F-BACB-04EA448B4913}" presName="sp" presStyleCnt="0"/>
      <dgm:spPr/>
    </dgm:pt>
    <dgm:pt modelId="{07CCF577-B615-422F-88F4-FAB9B0E24BF3}" type="pres">
      <dgm:prSet presAssocID="{D07E71C8-23FB-4AA3-9D75-9770FF259CD2}" presName="linNode" presStyleCnt="0"/>
      <dgm:spPr/>
    </dgm:pt>
    <dgm:pt modelId="{518833CB-1C99-4AB3-9599-CBC6A2639959}" type="pres">
      <dgm:prSet presAssocID="{D07E71C8-23FB-4AA3-9D75-9770FF259CD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B40A6DC-186A-486F-AEA3-51328E6248A2}" type="pres">
      <dgm:prSet presAssocID="{D07E71C8-23FB-4AA3-9D75-9770FF259CD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6CD6723-7BA0-4DE3-BA1B-652F94A2A694}" srcId="{6CD185D3-CF11-46DC-A52B-77FC8C309161}" destId="{C35F8B78-393A-40CF-9EC1-4657A7A8B50F}" srcOrd="0" destOrd="0" parTransId="{25AA806F-7BAC-4873-B3B7-EB0E0CFE558A}" sibTransId="{D1199759-72A7-48DB-B967-802CB63A4BC2}"/>
    <dgm:cxn modelId="{DD59FB30-F41C-4A5C-9BE1-2B50CF72C770}" type="presOf" srcId="{6CD185D3-CF11-46DC-A52B-77FC8C309161}" destId="{3FCFD245-5EB1-4F55-B0F3-04640D998899}" srcOrd="0" destOrd="0" presId="urn:microsoft.com/office/officeart/2016/7/layout/VerticalSolidActionList"/>
    <dgm:cxn modelId="{43E73E34-47EC-43E6-9C5D-3ED90D9D1639}" srcId="{C35F8B78-393A-40CF-9EC1-4657A7A8B50F}" destId="{A6C424D1-410D-4CA8-B996-7A1934ED7DE3}" srcOrd="0" destOrd="0" parTransId="{B61E1575-7A63-407D-BABC-29827B52DAE9}" sibTransId="{43802927-2705-43DA-BF32-A7EB29A3C253}"/>
    <dgm:cxn modelId="{6DCF583D-2EA6-4749-9A92-E320B932D8D7}" type="presOf" srcId="{5AD6147B-AB61-45B0-8A77-61232B4F90D5}" destId="{7B40A6DC-186A-486F-AEA3-51328E6248A2}" srcOrd="0" destOrd="0" presId="urn:microsoft.com/office/officeart/2016/7/layout/VerticalSolidActionList"/>
    <dgm:cxn modelId="{129AAF47-893C-4202-B853-E22DE9F76A61}" type="presOf" srcId="{60416873-B577-41FF-8E43-F0DAD47A446A}" destId="{C64633A8-5E5C-4193-B785-B0E2B0740946}" srcOrd="0" destOrd="0" presId="urn:microsoft.com/office/officeart/2016/7/layout/VerticalSolidActionList"/>
    <dgm:cxn modelId="{CFB7B568-A9C5-4951-A0E8-631B9E33F28B}" srcId="{6CD185D3-CF11-46DC-A52B-77FC8C309161}" destId="{D07E71C8-23FB-4AA3-9D75-9770FF259CD2}" srcOrd="2" destOrd="0" parTransId="{CD2F4824-AA23-4BC7-BA4A-EEC3EAAA87A6}" sibTransId="{46C332AE-E11D-4963-8755-E3454350463E}"/>
    <dgm:cxn modelId="{A794747D-DE15-439E-8B0D-3048C6D5CC3D}" type="presOf" srcId="{A6C424D1-410D-4CA8-B996-7A1934ED7DE3}" destId="{19A4122D-B076-4AA7-AB32-ADA1695B05F2}" srcOrd="0" destOrd="0" presId="urn:microsoft.com/office/officeart/2016/7/layout/VerticalSolidActionList"/>
    <dgm:cxn modelId="{7A49F196-F6F3-42C0-9DE9-D09FAF2ADD8A}" srcId="{60416873-B577-41FF-8E43-F0DAD47A446A}" destId="{5828F2DB-B90B-4FA3-8E06-199CF3A8CD36}" srcOrd="0" destOrd="0" parTransId="{C6A672E8-D00D-4267-8AF3-56B3582DA4B4}" sibTransId="{CD107CBB-D932-4F8A-B2D4-0EBC4591837F}"/>
    <dgm:cxn modelId="{8FC277A5-B3CE-48E3-8470-DF97CB74571F}" srcId="{D07E71C8-23FB-4AA3-9D75-9770FF259CD2}" destId="{5AD6147B-AB61-45B0-8A77-61232B4F90D5}" srcOrd="0" destOrd="0" parTransId="{6C421790-FD1B-41B6-BF96-9932BABACB5D}" sibTransId="{6759B2E5-D3DC-4B60-84D5-3C38C2659EA3}"/>
    <dgm:cxn modelId="{3B7C77BF-3947-42EF-8840-73474CA355BD}" type="presOf" srcId="{C35F8B78-393A-40CF-9EC1-4657A7A8B50F}" destId="{FEF91962-DAC8-4DF7-B93C-31C8DEDB68BE}" srcOrd="0" destOrd="0" presId="urn:microsoft.com/office/officeart/2016/7/layout/VerticalSolidActionList"/>
    <dgm:cxn modelId="{4729C4C1-69A0-41D9-8401-6349C427C260}" type="presOf" srcId="{5828F2DB-B90B-4FA3-8E06-199CF3A8CD36}" destId="{78223D31-3BDD-4D4A-9F86-A3B5B7103740}" srcOrd="0" destOrd="0" presId="urn:microsoft.com/office/officeart/2016/7/layout/VerticalSolidActionList"/>
    <dgm:cxn modelId="{BC25CEF0-2658-40C8-9016-F854DBC34196}" type="presOf" srcId="{D07E71C8-23FB-4AA3-9D75-9770FF259CD2}" destId="{518833CB-1C99-4AB3-9599-CBC6A2639959}" srcOrd="0" destOrd="0" presId="urn:microsoft.com/office/officeart/2016/7/layout/VerticalSolidActionList"/>
    <dgm:cxn modelId="{35DB54F6-C8BF-404E-9A21-CE92B1E9D8EF}" srcId="{6CD185D3-CF11-46DC-A52B-77FC8C309161}" destId="{60416873-B577-41FF-8E43-F0DAD47A446A}" srcOrd="1" destOrd="0" parTransId="{3AD1D3DB-65A0-4012-93D2-B9230BDAA1E7}" sibTransId="{3CB82A21-EF80-4F0F-BACB-04EA448B4913}"/>
    <dgm:cxn modelId="{A927FC23-06B7-46AF-99E9-8CC5CC9A05FC}" type="presParOf" srcId="{3FCFD245-5EB1-4F55-B0F3-04640D998899}" destId="{040C3544-9DAE-4E42-B8E0-E21F3BDDDEE3}" srcOrd="0" destOrd="0" presId="urn:microsoft.com/office/officeart/2016/7/layout/VerticalSolidActionList"/>
    <dgm:cxn modelId="{6D310B79-21BB-4898-BCDB-DA7826DBF776}" type="presParOf" srcId="{040C3544-9DAE-4E42-B8E0-E21F3BDDDEE3}" destId="{FEF91962-DAC8-4DF7-B93C-31C8DEDB68BE}" srcOrd="0" destOrd="0" presId="urn:microsoft.com/office/officeart/2016/7/layout/VerticalSolidActionList"/>
    <dgm:cxn modelId="{7813E1A7-4EC0-4F37-BA30-5873D7638115}" type="presParOf" srcId="{040C3544-9DAE-4E42-B8E0-E21F3BDDDEE3}" destId="{19A4122D-B076-4AA7-AB32-ADA1695B05F2}" srcOrd="1" destOrd="0" presId="urn:microsoft.com/office/officeart/2016/7/layout/VerticalSolidActionList"/>
    <dgm:cxn modelId="{559A33E2-D68C-4E0E-85CE-BEC64A62A2D3}" type="presParOf" srcId="{3FCFD245-5EB1-4F55-B0F3-04640D998899}" destId="{0260CE21-C247-4AFC-A5F7-B717CE625B97}" srcOrd="1" destOrd="0" presId="urn:microsoft.com/office/officeart/2016/7/layout/VerticalSolidActionList"/>
    <dgm:cxn modelId="{C9243727-5099-4C71-9A8B-F38D1216729D}" type="presParOf" srcId="{3FCFD245-5EB1-4F55-B0F3-04640D998899}" destId="{2F6112AC-6038-46F0-9A95-B5D4FD32087C}" srcOrd="2" destOrd="0" presId="urn:microsoft.com/office/officeart/2016/7/layout/VerticalSolidActionList"/>
    <dgm:cxn modelId="{F9B93015-4CE2-4218-9DE3-B1BD978FB278}" type="presParOf" srcId="{2F6112AC-6038-46F0-9A95-B5D4FD32087C}" destId="{C64633A8-5E5C-4193-B785-B0E2B0740946}" srcOrd="0" destOrd="0" presId="urn:microsoft.com/office/officeart/2016/7/layout/VerticalSolidActionList"/>
    <dgm:cxn modelId="{4E2EE263-3C68-4488-8FA9-94689FD2358C}" type="presParOf" srcId="{2F6112AC-6038-46F0-9A95-B5D4FD32087C}" destId="{78223D31-3BDD-4D4A-9F86-A3B5B7103740}" srcOrd="1" destOrd="0" presId="urn:microsoft.com/office/officeart/2016/7/layout/VerticalSolidActionList"/>
    <dgm:cxn modelId="{CFA73DA0-BAEF-45F1-8D3E-E7F7175C12C2}" type="presParOf" srcId="{3FCFD245-5EB1-4F55-B0F3-04640D998899}" destId="{3825256E-02CF-400F-ADA6-DBB4F4518AEB}" srcOrd="3" destOrd="0" presId="urn:microsoft.com/office/officeart/2016/7/layout/VerticalSolidActionList"/>
    <dgm:cxn modelId="{BCD2B0FF-0A50-495E-B7D8-AA73BB631807}" type="presParOf" srcId="{3FCFD245-5EB1-4F55-B0F3-04640D998899}" destId="{07CCF577-B615-422F-88F4-FAB9B0E24BF3}" srcOrd="4" destOrd="0" presId="urn:microsoft.com/office/officeart/2016/7/layout/VerticalSolidActionList"/>
    <dgm:cxn modelId="{05791B06-5272-4FC9-B4F9-71C7A4DF23E0}" type="presParOf" srcId="{07CCF577-B615-422F-88F4-FAB9B0E24BF3}" destId="{518833CB-1C99-4AB3-9599-CBC6A2639959}" srcOrd="0" destOrd="0" presId="urn:microsoft.com/office/officeart/2016/7/layout/VerticalSolidActionList"/>
    <dgm:cxn modelId="{4B04885C-2E8A-41B7-84FE-53175F19E85F}" type="presParOf" srcId="{07CCF577-B615-422F-88F4-FAB9B0E24BF3}" destId="{7B40A6DC-186A-486F-AEA3-51328E6248A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118A1E-4F7F-4F2D-9C76-83FFE27445A1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639CF3-33DA-43A9-8323-02778CBCB16E}">
      <dgm:prSet/>
      <dgm:spPr/>
      <dgm:t>
        <a:bodyPr/>
        <a:lstStyle/>
        <a:p>
          <a:r>
            <a:rPr lang="en-US"/>
            <a:t>Grant access to only people who requires it</a:t>
          </a:r>
        </a:p>
      </dgm:t>
    </dgm:pt>
    <dgm:pt modelId="{C4FB6C8A-AE66-44E4-8CE0-305A169CCD9B}" type="parTrans" cxnId="{BDAC8AB8-8479-4249-9D75-0C4125F2C8D1}">
      <dgm:prSet/>
      <dgm:spPr/>
      <dgm:t>
        <a:bodyPr/>
        <a:lstStyle/>
        <a:p>
          <a:endParaRPr lang="en-US"/>
        </a:p>
      </dgm:t>
    </dgm:pt>
    <dgm:pt modelId="{5A886C87-7BEF-4F9C-BF62-2DD1D4B9F898}" type="sibTrans" cxnId="{BDAC8AB8-8479-4249-9D75-0C4125F2C8D1}">
      <dgm:prSet/>
      <dgm:spPr/>
      <dgm:t>
        <a:bodyPr/>
        <a:lstStyle/>
        <a:p>
          <a:endParaRPr lang="en-US"/>
        </a:p>
      </dgm:t>
    </dgm:pt>
    <dgm:pt modelId="{147DBFB0-1DFC-4F8B-86F6-CD6760555200}">
      <dgm:prSet/>
      <dgm:spPr/>
      <dgm:t>
        <a:bodyPr/>
        <a:lstStyle/>
        <a:p>
          <a:r>
            <a:rPr lang="en-US"/>
            <a:t>Limit permissions for:</a:t>
          </a:r>
        </a:p>
      </dgm:t>
    </dgm:pt>
    <dgm:pt modelId="{63AFA59A-A0CB-456B-A0DD-7D38783AC2CD}" type="parTrans" cxnId="{B48CDC54-0CD6-41DA-B06F-86C0B096F499}">
      <dgm:prSet/>
      <dgm:spPr/>
      <dgm:t>
        <a:bodyPr/>
        <a:lstStyle/>
        <a:p>
          <a:endParaRPr lang="en-US"/>
        </a:p>
      </dgm:t>
    </dgm:pt>
    <dgm:pt modelId="{CDB5C37B-9B9A-40EF-ACB8-DA09C40A47DD}" type="sibTrans" cxnId="{B48CDC54-0CD6-41DA-B06F-86C0B096F499}">
      <dgm:prSet/>
      <dgm:spPr/>
      <dgm:t>
        <a:bodyPr/>
        <a:lstStyle/>
        <a:p>
          <a:endParaRPr lang="en-US"/>
        </a:p>
      </dgm:t>
    </dgm:pt>
    <dgm:pt modelId="{0AAE94CB-69FD-4C70-B607-BD2C9276083D}">
      <dgm:prSet/>
      <dgm:spPr/>
      <dgm:t>
        <a:bodyPr/>
        <a:lstStyle/>
        <a:p>
          <a:r>
            <a:rPr lang="en-US"/>
            <a:t>Reading</a:t>
          </a:r>
        </a:p>
      </dgm:t>
    </dgm:pt>
    <dgm:pt modelId="{84D0CEDA-995E-446A-A1D3-22F9652878B6}" type="parTrans" cxnId="{6A541F76-CC5E-44DE-B09E-47BA886D76B7}">
      <dgm:prSet/>
      <dgm:spPr/>
      <dgm:t>
        <a:bodyPr/>
        <a:lstStyle/>
        <a:p>
          <a:endParaRPr lang="en-US"/>
        </a:p>
      </dgm:t>
    </dgm:pt>
    <dgm:pt modelId="{94AF4D3A-C273-4BD7-B91B-089EDB62D56F}" type="sibTrans" cxnId="{6A541F76-CC5E-44DE-B09E-47BA886D76B7}">
      <dgm:prSet/>
      <dgm:spPr/>
      <dgm:t>
        <a:bodyPr/>
        <a:lstStyle/>
        <a:p>
          <a:endParaRPr lang="en-US"/>
        </a:p>
      </dgm:t>
    </dgm:pt>
    <dgm:pt modelId="{C9C41E95-7518-4E2C-8496-064B7FA93222}">
      <dgm:prSet/>
      <dgm:spPr/>
      <dgm:t>
        <a:bodyPr/>
        <a:lstStyle/>
        <a:p>
          <a:r>
            <a:rPr lang="en-US"/>
            <a:t>Writing</a:t>
          </a:r>
        </a:p>
      </dgm:t>
    </dgm:pt>
    <dgm:pt modelId="{E45B9A58-4956-49E9-8750-527982635B2C}" type="parTrans" cxnId="{B8F01D61-B515-4EDE-9A31-1C76D3187031}">
      <dgm:prSet/>
      <dgm:spPr/>
      <dgm:t>
        <a:bodyPr/>
        <a:lstStyle/>
        <a:p>
          <a:endParaRPr lang="en-US"/>
        </a:p>
      </dgm:t>
    </dgm:pt>
    <dgm:pt modelId="{33BA7EDD-2424-4385-8681-459885CBD127}" type="sibTrans" cxnId="{B8F01D61-B515-4EDE-9A31-1C76D3187031}">
      <dgm:prSet/>
      <dgm:spPr/>
      <dgm:t>
        <a:bodyPr/>
        <a:lstStyle/>
        <a:p>
          <a:endParaRPr lang="en-US"/>
        </a:p>
      </dgm:t>
    </dgm:pt>
    <dgm:pt modelId="{F717A535-7461-4B70-A06C-1BCBCF95B4C1}">
      <dgm:prSet/>
      <dgm:spPr/>
      <dgm:t>
        <a:bodyPr/>
        <a:lstStyle/>
        <a:p>
          <a:r>
            <a:rPr lang="en-US"/>
            <a:t>Executing any code</a:t>
          </a:r>
        </a:p>
      </dgm:t>
    </dgm:pt>
    <dgm:pt modelId="{D323F72E-5957-44D4-8F25-7BF4CB4774C2}" type="parTrans" cxnId="{B832907C-44CA-4F82-A5AC-C6747A66EFD3}">
      <dgm:prSet/>
      <dgm:spPr/>
      <dgm:t>
        <a:bodyPr/>
        <a:lstStyle/>
        <a:p>
          <a:endParaRPr lang="en-US"/>
        </a:p>
      </dgm:t>
    </dgm:pt>
    <dgm:pt modelId="{B0750994-4BE8-4F35-84A4-CD09EB243326}" type="sibTrans" cxnId="{B832907C-44CA-4F82-A5AC-C6747A66EFD3}">
      <dgm:prSet/>
      <dgm:spPr/>
      <dgm:t>
        <a:bodyPr/>
        <a:lstStyle/>
        <a:p>
          <a:endParaRPr lang="en-US"/>
        </a:p>
      </dgm:t>
    </dgm:pt>
    <dgm:pt modelId="{980948B7-D7C7-407E-B582-CC225BAB6D97}">
      <dgm:prSet/>
      <dgm:spPr/>
      <dgm:t>
        <a:bodyPr/>
        <a:lstStyle/>
        <a:p>
          <a:r>
            <a:rPr lang="en-US"/>
            <a:t>Developers only have access to necessary files or repositories</a:t>
          </a:r>
        </a:p>
      </dgm:t>
    </dgm:pt>
    <dgm:pt modelId="{A24FE523-8006-496D-94EA-B1382F9C5DF2}" type="parTrans" cxnId="{D15CBEB4-C61D-419B-8209-D4FE1E6AE87A}">
      <dgm:prSet/>
      <dgm:spPr/>
      <dgm:t>
        <a:bodyPr/>
        <a:lstStyle/>
        <a:p>
          <a:endParaRPr lang="en-US"/>
        </a:p>
      </dgm:t>
    </dgm:pt>
    <dgm:pt modelId="{31DF5859-1BAD-47C6-B6A3-8C21F106464F}" type="sibTrans" cxnId="{D15CBEB4-C61D-419B-8209-D4FE1E6AE87A}">
      <dgm:prSet/>
      <dgm:spPr/>
      <dgm:t>
        <a:bodyPr/>
        <a:lstStyle/>
        <a:p>
          <a:endParaRPr lang="en-US"/>
        </a:p>
      </dgm:t>
    </dgm:pt>
    <dgm:pt modelId="{DAFE9A44-AEBD-4386-8A89-F920D6C9F5E2}" type="pres">
      <dgm:prSet presAssocID="{74118A1E-4F7F-4F2D-9C76-83FFE27445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7BD17A-90A2-400A-9325-E46DD5546F17}" type="pres">
      <dgm:prSet presAssocID="{56639CF3-33DA-43A9-8323-02778CBCB16E}" presName="root1" presStyleCnt="0"/>
      <dgm:spPr/>
    </dgm:pt>
    <dgm:pt modelId="{9C46C6A9-D981-48FD-A6A0-407B80310F24}" type="pres">
      <dgm:prSet presAssocID="{56639CF3-33DA-43A9-8323-02778CBCB16E}" presName="LevelOneTextNode" presStyleLbl="node0" presStyleIdx="0" presStyleCnt="2">
        <dgm:presLayoutVars>
          <dgm:chPref val="3"/>
        </dgm:presLayoutVars>
      </dgm:prSet>
      <dgm:spPr/>
    </dgm:pt>
    <dgm:pt modelId="{E8EB697E-FF86-4C6D-B084-5C746CD381D4}" type="pres">
      <dgm:prSet presAssocID="{56639CF3-33DA-43A9-8323-02778CBCB16E}" presName="level2hierChild" presStyleCnt="0"/>
      <dgm:spPr/>
    </dgm:pt>
    <dgm:pt modelId="{A2874A5E-4711-4C70-940A-F0CC0DE78D5B}" type="pres">
      <dgm:prSet presAssocID="{63AFA59A-A0CB-456B-A0DD-7D38783AC2CD}" presName="conn2-1" presStyleLbl="parChTrans1D2" presStyleIdx="0" presStyleCnt="1"/>
      <dgm:spPr/>
    </dgm:pt>
    <dgm:pt modelId="{F3D94863-B4F9-48D9-8A7D-4B6A6FA0AC9F}" type="pres">
      <dgm:prSet presAssocID="{63AFA59A-A0CB-456B-A0DD-7D38783AC2CD}" presName="connTx" presStyleLbl="parChTrans1D2" presStyleIdx="0" presStyleCnt="1"/>
      <dgm:spPr/>
    </dgm:pt>
    <dgm:pt modelId="{16FA1E67-66BD-426F-8237-B256A7D495AE}" type="pres">
      <dgm:prSet presAssocID="{147DBFB0-1DFC-4F8B-86F6-CD6760555200}" presName="root2" presStyleCnt="0"/>
      <dgm:spPr/>
    </dgm:pt>
    <dgm:pt modelId="{2AE1323B-583F-4908-B68B-0367426B2F91}" type="pres">
      <dgm:prSet presAssocID="{147DBFB0-1DFC-4F8B-86F6-CD6760555200}" presName="LevelTwoTextNode" presStyleLbl="node2" presStyleIdx="0" presStyleCnt="1">
        <dgm:presLayoutVars>
          <dgm:chPref val="3"/>
        </dgm:presLayoutVars>
      </dgm:prSet>
      <dgm:spPr/>
    </dgm:pt>
    <dgm:pt modelId="{2DE56942-6F39-4DE4-9149-130F4276BA4A}" type="pres">
      <dgm:prSet presAssocID="{147DBFB0-1DFC-4F8B-86F6-CD6760555200}" presName="level3hierChild" presStyleCnt="0"/>
      <dgm:spPr/>
    </dgm:pt>
    <dgm:pt modelId="{38028C15-54E1-472E-A9CF-B6CE1D197996}" type="pres">
      <dgm:prSet presAssocID="{84D0CEDA-995E-446A-A1D3-22F9652878B6}" presName="conn2-1" presStyleLbl="parChTrans1D3" presStyleIdx="0" presStyleCnt="3"/>
      <dgm:spPr/>
    </dgm:pt>
    <dgm:pt modelId="{78D92B1D-3AA2-444A-9410-824147ABE824}" type="pres">
      <dgm:prSet presAssocID="{84D0CEDA-995E-446A-A1D3-22F9652878B6}" presName="connTx" presStyleLbl="parChTrans1D3" presStyleIdx="0" presStyleCnt="3"/>
      <dgm:spPr/>
    </dgm:pt>
    <dgm:pt modelId="{86285285-70DD-4F38-A9F1-906E6C42D46E}" type="pres">
      <dgm:prSet presAssocID="{0AAE94CB-69FD-4C70-B607-BD2C9276083D}" presName="root2" presStyleCnt="0"/>
      <dgm:spPr/>
    </dgm:pt>
    <dgm:pt modelId="{116E5AC1-32F0-4BB6-B7A7-B7B20EFF364E}" type="pres">
      <dgm:prSet presAssocID="{0AAE94CB-69FD-4C70-B607-BD2C9276083D}" presName="LevelTwoTextNode" presStyleLbl="node3" presStyleIdx="0" presStyleCnt="3">
        <dgm:presLayoutVars>
          <dgm:chPref val="3"/>
        </dgm:presLayoutVars>
      </dgm:prSet>
      <dgm:spPr/>
    </dgm:pt>
    <dgm:pt modelId="{63674D31-DBCF-4203-A9E6-EF9528AB63E0}" type="pres">
      <dgm:prSet presAssocID="{0AAE94CB-69FD-4C70-B607-BD2C9276083D}" presName="level3hierChild" presStyleCnt="0"/>
      <dgm:spPr/>
    </dgm:pt>
    <dgm:pt modelId="{97541E08-4F45-4CF5-A292-C36CF7239616}" type="pres">
      <dgm:prSet presAssocID="{E45B9A58-4956-49E9-8750-527982635B2C}" presName="conn2-1" presStyleLbl="parChTrans1D3" presStyleIdx="1" presStyleCnt="3"/>
      <dgm:spPr/>
    </dgm:pt>
    <dgm:pt modelId="{4778B419-8C08-4FF5-9A37-F973CB71AA1C}" type="pres">
      <dgm:prSet presAssocID="{E45B9A58-4956-49E9-8750-527982635B2C}" presName="connTx" presStyleLbl="parChTrans1D3" presStyleIdx="1" presStyleCnt="3"/>
      <dgm:spPr/>
    </dgm:pt>
    <dgm:pt modelId="{A740158B-CF41-4017-B427-C84100CF9A05}" type="pres">
      <dgm:prSet presAssocID="{C9C41E95-7518-4E2C-8496-064B7FA93222}" presName="root2" presStyleCnt="0"/>
      <dgm:spPr/>
    </dgm:pt>
    <dgm:pt modelId="{0A682FBC-DA5C-40A0-A55A-6C975BC37FE2}" type="pres">
      <dgm:prSet presAssocID="{C9C41E95-7518-4E2C-8496-064B7FA93222}" presName="LevelTwoTextNode" presStyleLbl="node3" presStyleIdx="1" presStyleCnt="3">
        <dgm:presLayoutVars>
          <dgm:chPref val="3"/>
        </dgm:presLayoutVars>
      </dgm:prSet>
      <dgm:spPr/>
    </dgm:pt>
    <dgm:pt modelId="{E882BDAA-55A5-438E-930A-842830240822}" type="pres">
      <dgm:prSet presAssocID="{C9C41E95-7518-4E2C-8496-064B7FA93222}" presName="level3hierChild" presStyleCnt="0"/>
      <dgm:spPr/>
    </dgm:pt>
    <dgm:pt modelId="{6821DC06-497E-44E5-9EA0-4E48B85ECC36}" type="pres">
      <dgm:prSet presAssocID="{D323F72E-5957-44D4-8F25-7BF4CB4774C2}" presName="conn2-1" presStyleLbl="parChTrans1D3" presStyleIdx="2" presStyleCnt="3"/>
      <dgm:spPr/>
    </dgm:pt>
    <dgm:pt modelId="{EE084D66-3C2F-4D71-906F-954025157C86}" type="pres">
      <dgm:prSet presAssocID="{D323F72E-5957-44D4-8F25-7BF4CB4774C2}" presName="connTx" presStyleLbl="parChTrans1D3" presStyleIdx="2" presStyleCnt="3"/>
      <dgm:spPr/>
    </dgm:pt>
    <dgm:pt modelId="{2278FF35-159F-428D-B26D-D733AE3DDCC1}" type="pres">
      <dgm:prSet presAssocID="{F717A535-7461-4B70-A06C-1BCBCF95B4C1}" presName="root2" presStyleCnt="0"/>
      <dgm:spPr/>
    </dgm:pt>
    <dgm:pt modelId="{6B0A5967-F421-48FC-97F5-9520B36B6762}" type="pres">
      <dgm:prSet presAssocID="{F717A535-7461-4B70-A06C-1BCBCF95B4C1}" presName="LevelTwoTextNode" presStyleLbl="node3" presStyleIdx="2" presStyleCnt="3">
        <dgm:presLayoutVars>
          <dgm:chPref val="3"/>
        </dgm:presLayoutVars>
      </dgm:prSet>
      <dgm:spPr/>
    </dgm:pt>
    <dgm:pt modelId="{5562238C-7467-496D-B959-FA89B857AB7C}" type="pres">
      <dgm:prSet presAssocID="{F717A535-7461-4B70-A06C-1BCBCF95B4C1}" presName="level3hierChild" presStyleCnt="0"/>
      <dgm:spPr/>
    </dgm:pt>
    <dgm:pt modelId="{F440BEFD-F5B7-4174-A009-B81567B6EB96}" type="pres">
      <dgm:prSet presAssocID="{980948B7-D7C7-407E-B582-CC225BAB6D97}" presName="root1" presStyleCnt="0"/>
      <dgm:spPr/>
    </dgm:pt>
    <dgm:pt modelId="{DA66FB70-82B0-4B7B-A71E-4500B64ACCBB}" type="pres">
      <dgm:prSet presAssocID="{980948B7-D7C7-407E-B582-CC225BAB6D97}" presName="LevelOneTextNode" presStyleLbl="node0" presStyleIdx="1" presStyleCnt="2">
        <dgm:presLayoutVars>
          <dgm:chPref val="3"/>
        </dgm:presLayoutVars>
      </dgm:prSet>
      <dgm:spPr/>
    </dgm:pt>
    <dgm:pt modelId="{A5C862F5-8807-467E-A495-D79E6CCE8DD3}" type="pres">
      <dgm:prSet presAssocID="{980948B7-D7C7-407E-B582-CC225BAB6D97}" presName="level2hierChild" presStyleCnt="0"/>
      <dgm:spPr/>
    </dgm:pt>
  </dgm:ptLst>
  <dgm:cxnLst>
    <dgm:cxn modelId="{6F16E919-579D-4FD8-A878-A8CC783DF41C}" type="presOf" srcId="{980948B7-D7C7-407E-B582-CC225BAB6D97}" destId="{DA66FB70-82B0-4B7B-A71E-4500B64ACCBB}" srcOrd="0" destOrd="0" presId="urn:microsoft.com/office/officeart/2005/8/layout/hierarchy2"/>
    <dgm:cxn modelId="{843A6333-6B08-4EB4-81D9-973A358485BC}" type="presOf" srcId="{E45B9A58-4956-49E9-8750-527982635B2C}" destId="{97541E08-4F45-4CF5-A292-C36CF7239616}" srcOrd="0" destOrd="0" presId="urn:microsoft.com/office/officeart/2005/8/layout/hierarchy2"/>
    <dgm:cxn modelId="{B8F01D61-B515-4EDE-9A31-1C76D3187031}" srcId="{147DBFB0-1DFC-4F8B-86F6-CD6760555200}" destId="{C9C41E95-7518-4E2C-8496-064B7FA93222}" srcOrd="1" destOrd="0" parTransId="{E45B9A58-4956-49E9-8750-527982635B2C}" sibTransId="{33BA7EDD-2424-4385-8681-459885CBD127}"/>
    <dgm:cxn modelId="{AF175D62-9E6D-41D3-886E-6F188A0DD99D}" type="presOf" srcId="{74118A1E-4F7F-4F2D-9C76-83FFE27445A1}" destId="{DAFE9A44-AEBD-4386-8A89-F920D6C9F5E2}" srcOrd="0" destOrd="0" presId="urn:microsoft.com/office/officeart/2005/8/layout/hierarchy2"/>
    <dgm:cxn modelId="{DD3FAB4A-53E6-486F-B945-51A6B6DC9189}" type="presOf" srcId="{D323F72E-5957-44D4-8F25-7BF4CB4774C2}" destId="{EE084D66-3C2F-4D71-906F-954025157C86}" srcOrd="1" destOrd="0" presId="urn:microsoft.com/office/officeart/2005/8/layout/hierarchy2"/>
    <dgm:cxn modelId="{17B5EF51-7D97-40D0-94AC-7D12BC52D913}" type="presOf" srcId="{C9C41E95-7518-4E2C-8496-064B7FA93222}" destId="{0A682FBC-DA5C-40A0-A55A-6C975BC37FE2}" srcOrd="0" destOrd="0" presId="urn:microsoft.com/office/officeart/2005/8/layout/hierarchy2"/>
    <dgm:cxn modelId="{B48CDC54-0CD6-41DA-B06F-86C0B096F499}" srcId="{56639CF3-33DA-43A9-8323-02778CBCB16E}" destId="{147DBFB0-1DFC-4F8B-86F6-CD6760555200}" srcOrd="0" destOrd="0" parTransId="{63AFA59A-A0CB-456B-A0DD-7D38783AC2CD}" sibTransId="{CDB5C37B-9B9A-40EF-ACB8-DA09C40A47DD}"/>
    <dgm:cxn modelId="{6A541F76-CC5E-44DE-B09E-47BA886D76B7}" srcId="{147DBFB0-1DFC-4F8B-86F6-CD6760555200}" destId="{0AAE94CB-69FD-4C70-B607-BD2C9276083D}" srcOrd="0" destOrd="0" parTransId="{84D0CEDA-995E-446A-A1D3-22F9652878B6}" sibTransId="{94AF4D3A-C273-4BD7-B91B-089EDB62D56F}"/>
    <dgm:cxn modelId="{F0081C57-DB53-4A28-90C5-475CD1B301BF}" type="presOf" srcId="{84D0CEDA-995E-446A-A1D3-22F9652878B6}" destId="{78D92B1D-3AA2-444A-9410-824147ABE824}" srcOrd="1" destOrd="0" presId="urn:microsoft.com/office/officeart/2005/8/layout/hierarchy2"/>
    <dgm:cxn modelId="{B832907C-44CA-4F82-A5AC-C6747A66EFD3}" srcId="{147DBFB0-1DFC-4F8B-86F6-CD6760555200}" destId="{F717A535-7461-4B70-A06C-1BCBCF95B4C1}" srcOrd="2" destOrd="0" parTransId="{D323F72E-5957-44D4-8F25-7BF4CB4774C2}" sibTransId="{B0750994-4BE8-4F35-84A4-CD09EB243326}"/>
    <dgm:cxn modelId="{58AFA294-FCC4-454A-84C3-F9831466B07F}" type="presOf" srcId="{0AAE94CB-69FD-4C70-B607-BD2C9276083D}" destId="{116E5AC1-32F0-4BB6-B7A7-B7B20EFF364E}" srcOrd="0" destOrd="0" presId="urn:microsoft.com/office/officeart/2005/8/layout/hierarchy2"/>
    <dgm:cxn modelId="{0855A69F-657F-4564-A145-E49657ED4CAC}" type="presOf" srcId="{63AFA59A-A0CB-456B-A0DD-7D38783AC2CD}" destId="{F3D94863-B4F9-48D9-8A7D-4B6A6FA0AC9F}" srcOrd="1" destOrd="0" presId="urn:microsoft.com/office/officeart/2005/8/layout/hierarchy2"/>
    <dgm:cxn modelId="{BE0D11A4-6815-4AE0-A36E-DDFDD9F8C58A}" type="presOf" srcId="{147DBFB0-1DFC-4F8B-86F6-CD6760555200}" destId="{2AE1323B-583F-4908-B68B-0367426B2F91}" srcOrd="0" destOrd="0" presId="urn:microsoft.com/office/officeart/2005/8/layout/hierarchy2"/>
    <dgm:cxn modelId="{2F769DA6-C95F-4B9C-9B64-DC9ADE0ACB52}" type="presOf" srcId="{63AFA59A-A0CB-456B-A0DD-7D38783AC2CD}" destId="{A2874A5E-4711-4C70-940A-F0CC0DE78D5B}" srcOrd="0" destOrd="0" presId="urn:microsoft.com/office/officeart/2005/8/layout/hierarchy2"/>
    <dgm:cxn modelId="{4BCC21A9-AFFE-409C-BA5C-A43369D85FEE}" type="presOf" srcId="{F717A535-7461-4B70-A06C-1BCBCF95B4C1}" destId="{6B0A5967-F421-48FC-97F5-9520B36B6762}" srcOrd="0" destOrd="0" presId="urn:microsoft.com/office/officeart/2005/8/layout/hierarchy2"/>
    <dgm:cxn modelId="{283DF7B1-C7C6-41E5-998D-39FDF0382058}" type="presOf" srcId="{56639CF3-33DA-43A9-8323-02778CBCB16E}" destId="{9C46C6A9-D981-48FD-A6A0-407B80310F24}" srcOrd="0" destOrd="0" presId="urn:microsoft.com/office/officeart/2005/8/layout/hierarchy2"/>
    <dgm:cxn modelId="{D15CBEB4-C61D-419B-8209-D4FE1E6AE87A}" srcId="{74118A1E-4F7F-4F2D-9C76-83FFE27445A1}" destId="{980948B7-D7C7-407E-B582-CC225BAB6D97}" srcOrd="1" destOrd="0" parTransId="{A24FE523-8006-496D-94EA-B1382F9C5DF2}" sibTransId="{31DF5859-1BAD-47C6-B6A3-8C21F106464F}"/>
    <dgm:cxn modelId="{BDAC8AB8-8479-4249-9D75-0C4125F2C8D1}" srcId="{74118A1E-4F7F-4F2D-9C76-83FFE27445A1}" destId="{56639CF3-33DA-43A9-8323-02778CBCB16E}" srcOrd="0" destOrd="0" parTransId="{C4FB6C8A-AE66-44E4-8CE0-305A169CCD9B}" sibTransId="{5A886C87-7BEF-4F9C-BF62-2DD1D4B9F898}"/>
    <dgm:cxn modelId="{F36AB2D2-E95A-43B9-80C9-84C570E89E92}" type="presOf" srcId="{D323F72E-5957-44D4-8F25-7BF4CB4774C2}" destId="{6821DC06-497E-44E5-9EA0-4E48B85ECC36}" srcOrd="0" destOrd="0" presId="urn:microsoft.com/office/officeart/2005/8/layout/hierarchy2"/>
    <dgm:cxn modelId="{B1BF7BD5-10E3-4932-8298-C32C2D00921D}" type="presOf" srcId="{E45B9A58-4956-49E9-8750-527982635B2C}" destId="{4778B419-8C08-4FF5-9A37-F973CB71AA1C}" srcOrd="1" destOrd="0" presId="urn:microsoft.com/office/officeart/2005/8/layout/hierarchy2"/>
    <dgm:cxn modelId="{E62B99F2-1FED-44D9-89CC-ED33B8C15C70}" type="presOf" srcId="{84D0CEDA-995E-446A-A1D3-22F9652878B6}" destId="{38028C15-54E1-472E-A9CF-B6CE1D197996}" srcOrd="0" destOrd="0" presId="urn:microsoft.com/office/officeart/2005/8/layout/hierarchy2"/>
    <dgm:cxn modelId="{E29EBE94-8BEE-4735-9B8B-7AFBECCFB226}" type="presParOf" srcId="{DAFE9A44-AEBD-4386-8A89-F920D6C9F5E2}" destId="{3A7BD17A-90A2-400A-9325-E46DD5546F17}" srcOrd="0" destOrd="0" presId="urn:microsoft.com/office/officeart/2005/8/layout/hierarchy2"/>
    <dgm:cxn modelId="{168B5D46-760E-47F7-B26C-A1753D00285A}" type="presParOf" srcId="{3A7BD17A-90A2-400A-9325-E46DD5546F17}" destId="{9C46C6A9-D981-48FD-A6A0-407B80310F24}" srcOrd="0" destOrd="0" presId="urn:microsoft.com/office/officeart/2005/8/layout/hierarchy2"/>
    <dgm:cxn modelId="{53C16DCC-9F20-48B1-B74F-403345402804}" type="presParOf" srcId="{3A7BD17A-90A2-400A-9325-E46DD5546F17}" destId="{E8EB697E-FF86-4C6D-B084-5C746CD381D4}" srcOrd="1" destOrd="0" presId="urn:microsoft.com/office/officeart/2005/8/layout/hierarchy2"/>
    <dgm:cxn modelId="{57E3EBD9-D446-45C2-A880-20723062F054}" type="presParOf" srcId="{E8EB697E-FF86-4C6D-B084-5C746CD381D4}" destId="{A2874A5E-4711-4C70-940A-F0CC0DE78D5B}" srcOrd="0" destOrd="0" presId="urn:microsoft.com/office/officeart/2005/8/layout/hierarchy2"/>
    <dgm:cxn modelId="{FE69C303-22C9-438A-AC68-477D9DBF3EE0}" type="presParOf" srcId="{A2874A5E-4711-4C70-940A-F0CC0DE78D5B}" destId="{F3D94863-B4F9-48D9-8A7D-4B6A6FA0AC9F}" srcOrd="0" destOrd="0" presId="urn:microsoft.com/office/officeart/2005/8/layout/hierarchy2"/>
    <dgm:cxn modelId="{03B65FC7-632D-4D4C-863A-96B865BD1491}" type="presParOf" srcId="{E8EB697E-FF86-4C6D-B084-5C746CD381D4}" destId="{16FA1E67-66BD-426F-8237-B256A7D495AE}" srcOrd="1" destOrd="0" presId="urn:microsoft.com/office/officeart/2005/8/layout/hierarchy2"/>
    <dgm:cxn modelId="{FB15FC7F-0A1A-4950-8893-D7436FF28B4D}" type="presParOf" srcId="{16FA1E67-66BD-426F-8237-B256A7D495AE}" destId="{2AE1323B-583F-4908-B68B-0367426B2F91}" srcOrd="0" destOrd="0" presId="urn:microsoft.com/office/officeart/2005/8/layout/hierarchy2"/>
    <dgm:cxn modelId="{7DFE834F-AD38-4CA1-9CE0-8673975CE2EA}" type="presParOf" srcId="{16FA1E67-66BD-426F-8237-B256A7D495AE}" destId="{2DE56942-6F39-4DE4-9149-130F4276BA4A}" srcOrd="1" destOrd="0" presId="urn:microsoft.com/office/officeart/2005/8/layout/hierarchy2"/>
    <dgm:cxn modelId="{0B6B6933-04F8-4FCF-A52D-630F6FDD170C}" type="presParOf" srcId="{2DE56942-6F39-4DE4-9149-130F4276BA4A}" destId="{38028C15-54E1-472E-A9CF-B6CE1D197996}" srcOrd="0" destOrd="0" presId="urn:microsoft.com/office/officeart/2005/8/layout/hierarchy2"/>
    <dgm:cxn modelId="{11A39E0A-14A7-4BC9-9AEF-AD6DC15BB278}" type="presParOf" srcId="{38028C15-54E1-472E-A9CF-B6CE1D197996}" destId="{78D92B1D-3AA2-444A-9410-824147ABE824}" srcOrd="0" destOrd="0" presId="urn:microsoft.com/office/officeart/2005/8/layout/hierarchy2"/>
    <dgm:cxn modelId="{5485F35C-9F9F-46C6-BBDF-67CC5008717F}" type="presParOf" srcId="{2DE56942-6F39-4DE4-9149-130F4276BA4A}" destId="{86285285-70DD-4F38-A9F1-906E6C42D46E}" srcOrd="1" destOrd="0" presId="urn:microsoft.com/office/officeart/2005/8/layout/hierarchy2"/>
    <dgm:cxn modelId="{1F88AD0E-F5F8-4F43-B39F-FF663E7017CC}" type="presParOf" srcId="{86285285-70DD-4F38-A9F1-906E6C42D46E}" destId="{116E5AC1-32F0-4BB6-B7A7-B7B20EFF364E}" srcOrd="0" destOrd="0" presId="urn:microsoft.com/office/officeart/2005/8/layout/hierarchy2"/>
    <dgm:cxn modelId="{A0A9F54D-055F-47CE-8374-4804FDA9F5D4}" type="presParOf" srcId="{86285285-70DD-4F38-A9F1-906E6C42D46E}" destId="{63674D31-DBCF-4203-A9E6-EF9528AB63E0}" srcOrd="1" destOrd="0" presId="urn:microsoft.com/office/officeart/2005/8/layout/hierarchy2"/>
    <dgm:cxn modelId="{49D482AC-9ACD-4399-8EC8-4C506520545F}" type="presParOf" srcId="{2DE56942-6F39-4DE4-9149-130F4276BA4A}" destId="{97541E08-4F45-4CF5-A292-C36CF7239616}" srcOrd="2" destOrd="0" presId="urn:microsoft.com/office/officeart/2005/8/layout/hierarchy2"/>
    <dgm:cxn modelId="{5C3A2D22-B69C-4563-B12A-82025EAE0371}" type="presParOf" srcId="{97541E08-4F45-4CF5-A292-C36CF7239616}" destId="{4778B419-8C08-4FF5-9A37-F973CB71AA1C}" srcOrd="0" destOrd="0" presId="urn:microsoft.com/office/officeart/2005/8/layout/hierarchy2"/>
    <dgm:cxn modelId="{8B09AA55-BC96-48BC-9827-657746B5D982}" type="presParOf" srcId="{2DE56942-6F39-4DE4-9149-130F4276BA4A}" destId="{A740158B-CF41-4017-B427-C84100CF9A05}" srcOrd="3" destOrd="0" presId="urn:microsoft.com/office/officeart/2005/8/layout/hierarchy2"/>
    <dgm:cxn modelId="{7F6A7A37-92FA-4BFF-A26D-E92751349D80}" type="presParOf" srcId="{A740158B-CF41-4017-B427-C84100CF9A05}" destId="{0A682FBC-DA5C-40A0-A55A-6C975BC37FE2}" srcOrd="0" destOrd="0" presId="urn:microsoft.com/office/officeart/2005/8/layout/hierarchy2"/>
    <dgm:cxn modelId="{64EFCC99-0B5C-4A05-A524-DBDBA0022856}" type="presParOf" srcId="{A740158B-CF41-4017-B427-C84100CF9A05}" destId="{E882BDAA-55A5-438E-930A-842830240822}" srcOrd="1" destOrd="0" presId="urn:microsoft.com/office/officeart/2005/8/layout/hierarchy2"/>
    <dgm:cxn modelId="{F19F250D-1122-45FE-8353-626FE2C8904C}" type="presParOf" srcId="{2DE56942-6F39-4DE4-9149-130F4276BA4A}" destId="{6821DC06-497E-44E5-9EA0-4E48B85ECC36}" srcOrd="4" destOrd="0" presId="urn:microsoft.com/office/officeart/2005/8/layout/hierarchy2"/>
    <dgm:cxn modelId="{5F6F0721-3DCA-4BE6-BFA1-06B41AF7C432}" type="presParOf" srcId="{6821DC06-497E-44E5-9EA0-4E48B85ECC36}" destId="{EE084D66-3C2F-4D71-906F-954025157C86}" srcOrd="0" destOrd="0" presId="urn:microsoft.com/office/officeart/2005/8/layout/hierarchy2"/>
    <dgm:cxn modelId="{68EC43FB-5B76-46C4-A191-8E2FADCE17D7}" type="presParOf" srcId="{2DE56942-6F39-4DE4-9149-130F4276BA4A}" destId="{2278FF35-159F-428D-B26D-D733AE3DDCC1}" srcOrd="5" destOrd="0" presId="urn:microsoft.com/office/officeart/2005/8/layout/hierarchy2"/>
    <dgm:cxn modelId="{98D1B3DB-DBBB-42DA-B129-A72FBA1AAAFB}" type="presParOf" srcId="{2278FF35-159F-428D-B26D-D733AE3DDCC1}" destId="{6B0A5967-F421-48FC-97F5-9520B36B6762}" srcOrd="0" destOrd="0" presId="urn:microsoft.com/office/officeart/2005/8/layout/hierarchy2"/>
    <dgm:cxn modelId="{34D3C155-D775-42D0-B1B0-53D6447BDF4A}" type="presParOf" srcId="{2278FF35-159F-428D-B26D-D733AE3DDCC1}" destId="{5562238C-7467-496D-B959-FA89B857AB7C}" srcOrd="1" destOrd="0" presId="urn:microsoft.com/office/officeart/2005/8/layout/hierarchy2"/>
    <dgm:cxn modelId="{E8F80E76-49D8-4F6A-9396-3A210901CF49}" type="presParOf" srcId="{DAFE9A44-AEBD-4386-8A89-F920D6C9F5E2}" destId="{F440BEFD-F5B7-4174-A009-B81567B6EB96}" srcOrd="1" destOrd="0" presId="urn:microsoft.com/office/officeart/2005/8/layout/hierarchy2"/>
    <dgm:cxn modelId="{B030F0AE-4D2B-4CE8-85AB-11EFE10649CA}" type="presParOf" srcId="{F440BEFD-F5B7-4174-A009-B81567B6EB96}" destId="{DA66FB70-82B0-4B7B-A71E-4500B64ACCBB}" srcOrd="0" destOrd="0" presId="urn:microsoft.com/office/officeart/2005/8/layout/hierarchy2"/>
    <dgm:cxn modelId="{C8E04C86-CFE4-4B6F-9EB7-28A70B6F5609}" type="presParOf" srcId="{F440BEFD-F5B7-4174-A009-B81567B6EB96}" destId="{A5C862F5-8807-467E-A495-D79E6CCE8D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AE6D-5F94-4028-AD18-1A457594D0A7}">
      <dsp:nvSpPr>
        <dsp:cNvPr id="0" name=""/>
        <dsp:cNvSpPr/>
      </dsp:nvSpPr>
      <dsp:spPr>
        <a:xfrm>
          <a:off x="0" y="3275482"/>
          <a:ext cx="5393361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Enable tracking of unauthorized access or modification</a:t>
          </a:r>
        </a:p>
      </dsp:txBody>
      <dsp:txXfrm>
        <a:off x="0" y="3275482"/>
        <a:ext cx="5393361" cy="1075086"/>
      </dsp:txXfrm>
    </dsp:sp>
    <dsp:sp modelId="{0FD995B1-5886-401F-8570-2CDBFB3FC2E6}">
      <dsp:nvSpPr>
        <dsp:cNvPr id="0" name=""/>
        <dsp:cNvSpPr/>
      </dsp:nvSpPr>
      <dsp:spPr>
        <a:xfrm rot="10800000">
          <a:off x="0" y="1638125"/>
          <a:ext cx="5393361" cy="1653482"/>
        </a:xfrm>
        <a:prstGeom prst="upArrowCallou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 all changes that include</a:t>
          </a:r>
        </a:p>
      </dsp:txBody>
      <dsp:txXfrm rot="-10800000">
        <a:off x="0" y="1638125"/>
        <a:ext cx="5393361" cy="580372"/>
      </dsp:txXfrm>
    </dsp:sp>
    <dsp:sp modelId="{A3002909-2304-44AF-8369-FCA699B4D8AF}">
      <dsp:nvSpPr>
        <dsp:cNvPr id="0" name=""/>
        <dsp:cNvSpPr/>
      </dsp:nvSpPr>
      <dsp:spPr>
        <a:xfrm>
          <a:off x="2633" y="2218498"/>
          <a:ext cx="1796031" cy="4943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identities</a:t>
          </a:r>
        </a:p>
      </dsp:txBody>
      <dsp:txXfrm>
        <a:off x="2633" y="2218498"/>
        <a:ext cx="1796031" cy="494391"/>
      </dsp:txXfrm>
    </dsp:sp>
    <dsp:sp modelId="{C5FB9C21-0FF7-48BF-9842-65ADD0EB5FC0}">
      <dsp:nvSpPr>
        <dsp:cNvPr id="0" name=""/>
        <dsp:cNvSpPr/>
      </dsp:nvSpPr>
      <dsp:spPr>
        <a:xfrm>
          <a:off x="1798664" y="2218498"/>
          <a:ext cx="1796031" cy="494391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Timestamps</a:t>
          </a:r>
        </a:p>
      </dsp:txBody>
      <dsp:txXfrm>
        <a:off x="1798664" y="2218498"/>
        <a:ext cx="1796031" cy="494391"/>
      </dsp:txXfrm>
    </dsp:sp>
    <dsp:sp modelId="{90A0A472-D623-4BD6-8AF6-B04461340A96}">
      <dsp:nvSpPr>
        <dsp:cNvPr id="0" name=""/>
        <dsp:cNvSpPr/>
      </dsp:nvSpPr>
      <dsp:spPr>
        <a:xfrm>
          <a:off x="3594696" y="2218498"/>
          <a:ext cx="1796031" cy="49439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Any file modifications</a:t>
          </a:r>
        </a:p>
      </dsp:txBody>
      <dsp:txXfrm>
        <a:off x="3594696" y="2218498"/>
        <a:ext cx="1796031" cy="494391"/>
      </dsp:txXfrm>
    </dsp:sp>
    <dsp:sp modelId="{A8698ACC-9600-4B8A-AF8E-B76183EE4CB4}">
      <dsp:nvSpPr>
        <dsp:cNvPr id="0" name=""/>
        <dsp:cNvSpPr/>
      </dsp:nvSpPr>
      <dsp:spPr>
        <a:xfrm rot="10800000">
          <a:off x="0" y="769"/>
          <a:ext cx="5393361" cy="165348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Configure repositories to keep audit logs</a:t>
          </a:r>
        </a:p>
      </dsp:txBody>
      <dsp:txXfrm rot="10800000">
        <a:off x="0" y="769"/>
        <a:ext cx="5393361" cy="107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12A85-7C20-40D5-B0F9-F0F6D51AF295}">
      <dsp:nvSpPr>
        <dsp:cNvPr id="0" name=""/>
        <dsp:cNvSpPr/>
      </dsp:nvSpPr>
      <dsp:spPr>
        <a:xfrm>
          <a:off x="0" y="2251891"/>
          <a:ext cx="5180245" cy="1477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High risk areas may include:</a:t>
          </a:r>
        </a:p>
      </dsp:txBody>
      <dsp:txXfrm>
        <a:off x="0" y="2251891"/>
        <a:ext cx="5180245" cy="797841"/>
      </dsp:txXfrm>
    </dsp:sp>
    <dsp:sp modelId="{52AF0DCF-4E5D-4E38-B363-10C7420861F2}">
      <dsp:nvSpPr>
        <dsp:cNvPr id="0" name=""/>
        <dsp:cNvSpPr/>
      </dsp:nvSpPr>
      <dsp:spPr>
        <a:xfrm>
          <a:off x="2529" y="3020183"/>
          <a:ext cx="1725062" cy="679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Former employees </a:t>
          </a:r>
        </a:p>
      </dsp:txBody>
      <dsp:txXfrm>
        <a:off x="2529" y="3020183"/>
        <a:ext cx="1725062" cy="679642"/>
      </dsp:txXfrm>
    </dsp:sp>
    <dsp:sp modelId="{83337E32-7EDE-4875-B348-F236E056DA7E}">
      <dsp:nvSpPr>
        <dsp:cNvPr id="0" name=""/>
        <dsp:cNvSpPr/>
      </dsp:nvSpPr>
      <dsp:spPr>
        <a:xfrm>
          <a:off x="1727591" y="3020183"/>
          <a:ext cx="1725062" cy="679642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Subcontractors</a:t>
          </a:r>
        </a:p>
      </dsp:txBody>
      <dsp:txXfrm>
        <a:off x="1727591" y="3020183"/>
        <a:ext cx="1725062" cy="679642"/>
      </dsp:txXfrm>
    </dsp:sp>
    <dsp:sp modelId="{BE9D7BB2-B563-430C-BFDA-C0EE8BB7215F}">
      <dsp:nvSpPr>
        <dsp:cNvPr id="0" name=""/>
        <dsp:cNvSpPr/>
      </dsp:nvSpPr>
      <dsp:spPr>
        <a:xfrm>
          <a:off x="3452653" y="3020183"/>
          <a:ext cx="1725062" cy="679642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Existing employees</a:t>
          </a:r>
        </a:p>
      </dsp:txBody>
      <dsp:txXfrm>
        <a:off x="3452653" y="3020183"/>
        <a:ext cx="1725062" cy="679642"/>
      </dsp:txXfrm>
    </dsp:sp>
    <dsp:sp modelId="{FDD6F344-C621-4B37-9C81-4F15984DC31E}">
      <dsp:nvSpPr>
        <dsp:cNvPr id="0" name=""/>
        <dsp:cNvSpPr/>
      </dsp:nvSpPr>
      <dsp:spPr>
        <a:xfrm rot="10800000">
          <a:off x="0" y="1682"/>
          <a:ext cx="5180245" cy="2272370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DLP tools to monitor and control risk areas</a:t>
          </a:r>
        </a:p>
      </dsp:txBody>
      <dsp:txXfrm rot="10800000">
        <a:off x="0" y="1682"/>
        <a:ext cx="5180245" cy="1476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4122D-B076-4AA7-AB32-ADA1695B05F2}">
      <dsp:nvSpPr>
        <dsp:cNvPr id="0" name=""/>
        <dsp:cNvSpPr/>
      </dsp:nvSpPr>
      <dsp:spPr>
        <a:xfrm>
          <a:off x="1036049" y="1165"/>
          <a:ext cx="4144196" cy="11951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9" tIns="303557" rIns="80409" bIns="30355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Prevent unauthorized access to sensitive code and repository</a:t>
          </a:r>
        </a:p>
      </dsp:txBody>
      <dsp:txXfrm>
        <a:off x="1036049" y="1165"/>
        <a:ext cx="4144196" cy="1195104"/>
      </dsp:txXfrm>
    </dsp:sp>
    <dsp:sp modelId="{FEF91962-DAC8-4DF7-B93C-31C8DEDB68BE}">
      <dsp:nvSpPr>
        <dsp:cNvPr id="0" name=""/>
        <dsp:cNvSpPr/>
      </dsp:nvSpPr>
      <dsp:spPr>
        <a:xfrm>
          <a:off x="0" y="1165"/>
          <a:ext cx="1036049" cy="1195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4824" tIns="118050" rIns="54824" bIns="1180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Prevent</a:t>
          </a:r>
        </a:p>
      </dsp:txBody>
      <dsp:txXfrm>
        <a:off x="0" y="1165"/>
        <a:ext cx="1036049" cy="1195104"/>
      </dsp:txXfrm>
    </dsp:sp>
    <dsp:sp modelId="{78223D31-3BDD-4D4A-9F86-A3B5B7103740}">
      <dsp:nvSpPr>
        <dsp:cNvPr id="0" name=""/>
        <dsp:cNvSpPr/>
      </dsp:nvSpPr>
      <dsp:spPr>
        <a:xfrm>
          <a:off x="1036049" y="1267976"/>
          <a:ext cx="4144196" cy="119510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9" tIns="303557" rIns="80409" bIns="30355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 password management</a:t>
          </a:r>
        </a:p>
      </dsp:txBody>
      <dsp:txXfrm>
        <a:off x="1036049" y="1267976"/>
        <a:ext cx="4144196" cy="1195104"/>
      </dsp:txXfrm>
    </dsp:sp>
    <dsp:sp modelId="{C64633A8-5E5C-4193-B785-B0E2B0740946}">
      <dsp:nvSpPr>
        <dsp:cNvPr id="0" name=""/>
        <dsp:cNvSpPr/>
      </dsp:nvSpPr>
      <dsp:spPr>
        <a:xfrm>
          <a:off x="0" y="1267976"/>
          <a:ext cx="1036049" cy="1195104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4824" tIns="118050" rIns="54824" bIns="1180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Include</a:t>
          </a:r>
        </a:p>
      </dsp:txBody>
      <dsp:txXfrm>
        <a:off x="0" y="1267976"/>
        <a:ext cx="1036049" cy="1195104"/>
      </dsp:txXfrm>
    </dsp:sp>
    <dsp:sp modelId="{7B40A6DC-186A-486F-AEA3-51328E6248A2}">
      <dsp:nvSpPr>
        <dsp:cNvPr id="0" name=""/>
        <dsp:cNvSpPr/>
      </dsp:nvSpPr>
      <dsp:spPr>
        <a:xfrm>
          <a:off x="1036049" y="2534787"/>
          <a:ext cx="4144196" cy="119510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9" tIns="303557" rIns="80409" bIns="30355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Establish and enforce the credential policies to remain proper security</a:t>
          </a:r>
        </a:p>
      </dsp:txBody>
      <dsp:txXfrm>
        <a:off x="1036049" y="2534787"/>
        <a:ext cx="4144196" cy="1195104"/>
      </dsp:txXfrm>
    </dsp:sp>
    <dsp:sp modelId="{518833CB-1C99-4AB3-9599-CBC6A2639959}">
      <dsp:nvSpPr>
        <dsp:cNvPr id="0" name=""/>
        <dsp:cNvSpPr/>
      </dsp:nvSpPr>
      <dsp:spPr>
        <a:xfrm>
          <a:off x="0" y="2534787"/>
          <a:ext cx="1036049" cy="119510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4824" tIns="118050" rIns="54824" bIns="1180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 and enforce</a:t>
          </a:r>
        </a:p>
      </dsp:txBody>
      <dsp:txXfrm>
        <a:off x="0" y="2534787"/>
        <a:ext cx="1036049" cy="1195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6C6A9-D981-48FD-A6A0-407B80310F24}">
      <dsp:nvSpPr>
        <dsp:cNvPr id="0" name=""/>
        <dsp:cNvSpPr/>
      </dsp:nvSpPr>
      <dsp:spPr>
        <a:xfrm>
          <a:off x="40" y="1820847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Grant access to only people who requires it</a:t>
          </a:r>
        </a:p>
      </dsp:txBody>
      <dsp:txXfrm>
        <a:off x="20825" y="1841632"/>
        <a:ext cx="1377714" cy="668072"/>
      </dsp:txXfrm>
    </dsp:sp>
    <dsp:sp modelId="{A2874A5E-4711-4C70-940A-F0CC0DE78D5B}">
      <dsp:nvSpPr>
        <dsp:cNvPr id="0" name=""/>
        <dsp:cNvSpPr/>
      </dsp:nvSpPr>
      <dsp:spPr>
        <a:xfrm>
          <a:off x="1419324" y="2160991"/>
          <a:ext cx="567713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567713" y="146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8988" y="2161476"/>
        <a:ext cx="28385" cy="28385"/>
      </dsp:txXfrm>
    </dsp:sp>
    <dsp:sp modelId="{2AE1323B-583F-4908-B68B-0367426B2F91}">
      <dsp:nvSpPr>
        <dsp:cNvPr id="0" name=""/>
        <dsp:cNvSpPr/>
      </dsp:nvSpPr>
      <dsp:spPr>
        <a:xfrm>
          <a:off x="1987038" y="1820847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Limit permissions for:</a:t>
          </a:r>
        </a:p>
      </dsp:txBody>
      <dsp:txXfrm>
        <a:off x="2007823" y="1841632"/>
        <a:ext cx="1377714" cy="668072"/>
      </dsp:txXfrm>
    </dsp:sp>
    <dsp:sp modelId="{38028C15-54E1-472E-A9CF-B6CE1D197996}">
      <dsp:nvSpPr>
        <dsp:cNvPr id="0" name=""/>
        <dsp:cNvSpPr/>
      </dsp:nvSpPr>
      <dsp:spPr>
        <a:xfrm rot="18289469">
          <a:off x="3193113" y="1752947"/>
          <a:ext cx="994132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994132" y="146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326" y="1742771"/>
        <a:ext cx="49706" cy="49706"/>
      </dsp:txXfrm>
    </dsp:sp>
    <dsp:sp modelId="{116E5AC1-32F0-4BB6-B7A7-B7B20EFF364E}">
      <dsp:nvSpPr>
        <dsp:cNvPr id="0" name=""/>
        <dsp:cNvSpPr/>
      </dsp:nvSpPr>
      <dsp:spPr>
        <a:xfrm>
          <a:off x="3974036" y="1004759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Reading</a:t>
          </a:r>
        </a:p>
      </dsp:txBody>
      <dsp:txXfrm>
        <a:off x="3994821" y="1025544"/>
        <a:ext cx="1377714" cy="668072"/>
      </dsp:txXfrm>
    </dsp:sp>
    <dsp:sp modelId="{97541E08-4F45-4CF5-A292-C36CF7239616}">
      <dsp:nvSpPr>
        <dsp:cNvPr id="0" name=""/>
        <dsp:cNvSpPr/>
      </dsp:nvSpPr>
      <dsp:spPr>
        <a:xfrm>
          <a:off x="3406322" y="2160991"/>
          <a:ext cx="567713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567713" y="146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5986" y="2161476"/>
        <a:ext cx="28385" cy="28385"/>
      </dsp:txXfrm>
    </dsp:sp>
    <dsp:sp modelId="{0A682FBC-DA5C-40A0-A55A-6C975BC37FE2}">
      <dsp:nvSpPr>
        <dsp:cNvPr id="0" name=""/>
        <dsp:cNvSpPr/>
      </dsp:nvSpPr>
      <dsp:spPr>
        <a:xfrm>
          <a:off x="3974036" y="1820847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Writing</a:t>
          </a:r>
        </a:p>
      </dsp:txBody>
      <dsp:txXfrm>
        <a:off x="3994821" y="1841632"/>
        <a:ext cx="1377714" cy="668072"/>
      </dsp:txXfrm>
    </dsp:sp>
    <dsp:sp modelId="{6821DC06-497E-44E5-9EA0-4E48B85ECC36}">
      <dsp:nvSpPr>
        <dsp:cNvPr id="0" name=""/>
        <dsp:cNvSpPr/>
      </dsp:nvSpPr>
      <dsp:spPr>
        <a:xfrm rot="3310531">
          <a:off x="3193113" y="2569035"/>
          <a:ext cx="994132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994132" y="1467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326" y="2558859"/>
        <a:ext cx="49706" cy="49706"/>
      </dsp:txXfrm>
    </dsp:sp>
    <dsp:sp modelId="{6B0A5967-F421-48FC-97F5-9520B36B6762}">
      <dsp:nvSpPr>
        <dsp:cNvPr id="0" name=""/>
        <dsp:cNvSpPr/>
      </dsp:nvSpPr>
      <dsp:spPr>
        <a:xfrm>
          <a:off x="3974036" y="2636936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Executing any code</a:t>
          </a:r>
        </a:p>
      </dsp:txBody>
      <dsp:txXfrm>
        <a:off x="3994821" y="2657721"/>
        <a:ext cx="1377714" cy="668072"/>
      </dsp:txXfrm>
    </dsp:sp>
    <dsp:sp modelId="{DA66FB70-82B0-4B7B-A71E-4500B64ACCBB}">
      <dsp:nvSpPr>
        <dsp:cNvPr id="0" name=""/>
        <dsp:cNvSpPr/>
      </dsp:nvSpPr>
      <dsp:spPr>
        <a:xfrm>
          <a:off x="40" y="2636936"/>
          <a:ext cx="1419284" cy="70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Developers only have access to necessary files or repositories</a:t>
          </a:r>
        </a:p>
      </dsp:txBody>
      <dsp:txXfrm>
        <a:off x="20825" y="2657721"/>
        <a:ext cx="1377714" cy="66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B5CD-AD22-CBD6-1638-2743E22B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494A7-FC11-5EC5-D07F-DA9CC4454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4AD8-7870-DCC0-2802-0C7272D7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BF89-62F8-CEB6-AA0F-18579CEF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CDBC-B7B7-5276-155F-845FC93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C7D8-6755-FC2F-1877-7471827E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1B023-8572-0355-2487-0697F1CC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EA5F-0CD6-45C4-8B5A-AA253F07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F437-9ADA-67BE-CA58-ACB8B2E9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7C91-C9D8-20E3-A511-A367E9C0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77F5F-E83B-8EB9-27E6-6E4D4F6CD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795C3-F886-998E-5F1D-2D985E7A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D741-7B42-C79D-FB56-3FDF664E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F6FE-E40B-3778-FDB2-8F393AA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2A95-21BF-3D4C-35FD-9B77B60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FBA6-6B8F-044C-016A-675633C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6C6E-4F11-6015-E523-67010458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0D4E-A086-6A41-A2AE-9A1CD395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1AD9E-CC30-B299-BD0E-A4E6AAE2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9FB0-A105-0811-1E49-74BE80A0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6F10-F06A-7BBD-8353-9247A7C9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D246-3D17-8144-A6A6-4E770AE2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19F8-9E7F-7D73-C8A2-62D3DD00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4115-ED17-7C65-2355-508AD141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763B-E08C-FD1D-DF83-EF55B526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F640-6FCA-AA9E-7047-2F8516D7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AD8-5BFF-7522-63FD-208A7C274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DD22C-2934-BAB1-19E1-3E8CC3B4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DD89-C9DA-8200-C9E1-68CA22D2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950D6-2289-506D-081A-5F4708D6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B29A-59CC-2C06-3D30-25D049CC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685E-037B-B149-8358-55FED1F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53CA-5280-B3DB-D7AD-B672EB6C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7572-88A4-D8B8-F301-DA0957B3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23960-DCCB-B552-1809-D7CB1EA27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C6ACE-FC5A-5E2B-B298-54EEE041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6333A-6A22-3C5B-AE2B-A2293125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4B57D-9DBB-DC1B-4E05-50AE5BF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35591-808B-C993-67E6-7CAA56AE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12AD-DFD6-ACEF-C5A9-59A0883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735A-EAB7-34C9-9894-48A85DD7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ED043-1364-509A-764C-917230AF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43D57-E0B5-64F3-A3B8-B6C258B8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CD332-B9B1-0B7B-D976-53B4C46C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1820A-4A2E-D3B8-D567-350CA2AB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5A30-F3CF-C997-4AB2-9B06328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CF86-80A7-6024-8A99-92D0FA94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3427-C332-EF76-3F03-357113AA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EE2A0-B693-EB09-C1A4-4DF1D988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4DD3-5C0A-F4F0-EC3B-E2F6D292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E2326-418E-35AE-CA8D-7C5F94C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3F6D5-14CA-2EEE-10BA-54F3425B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617D-9159-BFF6-A972-47A0C737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F222E-4E5C-F86A-EB61-C6753ACC7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356B-1F81-65FF-5AE9-BBD856F8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F7C7-3BC8-CAC5-9DC5-145AFCC0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D00C-4B77-6CBE-50D0-0A058E61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8172-162E-ACD3-FD56-AD1593C0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50633-D920-4DC6-552F-F26BC293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2A53-9969-AF6B-ABBA-D7D23795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FBB9-D718-D0E6-E5F6-A61C7EEA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A4D7-003C-4453-96A9-54D1A4F6EA3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2B90-99B0-CA40-B19F-504216C8B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5AFA-74D2-8010-1046-5FF0A2448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5555A-D5DF-40EC-9632-E730FA267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6FE66-520C-1851-E3E1-1CBEBD57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Security Controls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F3BE0-3FDF-D673-B90B-11501A3F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Celine Del Mundo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Assignment 11 – CSD 380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10/6/2024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3FC40A5C-3EC6-521F-4172-0B5D54A7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63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058BF-C207-8D8C-D265-B699C3B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Implement Robust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42B6-7769-C0F1-09E7-6E8B6169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Include a system to verify identities and ensure only authorized personnel have access to code</a:t>
            </a:r>
          </a:p>
          <a:p>
            <a:r>
              <a:rPr lang="en-US" sz="2000"/>
              <a:t>Use a multi-factor authentication, MFA, for all users to ensure that people are who they say they are</a:t>
            </a:r>
          </a:p>
        </p:txBody>
      </p:sp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7215227F-E71C-30CA-A519-1F566B25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09" r="2799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5BBE4-BE45-AB9C-E802-AE2C3910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Code Review and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C52D-6D6B-39B4-3781-6624144F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 developer reviews any code changes and approves it</a:t>
            </a:r>
          </a:p>
          <a:p>
            <a:r>
              <a:rPr lang="en-US" sz="2000"/>
              <a:t>Developer detects and fix bugs before merging into the main branch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954022-89D0-AE73-7350-4B0B0E83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1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0357-5E52-54C1-0356-50033DC1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Repository Configuration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5CBD07-51BF-76D7-BCC0-1205AA05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51" r="6697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CBD2FA3-A282-ADEF-D30D-ACA14BD31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2988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6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22265-D1AA-C94B-DA5D-8BB87ABE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Regular Audits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E30B-60BC-2DC5-78E2-1D353237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Regular security audits and monitoring to identify vulnerabilities</a:t>
            </a:r>
          </a:p>
          <a:p>
            <a:r>
              <a:rPr lang="en-US" sz="2000"/>
              <a:t>Address the potential vulnerabilities </a:t>
            </a:r>
          </a:p>
          <a:p>
            <a:r>
              <a:rPr lang="en-US" sz="2000"/>
              <a:t>Ensure compliance with organization’s security policies</a:t>
            </a:r>
          </a:p>
        </p:txBody>
      </p:sp>
      <p:pic>
        <p:nvPicPr>
          <p:cNvPr id="13" name="Picture 12" descr="Pen placed on top of a signature line">
            <a:extLst>
              <a:ext uri="{FF2B5EF4-FFF2-40B4-BE49-F238E27FC236}">
                <a16:creationId xmlns:a16="http://schemas.microsoft.com/office/drawing/2014/main" id="{228EB9F2-9562-A9DC-7F7A-7F3E2481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EC418-FF96-6567-12C9-DD044B65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Data Loss Prevention (DLP)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72CFD-5602-6C33-794F-3B058D4C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43" r="22501" b="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DE25C-A5B8-A4E4-ED32-C2A0E80EE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762304"/>
              </p:ext>
            </p:extLst>
          </p:nvPr>
        </p:nvGraphicFramePr>
        <p:xfrm>
          <a:off x="648930" y="2398030"/>
          <a:ext cx="5180245" cy="373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93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22BA4-00AD-067A-6B1B-53A0B95C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Secure Credential Policies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8DAC9-EE99-B055-6B6A-E2F4C34F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98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BD4708D-5CD3-D2E6-0B5C-00898AAB5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048046"/>
              </p:ext>
            </p:extLst>
          </p:nvPr>
        </p:nvGraphicFramePr>
        <p:xfrm>
          <a:off x="648930" y="2398030"/>
          <a:ext cx="5180245" cy="373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0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690F5-FA0C-53F8-A1CC-D367949C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Least Privilege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35581-4C1D-91AD-679C-8E30FB7D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97" r="2085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48C5F-D319-90AE-0940-B1B0DBD94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29892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16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384D-D0AE-7714-388C-A63F102C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3C99-C269-741B-38EE-9CC2724B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Scarfone</a:t>
            </a:r>
            <a:r>
              <a:rPr lang="en-US" dirty="0">
                <a:effectLst/>
              </a:rPr>
              <a:t>, K. (2022, May 26). </a:t>
            </a:r>
            <a:r>
              <a:rPr lang="en-US" i="1" dirty="0">
                <a:effectLst/>
              </a:rPr>
              <a:t>Top 4 source code security best practices: TechTarget</a:t>
            </a:r>
            <a:r>
              <a:rPr lang="en-US" dirty="0">
                <a:effectLst/>
              </a:rPr>
              <a:t>. Security. https://www.techtarget.com/searchsecurity/tip/Top-4-source-code-security-best-practices </a:t>
            </a:r>
          </a:p>
          <a:p>
            <a:r>
              <a:rPr lang="en-US" dirty="0">
                <a:effectLst/>
              </a:rPr>
              <a:t>Clement, M. (2023a, June 9). </a:t>
            </a:r>
            <a:r>
              <a:rPr lang="en-US" i="1" dirty="0">
                <a:effectLst/>
              </a:rPr>
              <a:t>Source code security best practices</a:t>
            </a:r>
            <a:r>
              <a:rPr lang="en-US" dirty="0">
                <a:effectLst/>
              </a:rPr>
              <a:t>. Stop Source Code Theft. </a:t>
            </a:r>
            <a:r>
              <a:rPr lang="en-US">
                <a:effectLst/>
              </a:rPr>
              <a:t>https://www.stop-source-code-theft.com/source-code-security-best-practices/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274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Security Controls Best Practices</vt:lpstr>
      <vt:lpstr>Implement Robust Authentication</vt:lpstr>
      <vt:lpstr>Code Review and Approval</vt:lpstr>
      <vt:lpstr>Repository Configuration</vt:lpstr>
      <vt:lpstr>Regular Audits and Monitoring</vt:lpstr>
      <vt:lpstr>Data Loss Prevention (DLP)</vt:lpstr>
      <vt:lpstr>Secure Credential Policies</vt:lpstr>
      <vt:lpstr>Least Privilege Access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Del Mundo</dc:creator>
  <cp:lastModifiedBy>Celine Del Mundo</cp:lastModifiedBy>
  <cp:revision>1</cp:revision>
  <dcterms:created xsi:type="dcterms:W3CDTF">2024-10-06T02:23:45Z</dcterms:created>
  <dcterms:modified xsi:type="dcterms:W3CDTF">2024-10-07T02:55:39Z</dcterms:modified>
</cp:coreProperties>
</file>