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B528-C617-945E-5B3E-2443BE3B7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26B13-DC5B-650B-FC1C-6C77D889A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928F-9D2B-AC84-E6E3-5818842F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0149-B5F4-7CFE-62A1-27C46BCC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77A8-008C-C1CA-EFC8-6180B76B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D5A5-2043-B751-1FCF-093EE080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F0503-F4BD-42D8-351A-01DD22853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F145-7568-9D03-4145-DF3F5CFF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A39F-F39C-9A49-15C9-1A50B027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7983-ECDC-045E-91EE-249FE575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11E3D-8CC7-EA16-0B58-87F29965D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DA7-E010-764D-8F89-0D6B2BE06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9FF69-BD73-D475-9B2D-0A7C9278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9E59-3403-34AB-A08D-AC734DC3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1AD5-AB34-5F7E-B021-00543096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C186-9043-FA27-2742-E441BE35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7A7C-2514-147A-C02F-995375D4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A81A9-B5D7-765D-B3B9-C646A0C8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E2DE-F678-9B1C-972E-BA34C760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C13A-30B6-8DF3-CDBC-9E12F426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75B8-F09F-919B-62F4-37167B4B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9D30-91E4-554A-A497-6E8156462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4EF4-93B5-260F-B168-1FA970C6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DDB3-AA52-FF05-7365-E351970A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7891D-22B1-798D-1B99-65883EAD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4EC7-1466-3CFC-CB64-24769444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4321-D40D-B27A-E674-B9AA9BE24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831EF-9BB1-514D-8206-91FB5E97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B31C3-75D4-089A-EAA3-C1D9E6C8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30C83-B3FF-C25A-FDB6-34BB6148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FFD2-3223-0B55-87E9-CBF95BB5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FA25-ED39-901D-4B74-FAE75A82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AB88A-074E-D0DF-A3EC-3CFCD864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9B476-8A67-9E67-B526-1B0A923E3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1C04-3AFD-3CD6-C233-6FCC102E3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8E44C-1DAA-6FE5-8A6F-6901EC535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67865-0801-3E99-9D01-16045E23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61CCA-F02A-5FDE-0799-28290778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528B6-0C7B-91BC-A057-60284669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7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A496-6A86-8969-4F91-3E64F8A5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50D97-94A9-AFB3-56EC-F6326966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06248-679B-6979-0791-709D5A78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5CE3-BE7A-44D6-DC64-CEBDA675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BDDA2-D707-7143-54A9-CB01056A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41865-4682-2F5D-9A6A-0C9D058C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FD2E2-51DC-DD8D-535A-0A5ADDE8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0831-2193-B4F3-8481-6AB3C54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C024-854E-51B7-0615-B94644C4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4F596-9913-1DAE-967F-FA7FB314C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353F3-74F5-92F1-796A-98DE1610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FC078-97F1-ECEF-0F71-65D28CBA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11975-E786-ECCF-2E28-64A6D1D0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238D-F43B-B116-348B-96AF35F9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A6A4F-13E3-34B6-F20F-75E9F8C54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FBF6-99D7-A406-CA17-A93B5D61F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E904C-EB8A-4A60-D65C-88579A9B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D936E-2B3C-8498-F812-AA49F918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9C531-259C-0BA7-14C0-03359EB2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72B95-8DE1-AAAC-7609-8F54F08A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94E6D-CC6D-8CAF-D776-B8B776D5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DF18-B325-8062-FD13-E73D26BD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8EEE-CA88-4E1A-B9FE-1AC6F53BCB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B351-1FD8-26BF-AF4A-A22EED7A7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BBF99-8622-2DFD-7DED-254968B22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8D398-3285-49B9-A63F-9384C0CE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AEED-A64C-0866-4ED4-25B70482B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Implementing “Just Culture”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D3827-E04A-81A9-F38C-9C2EFF133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Celine Del Mundo</a:t>
            </a:r>
          </a:p>
          <a:p>
            <a:r>
              <a:rPr lang="en-US" sz="1700">
                <a:solidFill>
                  <a:schemeClr val="bg1"/>
                </a:solidFill>
              </a:rPr>
              <a:t>Bellevue University | CSD 380</a:t>
            </a:r>
          </a:p>
          <a:p>
            <a:r>
              <a:rPr lang="en-US" sz="1700">
                <a:solidFill>
                  <a:schemeClr val="bg1"/>
                </a:solidFill>
              </a:rPr>
              <a:t>September 29, 2024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82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B9A752-EDC8-B617-2311-38393EB5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Breaking Silos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95C4-B89E-EFE1-077D-87BCD0BA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DevOps aim to bridge gaps between development and operations, but sometimes there are silos that persist.</a:t>
            </a:r>
          </a:p>
          <a:p>
            <a:r>
              <a:rPr lang="en-US">
                <a:solidFill>
                  <a:schemeClr val="bg1"/>
                </a:solidFill>
              </a:rPr>
              <a:t>Having Silos can make a difficult just culture when both teams need to share responsibility and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115595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71C72-31BC-EE37-2070-49F70535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Defining Roles and Responsibilities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B0C6E-A973-03D9-02F8-323E1411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Complex workflows and multiple stakeholders can be challenging to defining roles and responsibilities.</a:t>
            </a:r>
          </a:p>
          <a:p>
            <a:r>
              <a:rPr lang="en-US">
                <a:solidFill>
                  <a:schemeClr val="bg1"/>
                </a:solidFill>
              </a:rPr>
              <a:t>It is crucial in Just Culture that expectations are clear and proper communication is accomplished.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76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4C6BF-E470-C92D-2EA6-1704930C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Cultural Transformation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8D77-4F14-7F87-5402-DD900A5A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Just culture requires a deep-seated cultural shift</a:t>
            </a:r>
          </a:p>
          <a:p>
            <a:r>
              <a:rPr lang="en-US">
                <a:solidFill>
                  <a:schemeClr val="bg1"/>
                </a:solidFill>
              </a:rPr>
              <a:t>When organizations must change established norms and practices, this will be quite a challenge</a:t>
            </a:r>
          </a:p>
        </p:txBody>
      </p:sp>
    </p:spTree>
    <p:extLst>
      <p:ext uri="{BB962C8B-B14F-4D97-AF65-F5344CB8AC3E}">
        <p14:creationId xmlns:p14="http://schemas.microsoft.com/office/powerpoint/2010/main" val="139317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0872DD-B46E-FC0E-FA81-A33A8574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38A-6F19-4F6C-9981-CBAB4941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As the organization grows so does the team. DevOps practices and Just Culture must scale accordingly for the organization</a:t>
            </a:r>
          </a:p>
          <a:p>
            <a:r>
              <a:rPr lang="en-US">
                <a:solidFill>
                  <a:schemeClr val="bg1"/>
                </a:solidFill>
              </a:rPr>
              <a:t>Established teams and multiple sites now must shift.</a:t>
            </a:r>
          </a:p>
        </p:txBody>
      </p:sp>
    </p:spTree>
    <p:extLst>
      <p:ext uri="{BB962C8B-B14F-4D97-AF65-F5344CB8AC3E}">
        <p14:creationId xmlns:p14="http://schemas.microsoft.com/office/powerpoint/2010/main" val="105965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C46A1-B34A-6909-3B25-5C179C7D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Addressing Fear and Blame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483B-A3F5-0123-876F-C710F000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Fear and blame can still exist in the DevOps culture, especially if its not being addressed proactively.</a:t>
            </a:r>
          </a:p>
          <a:p>
            <a:r>
              <a:rPr lang="en-US" dirty="0">
                <a:solidFill>
                  <a:schemeClr val="bg1"/>
                </a:solidFill>
              </a:rPr>
              <a:t>Leaders need to create a safe space where teams are comfortable sharing knowledge and learning failures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66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9682B-CE77-AD56-9B15-1E470EA7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Measuring Success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BCF3-5FDB-1E98-3273-1B18B51C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Leaders must focus on outcome rather than metrics</a:t>
            </a:r>
          </a:p>
          <a:p>
            <a:r>
              <a:rPr lang="en-US" sz="2000">
                <a:solidFill>
                  <a:schemeClr val="bg1"/>
                </a:solidFill>
              </a:rPr>
              <a:t>Questions that might appear: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Have we improved collaboration?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Did we reduce errors?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Did we increase customer satisfaction?</a:t>
            </a:r>
          </a:p>
          <a:p>
            <a:r>
              <a:rPr lang="en-US" sz="2000">
                <a:solidFill>
                  <a:schemeClr val="bg1"/>
                </a:solidFill>
              </a:rPr>
              <a:t>There isn’t a clear sign that Just Culture was successful, it is a gradual process</a:t>
            </a:r>
          </a:p>
        </p:txBody>
      </p:sp>
    </p:spTree>
    <p:extLst>
      <p:ext uri="{BB962C8B-B14F-4D97-AF65-F5344CB8AC3E}">
        <p14:creationId xmlns:p14="http://schemas.microsoft.com/office/powerpoint/2010/main" val="221712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Just/Accountable Culture">
            <a:extLst>
              <a:ext uri="{FF2B5EF4-FFF2-40B4-BE49-F238E27FC236}">
                <a16:creationId xmlns:a16="http://schemas.microsoft.com/office/drawing/2014/main" id="{42065AA9-2416-EE08-0ED6-420CFB1E6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6" y="552580"/>
            <a:ext cx="5666547" cy="57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8A6D5B-EFAC-1A0B-EB49-5FC80FB10FF3}"/>
              </a:ext>
            </a:extLst>
          </p:cNvPr>
          <p:cNvSpPr txBox="1"/>
          <p:nvPr/>
        </p:nvSpPr>
        <p:spPr>
          <a:xfrm>
            <a:off x="6527800" y="1909192"/>
            <a:ext cx="4713997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bg1"/>
                </a:solidFill>
                <a:effectLst/>
              </a:rPr>
              <a:t>Just/accountable culture</a:t>
            </a:r>
            <a:r>
              <a:rPr lang="en-US" sz="2000">
                <a:solidFill>
                  <a:schemeClr val="bg1"/>
                </a:solidFill>
                <a:effectLst/>
              </a:rPr>
              <a:t>. At a Glance - CPS Services. (n.d.). https://www.centerforpatientsafety.org/just-accountable-culture 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AAE7C-A1E7-1BE0-2980-28C5486F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Work Cited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B6E6-8B79-787C-64CF-6A3403AFD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ffectLst/>
              </a:rPr>
              <a:t>Page, A. H. (n.d.). </a:t>
            </a:r>
            <a:r>
              <a:rPr lang="en-US" sz="2000" i="1">
                <a:solidFill>
                  <a:schemeClr val="bg1"/>
                </a:solidFill>
                <a:effectLst/>
              </a:rPr>
              <a:t>PSNet</a:t>
            </a:r>
            <a:r>
              <a:rPr lang="en-US" sz="2000">
                <a:solidFill>
                  <a:schemeClr val="bg1"/>
                </a:solidFill>
                <a:effectLst/>
              </a:rPr>
              <a:t>. Making Just Culture a Reality: One Organization’s Approach. https://psnet.ahrq.gov/perspective/making-just-culture-reality-one-organizations-approach </a:t>
            </a:r>
          </a:p>
          <a:p>
            <a:r>
              <a:rPr lang="en-US" sz="2000">
                <a:solidFill>
                  <a:schemeClr val="bg1"/>
                </a:solidFill>
                <a:effectLst/>
              </a:rPr>
              <a:t>Shah, H. (n.d.). </a:t>
            </a:r>
            <a:r>
              <a:rPr lang="en-US" sz="2000" i="1">
                <a:solidFill>
                  <a:schemeClr val="bg1"/>
                </a:solidFill>
                <a:effectLst/>
              </a:rPr>
              <a:t>How to establish a devops culture: 7 tips</a:t>
            </a:r>
            <a:r>
              <a:rPr lang="en-US" sz="2000">
                <a:solidFill>
                  <a:schemeClr val="bg1"/>
                </a:solidFill>
                <a:effectLst/>
              </a:rPr>
              <a:t>. The Enterprisers Project. https://enterprisersproject.com/article/2022/11/how-establish-devops-culture </a:t>
            </a:r>
          </a:p>
          <a:p>
            <a:r>
              <a:rPr lang="en-US" sz="2000" i="1">
                <a:solidFill>
                  <a:schemeClr val="bg1"/>
                </a:solidFill>
                <a:effectLst/>
              </a:rPr>
              <a:t>3 steps to implementing a successful DevOps Culture</a:t>
            </a:r>
            <a:r>
              <a:rPr lang="en-US" sz="2000">
                <a:solidFill>
                  <a:schemeClr val="bg1"/>
                </a:solidFill>
                <a:effectLst/>
              </a:rPr>
              <a:t>. Pega. (2020, December 14). https://www.pega.com/insights/articles/3-steps-implementing-successful-devops-culture 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4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355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Implementing “Just Culture” Challenges</vt:lpstr>
      <vt:lpstr>Breaking Silos</vt:lpstr>
      <vt:lpstr>Defining Roles and Responsibilities</vt:lpstr>
      <vt:lpstr>Cultural Transformation</vt:lpstr>
      <vt:lpstr>Scalability</vt:lpstr>
      <vt:lpstr>Addressing Fear and Blame</vt:lpstr>
      <vt:lpstr>Measuring Success</vt:lpstr>
      <vt:lpstr>PowerPoint Presentation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Celine Del Mundo</dc:creator>
  <cp:lastModifiedBy>Celine Del Mundo</cp:lastModifiedBy>
  <cp:revision>1</cp:revision>
  <dcterms:created xsi:type="dcterms:W3CDTF">2024-09-29T14:44:43Z</dcterms:created>
  <dcterms:modified xsi:type="dcterms:W3CDTF">2024-09-30T03:05:08Z</dcterms:modified>
</cp:coreProperties>
</file>