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3"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AD1FF4-544B-4DCC-8C76-19C491577721}" v="38" dt="2024-08-18T02:54:14.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9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line Del Mundo" userId="b688677d8c8acb51" providerId="LiveId" clId="{77AD1FF4-544B-4DCC-8C76-19C491577721}"/>
    <pc:docChg chg="modSld">
      <pc:chgData name="Celine Del Mundo" userId="b688677d8c8acb51" providerId="LiveId" clId="{77AD1FF4-544B-4DCC-8C76-19C491577721}" dt="2024-08-18T02:54:14.800" v="37" actId="20577"/>
      <pc:docMkLst>
        <pc:docMk/>
      </pc:docMkLst>
      <pc:sldChg chg="modSp modAnim">
        <pc:chgData name="Celine Del Mundo" userId="b688677d8c8acb51" providerId="LiveId" clId="{77AD1FF4-544B-4DCC-8C76-19C491577721}" dt="2024-08-18T02:54:14.800" v="37" actId="20577"/>
        <pc:sldMkLst>
          <pc:docMk/>
          <pc:sldMk cId="128461795" sldId="256"/>
        </pc:sldMkLst>
        <pc:spChg chg="mod">
          <ac:chgData name="Celine Del Mundo" userId="b688677d8c8acb51" providerId="LiveId" clId="{77AD1FF4-544B-4DCC-8C76-19C491577721}" dt="2024-08-18T02:54:14.800" v="37" actId="20577"/>
          <ac:spMkLst>
            <pc:docMk/>
            <pc:sldMk cId="128461795" sldId="256"/>
            <ac:spMk id="3" creationId="{8107FAD8-EC73-88BD-0D9A-BE11BA021C5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CA92D0-486E-4423-9573-8FA993AA0CA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B6B6984-435F-4786-82DB-68FA777C73FF}">
      <dgm:prSet/>
      <dgm:spPr/>
      <dgm:t>
        <a:bodyPr/>
        <a:lstStyle/>
        <a:p>
          <a:pPr>
            <a:lnSpc>
              <a:spcPct val="100000"/>
            </a:lnSpc>
          </a:pPr>
          <a:r>
            <a:rPr lang="en-US"/>
            <a:t>Focus on Customer Values: Ensure that the process aligns with delivering value to the customer</a:t>
          </a:r>
        </a:p>
      </dgm:t>
    </dgm:pt>
    <dgm:pt modelId="{DC123DC5-5D41-4214-B129-E4F059F96E52}" type="parTrans" cxnId="{203EB4D2-F3AF-43E7-8727-455478F06322}">
      <dgm:prSet/>
      <dgm:spPr/>
      <dgm:t>
        <a:bodyPr/>
        <a:lstStyle/>
        <a:p>
          <a:endParaRPr lang="en-US"/>
        </a:p>
      </dgm:t>
    </dgm:pt>
    <dgm:pt modelId="{B6D352F8-974A-4681-B330-E66B12EE5639}" type="sibTrans" cxnId="{203EB4D2-F3AF-43E7-8727-455478F06322}">
      <dgm:prSet/>
      <dgm:spPr/>
      <dgm:t>
        <a:bodyPr/>
        <a:lstStyle/>
        <a:p>
          <a:pPr>
            <a:lnSpc>
              <a:spcPct val="100000"/>
            </a:lnSpc>
          </a:pPr>
          <a:endParaRPr lang="en-US"/>
        </a:p>
      </dgm:t>
    </dgm:pt>
    <dgm:pt modelId="{AFC4BA20-E648-4206-BAE8-2CEA65A12574}">
      <dgm:prSet/>
      <dgm:spPr/>
      <dgm:t>
        <a:bodyPr/>
        <a:lstStyle/>
        <a:p>
          <a:pPr>
            <a:lnSpc>
              <a:spcPct val="100000"/>
            </a:lnSpc>
          </a:pPr>
          <a:r>
            <a:rPr lang="en-US"/>
            <a:t>Measure and Monitor: Evaluating value stream performance to make correct decisions</a:t>
          </a:r>
        </a:p>
      </dgm:t>
    </dgm:pt>
    <dgm:pt modelId="{5E8D3E0A-60C0-40B0-9AC5-D867019D5221}" type="parTrans" cxnId="{1BDE71CF-0E86-455E-AD76-0A577B3EFDAE}">
      <dgm:prSet/>
      <dgm:spPr/>
      <dgm:t>
        <a:bodyPr/>
        <a:lstStyle/>
        <a:p>
          <a:endParaRPr lang="en-US"/>
        </a:p>
      </dgm:t>
    </dgm:pt>
    <dgm:pt modelId="{AD0F0FA0-09FA-44C8-A9E8-EB3FC9FA50C6}" type="sibTrans" cxnId="{1BDE71CF-0E86-455E-AD76-0A577B3EFDAE}">
      <dgm:prSet/>
      <dgm:spPr/>
      <dgm:t>
        <a:bodyPr/>
        <a:lstStyle/>
        <a:p>
          <a:pPr>
            <a:lnSpc>
              <a:spcPct val="100000"/>
            </a:lnSpc>
          </a:pPr>
          <a:endParaRPr lang="en-US"/>
        </a:p>
      </dgm:t>
    </dgm:pt>
    <dgm:pt modelId="{7DE38945-1056-4045-B16F-E714E98F4A59}">
      <dgm:prSet/>
      <dgm:spPr/>
      <dgm:t>
        <a:bodyPr/>
        <a:lstStyle/>
        <a:p>
          <a:pPr>
            <a:lnSpc>
              <a:spcPct val="100000"/>
            </a:lnSpc>
          </a:pPr>
          <a:r>
            <a:rPr lang="en-US"/>
            <a:t>Identify and Remove Waste: Continuously identify and remove waste and bottlenecks</a:t>
          </a:r>
        </a:p>
      </dgm:t>
    </dgm:pt>
    <dgm:pt modelId="{6DAF5466-6A7C-4F0E-B33C-DDB63F47C539}" type="parTrans" cxnId="{EE58CC6A-1809-48D7-A38C-8FE80FF13492}">
      <dgm:prSet/>
      <dgm:spPr/>
      <dgm:t>
        <a:bodyPr/>
        <a:lstStyle/>
        <a:p>
          <a:endParaRPr lang="en-US"/>
        </a:p>
      </dgm:t>
    </dgm:pt>
    <dgm:pt modelId="{1CA4E1CD-4C86-41B3-845E-44BF28DF1424}" type="sibTrans" cxnId="{EE58CC6A-1809-48D7-A38C-8FE80FF13492}">
      <dgm:prSet/>
      <dgm:spPr/>
      <dgm:t>
        <a:bodyPr/>
        <a:lstStyle/>
        <a:p>
          <a:pPr>
            <a:lnSpc>
              <a:spcPct val="100000"/>
            </a:lnSpc>
          </a:pPr>
          <a:endParaRPr lang="en-US"/>
        </a:p>
      </dgm:t>
    </dgm:pt>
    <dgm:pt modelId="{1C0A1538-2372-4471-B2BB-F0B59E50EA58}">
      <dgm:prSet/>
      <dgm:spPr/>
      <dgm:t>
        <a:bodyPr/>
        <a:lstStyle/>
        <a:p>
          <a:pPr>
            <a:lnSpc>
              <a:spcPct val="100000"/>
            </a:lnSpc>
          </a:pPr>
          <a:r>
            <a:rPr lang="en-US"/>
            <a:t>Continuous Improvement: Have a culture of continuous improvement.</a:t>
          </a:r>
        </a:p>
      </dgm:t>
    </dgm:pt>
    <dgm:pt modelId="{1FD1A0BE-5758-4309-B05F-22242DF92B74}" type="parTrans" cxnId="{19F76E79-0771-4EB3-83B1-7E836DFA406B}">
      <dgm:prSet/>
      <dgm:spPr/>
      <dgm:t>
        <a:bodyPr/>
        <a:lstStyle/>
        <a:p>
          <a:endParaRPr lang="en-US"/>
        </a:p>
      </dgm:t>
    </dgm:pt>
    <dgm:pt modelId="{59DEECE1-2D84-455F-A1F7-827DA4D8B8AF}" type="sibTrans" cxnId="{19F76E79-0771-4EB3-83B1-7E836DFA406B}">
      <dgm:prSet/>
      <dgm:spPr/>
      <dgm:t>
        <a:bodyPr/>
        <a:lstStyle/>
        <a:p>
          <a:endParaRPr lang="en-US"/>
        </a:p>
      </dgm:t>
    </dgm:pt>
    <dgm:pt modelId="{A173E463-969A-4BD3-8EC5-A6687F05B8E4}" type="pres">
      <dgm:prSet presAssocID="{D9CA92D0-486E-4423-9573-8FA993AA0CAF}" presName="root" presStyleCnt="0">
        <dgm:presLayoutVars>
          <dgm:dir/>
          <dgm:resizeHandles val="exact"/>
        </dgm:presLayoutVars>
      </dgm:prSet>
      <dgm:spPr/>
    </dgm:pt>
    <dgm:pt modelId="{41940695-7EEA-440B-9331-5854C83D7C94}" type="pres">
      <dgm:prSet presAssocID="{D9CA92D0-486E-4423-9573-8FA993AA0CAF}" presName="container" presStyleCnt="0">
        <dgm:presLayoutVars>
          <dgm:dir/>
          <dgm:resizeHandles val="exact"/>
        </dgm:presLayoutVars>
      </dgm:prSet>
      <dgm:spPr/>
    </dgm:pt>
    <dgm:pt modelId="{73923858-54B2-464E-A1AC-249DB697E0F3}" type="pres">
      <dgm:prSet presAssocID="{0B6B6984-435F-4786-82DB-68FA777C73FF}" presName="compNode" presStyleCnt="0"/>
      <dgm:spPr/>
    </dgm:pt>
    <dgm:pt modelId="{E3D03D4C-0763-446C-A01E-5C6D83413D61}" type="pres">
      <dgm:prSet presAssocID="{0B6B6984-435F-4786-82DB-68FA777C73FF}" presName="iconBgRect" presStyleLbl="bgShp" presStyleIdx="0" presStyleCnt="4"/>
      <dgm:spPr/>
    </dgm:pt>
    <dgm:pt modelId="{E66329B0-7A92-44C9-9F86-E524F2DB209E}" type="pres">
      <dgm:prSet presAssocID="{0B6B6984-435F-4786-82DB-68FA777C73F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35FEA88D-C28E-447B-A5EC-909774EA527C}" type="pres">
      <dgm:prSet presAssocID="{0B6B6984-435F-4786-82DB-68FA777C73FF}" presName="spaceRect" presStyleCnt="0"/>
      <dgm:spPr/>
    </dgm:pt>
    <dgm:pt modelId="{EDD9A7FE-41F0-4939-9DB3-48745BA60B9F}" type="pres">
      <dgm:prSet presAssocID="{0B6B6984-435F-4786-82DB-68FA777C73FF}" presName="textRect" presStyleLbl="revTx" presStyleIdx="0" presStyleCnt="4">
        <dgm:presLayoutVars>
          <dgm:chMax val="1"/>
          <dgm:chPref val="1"/>
        </dgm:presLayoutVars>
      </dgm:prSet>
      <dgm:spPr/>
    </dgm:pt>
    <dgm:pt modelId="{72379AB1-2D99-4728-BA1A-7971970BCC6D}" type="pres">
      <dgm:prSet presAssocID="{B6D352F8-974A-4681-B330-E66B12EE5639}" presName="sibTrans" presStyleLbl="sibTrans2D1" presStyleIdx="0" presStyleCnt="0"/>
      <dgm:spPr/>
    </dgm:pt>
    <dgm:pt modelId="{95F6D178-29AA-42B7-9C1C-F797BADFE707}" type="pres">
      <dgm:prSet presAssocID="{AFC4BA20-E648-4206-BAE8-2CEA65A12574}" presName="compNode" presStyleCnt="0"/>
      <dgm:spPr/>
    </dgm:pt>
    <dgm:pt modelId="{E36A091A-454F-4255-9DCE-5193DEE8A3C6}" type="pres">
      <dgm:prSet presAssocID="{AFC4BA20-E648-4206-BAE8-2CEA65A12574}" presName="iconBgRect" presStyleLbl="bgShp" presStyleIdx="1" presStyleCnt="4"/>
      <dgm:spPr/>
    </dgm:pt>
    <dgm:pt modelId="{7EE998ED-FE02-4057-8D31-18D08A0BEDD2}" type="pres">
      <dgm:prSet presAssocID="{AFC4BA20-E648-4206-BAE8-2CEA65A125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uge"/>
        </a:ext>
      </dgm:extLst>
    </dgm:pt>
    <dgm:pt modelId="{87C5034B-0F31-4839-AC36-44D2519030DB}" type="pres">
      <dgm:prSet presAssocID="{AFC4BA20-E648-4206-BAE8-2CEA65A12574}" presName="spaceRect" presStyleCnt="0"/>
      <dgm:spPr/>
    </dgm:pt>
    <dgm:pt modelId="{FCA48FB8-44C1-40D4-9E82-C8D8D9272DA3}" type="pres">
      <dgm:prSet presAssocID="{AFC4BA20-E648-4206-BAE8-2CEA65A12574}" presName="textRect" presStyleLbl="revTx" presStyleIdx="1" presStyleCnt="4">
        <dgm:presLayoutVars>
          <dgm:chMax val="1"/>
          <dgm:chPref val="1"/>
        </dgm:presLayoutVars>
      </dgm:prSet>
      <dgm:spPr/>
    </dgm:pt>
    <dgm:pt modelId="{E0817BFF-621B-4FDD-8E09-00FE680BBAE9}" type="pres">
      <dgm:prSet presAssocID="{AD0F0FA0-09FA-44C8-A9E8-EB3FC9FA50C6}" presName="sibTrans" presStyleLbl="sibTrans2D1" presStyleIdx="0" presStyleCnt="0"/>
      <dgm:spPr/>
    </dgm:pt>
    <dgm:pt modelId="{829AA884-3D65-4576-A468-A0490800FD5C}" type="pres">
      <dgm:prSet presAssocID="{7DE38945-1056-4045-B16F-E714E98F4A59}" presName="compNode" presStyleCnt="0"/>
      <dgm:spPr/>
    </dgm:pt>
    <dgm:pt modelId="{D211803D-A239-4C0E-A628-EC7EBA8955B4}" type="pres">
      <dgm:prSet presAssocID="{7DE38945-1056-4045-B16F-E714E98F4A59}" presName="iconBgRect" presStyleLbl="bgShp" presStyleIdx="2" presStyleCnt="4"/>
      <dgm:spPr/>
    </dgm:pt>
    <dgm:pt modelId="{EAAB36EB-5B2F-42B7-96AF-463B27EE259D}" type="pres">
      <dgm:prSet presAssocID="{7DE38945-1056-4045-B16F-E714E98F4A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cycle Sign"/>
        </a:ext>
      </dgm:extLst>
    </dgm:pt>
    <dgm:pt modelId="{E76D3785-108B-41AD-9FEE-41BFADE9376A}" type="pres">
      <dgm:prSet presAssocID="{7DE38945-1056-4045-B16F-E714E98F4A59}" presName="spaceRect" presStyleCnt="0"/>
      <dgm:spPr/>
    </dgm:pt>
    <dgm:pt modelId="{D2292B8A-F8F3-42CF-9F29-13923D3139A2}" type="pres">
      <dgm:prSet presAssocID="{7DE38945-1056-4045-B16F-E714E98F4A59}" presName="textRect" presStyleLbl="revTx" presStyleIdx="2" presStyleCnt="4">
        <dgm:presLayoutVars>
          <dgm:chMax val="1"/>
          <dgm:chPref val="1"/>
        </dgm:presLayoutVars>
      </dgm:prSet>
      <dgm:spPr/>
    </dgm:pt>
    <dgm:pt modelId="{AE2C1415-B005-4081-97C7-EA59D9319A3E}" type="pres">
      <dgm:prSet presAssocID="{1CA4E1CD-4C86-41B3-845E-44BF28DF1424}" presName="sibTrans" presStyleLbl="sibTrans2D1" presStyleIdx="0" presStyleCnt="0"/>
      <dgm:spPr/>
    </dgm:pt>
    <dgm:pt modelId="{04691812-7D74-4B53-8526-0FBB18FEBA80}" type="pres">
      <dgm:prSet presAssocID="{1C0A1538-2372-4471-B2BB-F0B59E50EA58}" presName="compNode" presStyleCnt="0"/>
      <dgm:spPr/>
    </dgm:pt>
    <dgm:pt modelId="{C2C7CC2B-8BBF-4B35-AE82-95A5A8873622}" type="pres">
      <dgm:prSet presAssocID="{1C0A1538-2372-4471-B2BB-F0B59E50EA58}" presName="iconBgRect" presStyleLbl="bgShp" presStyleIdx="3" presStyleCnt="4"/>
      <dgm:spPr/>
    </dgm:pt>
    <dgm:pt modelId="{D7A98C8F-4CF7-490C-BCB5-C29D87643B9E}" type="pres">
      <dgm:prSet presAssocID="{1C0A1538-2372-4471-B2BB-F0B59E50EA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low"/>
        </a:ext>
      </dgm:extLst>
    </dgm:pt>
    <dgm:pt modelId="{78E89B61-C616-4A19-AF7F-E6A03FF947D6}" type="pres">
      <dgm:prSet presAssocID="{1C0A1538-2372-4471-B2BB-F0B59E50EA58}" presName="spaceRect" presStyleCnt="0"/>
      <dgm:spPr/>
    </dgm:pt>
    <dgm:pt modelId="{C0F5FCF0-F13E-4CB2-A64D-324E20C2C672}" type="pres">
      <dgm:prSet presAssocID="{1C0A1538-2372-4471-B2BB-F0B59E50EA58}" presName="textRect" presStyleLbl="revTx" presStyleIdx="3" presStyleCnt="4">
        <dgm:presLayoutVars>
          <dgm:chMax val="1"/>
          <dgm:chPref val="1"/>
        </dgm:presLayoutVars>
      </dgm:prSet>
      <dgm:spPr/>
    </dgm:pt>
  </dgm:ptLst>
  <dgm:cxnLst>
    <dgm:cxn modelId="{F808DA16-14EA-4A60-BB9B-71856FB4A90D}" type="presOf" srcId="{AD0F0FA0-09FA-44C8-A9E8-EB3FC9FA50C6}" destId="{E0817BFF-621B-4FDD-8E09-00FE680BBAE9}" srcOrd="0" destOrd="0" presId="urn:microsoft.com/office/officeart/2018/2/layout/IconCircleList"/>
    <dgm:cxn modelId="{B7808C17-97CD-4471-BFAB-6FFB18FF6C5A}" type="presOf" srcId="{7DE38945-1056-4045-B16F-E714E98F4A59}" destId="{D2292B8A-F8F3-42CF-9F29-13923D3139A2}" srcOrd="0" destOrd="0" presId="urn:microsoft.com/office/officeart/2018/2/layout/IconCircleList"/>
    <dgm:cxn modelId="{EE58CC6A-1809-48D7-A38C-8FE80FF13492}" srcId="{D9CA92D0-486E-4423-9573-8FA993AA0CAF}" destId="{7DE38945-1056-4045-B16F-E714E98F4A59}" srcOrd="2" destOrd="0" parTransId="{6DAF5466-6A7C-4F0E-B33C-DDB63F47C539}" sibTransId="{1CA4E1CD-4C86-41B3-845E-44BF28DF1424}"/>
    <dgm:cxn modelId="{19F76E79-0771-4EB3-83B1-7E836DFA406B}" srcId="{D9CA92D0-486E-4423-9573-8FA993AA0CAF}" destId="{1C0A1538-2372-4471-B2BB-F0B59E50EA58}" srcOrd="3" destOrd="0" parTransId="{1FD1A0BE-5758-4309-B05F-22242DF92B74}" sibTransId="{59DEECE1-2D84-455F-A1F7-827DA4D8B8AF}"/>
    <dgm:cxn modelId="{39426889-959B-4670-9D05-1D34B608B74D}" type="presOf" srcId="{AFC4BA20-E648-4206-BAE8-2CEA65A12574}" destId="{FCA48FB8-44C1-40D4-9E82-C8D8D9272DA3}" srcOrd="0" destOrd="0" presId="urn:microsoft.com/office/officeart/2018/2/layout/IconCircleList"/>
    <dgm:cxn modelId="{DD4CFE8D-96EA-4993-8DFC-F7B0136E4C6E}" type="presOf" srcId="{1C0A1538-2372-4471-B2BB-F0B59E50EA58}" destId="{C0F5FCF0-F13E-4CB2-A64D-324E20C2C672}" srcOrd="0" destOrd="0" presId="urn:microsoft.com/office/officeart/2018/2/layout/IconCircleList"/>
    <dgm:cxn modelId="{DBA03C98-16D4-4036-B1FD-B46D95E77991}" type="presOf" srcId="{D9CA92D0-486E-4423-9573-8FA993AA0CAF}" destId="{A173E463-969A-4BD3-8EC5-A6687F05B8E4}" srcOrd="0" destOrd="0" presId="urn:microsoft.com/office/officeart/2018/2/layout/IconCircleList"/>
    <dgm:cxn modelId="{B923E9C0-B909-4DF3-B6A7-993236766524}" type="presOf" srcId="{B6D352F8-974A-4681-B330-E66B12EE5639}" destId="{72379AB1-2D99-4728-BA1A-7971970BCC6D}" srcOrd="0" destOrd="0" presId="urn:microsoft.com/office/officeart/2018/2/layout/IconCircleList"/>
    <dgm:cxn modelId="{B9756FC7-FEAE-4DFB-A970-E841B15322FE}" type="presOf" srcId="{0B6B6984-435F-4786-82DB-68FA777C73FF}" destId="{EDD9A7FE-41F0-4939-9DB3-48745BA60B9F}" srcOrd="0" destOrd="0" presId="urn:microsoft.com/office/officeart/2018/2/layout/IconCircleList"/>
    <dgm:cxn modelId="{C3312DCE-1A03-494F-A366-F7798936E2B8}" type="presOf" srcId="{1CA4E1CD-4C86-41B3-845E-44BF28DF1424}" destId="{AE2C1415-B005-4081-97C7-EA59D9319A3E}" srcOrd="0" destOrd="0" presId="urn:microsoft.com/office/officeart/2018/2/layout/IconCircleList"/>
    <dgm:cxn modelId="{1BDE71CF-0E86-455E-AD76-0A577B3EFDAE}" srcId="{D9CA92D0-486E-4423-9573-8FA993AA0CAF}" destId="{AFC4BA20-E648-4206-BAE8-2CEA65A12574}" srcOrd="1" destOrd="0" parTransId="{5E8D3E0A-60C0-40B0-9AC5-D867019D5221}" sibTransId="{AD0F0FA0-09FA-44C8-A9E8-EB3FC9FA50C6}"/>
    <dgm:cxn modelId="{203EB4D2-F3AF-43E7-8727-455478F06322}" srcId="{D9CA92D0-486E-4423-9573-8FA993AA0CAF}" destId="{0B6B6984-435F-4786-82DB-68FA777C73FF}" srcOrd="0" destOrd="0" parTransId="{DC123DC5-5D41-4214-B129-E4F059F96E52}" sibTransId="{B6D352F8-974A-4681-B330-E66B12EE5639}"/>
    <dgm:cxn modelId="{CE7C22EA-FEA3-47EC-822C-9EA67DD2670E}" type="presParOf" srcId="{A173E463-969A-4BD3-8EC5-A6687F05B8E4}" destId="{41940695-7EEA-440B-9331-5854C83D7C94}" srcOrd="0" destOrd="0" presId="urn:microsoft.com/office/officeart/2018/2/layout/IconCircleList"/>
    <dgm:cxn modelId="{818DFDF0-7726-4919-BAE5-F7EA9B08D62B}" type="presParOf" srcId="{41940695-7EEA-440B-9331-5854C83D7C94}" destId="{73923858-54B2-464E-A1AC-249DB697E0F3}" srcOrd="0" destOrd="0" presId="urn:microsoft.com/office/officeart/2018/2/layout/IconCircleList"/>
    <dgm:cxn modelId="{2D10CCF5-1DA8-4EE1-952E-B7172653515C}" type="presParOf" srcId="{73923858-54B2-464E-A1AC-249DB697E0F3}" destId="{E3D03D4C-0763-446C-A01E-5C6D83413D61}" srcOrd="0" destOrd="0" presId="urn:microsoft.com/office/officeart/2018/2/layout/IconCircleList"/>
    <dgm:cxn modelId="{41398798-3D43-49C8-A230-36E209E59237}" type="presParOf" srcId="{73923858-54B2-464E-A1AC-249DB697E0F3}" destId="{E66329B0-7A92-44C9-9F86-E524F2DB209E}" srcOrd="1" destOrd="0" presId="urn:microsoft.com/office/officeart/2018/2/layout/IconCircleList"/>
    <dgm:cxn modelId="{0E2DF9CB-93F8-45CF-9DC6-68C4A7B3768F}" type="presParOf" srcId="{73923858-54B2-464E-A1AC-249DB697E0F3}" destId="{35FEA88D-C28E-447B-A5EC-909774EA527C}" srcOrd="2" destOrd="0" presId="urn:microsoft.com/office/officeart/2018/2/layout/IconCircleList"/>
    <dgm:cxn modelId="{FC8C1642-9833-47DC-BEBA-B872048A8021}" type="presParOf" srcId="{73923858-54B2-464E-A1AC-249DB697E0F3}" destId="{EDD9A7FE-41F0-4939-9DB3-48745BA60B9F}" srcOrd="3" destOrd="0" presId="urn:microsoft.com/office/officeart/2018/2/layout/IconCircleList"/>
    <dgm:cxn modelId="{AAE21A9B-0DFE-4057-B0B0-4AC9724761B7}" type="presParOf" srcId="{41940695-7EEA-440B-9331-5854C83D7C94}" destId="{72379AB1-2D99-4728-BA1A-7971970BCC6D}" srcOrd="1" destOrd="0" presId="urn:microsoft.com/office/officeart/2018/2/layout/IconCircleList"/>
    <dgm:cxn modelId="{D7FA5DEB-5954-4224-8870-146CFFE86757}" type="presParOf" srcId="{41940695-7EEA-440B-9331-5854C83D7C94}" destId="{95F6D178-29AA-42B7-9C1C-F797BADFE707}" srcOrd="2" destOrd="0" presId="urn:microsoft.com/office/officeart/2018/2/layout/IconCircleList"/>
    <dgm:cxn modelId="{DB78759E-6419-44E3-802D-05FEAA7C3F8B}" type="presParOf" srcId="{95F6D178-29AA-42B7-9C1C-F797BADFE707}" destId="{E36A091A-454F-4255-9DCE-5193DEE8A3C6}" srcOrd="0" destOrd="0" presId="urn:microsoft.com/office/officeart/2018/2/layout/IconCircleList"/>
    <dgm:cxn modelId="{BFD4D1EC-152C-41EF-987C-F1BC810E03E6}" type="presParOf" srcId="{95F6D178-29AA-42B7-9C1C-F797BADFE707}" destId="{7EE998ED-FE02-4057-8D31-18D08A0BEDD2}" srcOrd="1" destOrd="0" presId="urn:microsoft.com/office/officeart/2018/2/layout/IconCircleList"/>
    <dgm:cxn modelId="{9F56E485-D3A4-4193-B08F-91504F815FD2}" type="presParOf" srcId="{95F6D178-29AA-42B7-9C1C-F797BADFE707}" destId="{87C5034B-0F31-4839-AC36-44D2519030DB}" srcOrd="2" destOrd="0" presId="urn:microsoft.com/office/officeart/2018/2/layout/IconCircleList"/>
    <dgm:cxn modelId="{4BCC2B96-82DF-4396-95FD-BD18FC494DBA}" type="presParOf" srcId="{95F6D178-29AA-42B7-9C1C-F797BADFE707}" destId="{FCA48FB8-44C1-40D4-9E82-C8D8D9272DA3}" srcOrd="3" destOrd="0" presId="urn:microsoft.com/office/officeart/2018/2/layout/IconCircleList"/>
    <dgm:cxn modelId="{ED292FC0-3334-409F-996E-4D9E0D39EF38}" type="presParOf" srcId="{41940695-7EEA-440B-9331-5854C83D7C94}" destId="{E0817BFF-621B-4FDD-8E09-00FE680BBAE9}" srcOrd="3" destOrd="0" presId="urn:microsoft.com/office/officeart/2018/2/layout/IconCircleList"/>
    <dgm:cxn modelId="{3205B92B-9D2B-4DCE-B535-E643B66515EB}" type="presParOf" srcId="{41940695-7EEA-440B-9331-5854C83D7C94}" destId="{829AA884-3D65-4576-A468-A0490800FD5C}" srcOrd="4" destOrd="0" presId="urn:microsoft.com/office/officeart/2018/2/layout/IconCircleList"/>
    <dgm:cxn modelId="{6E0170ED-094A-4D20-9A58-55D7AADA365B}" type="presParOf" srcId="{829AA884-3D65-4576-A468-A0490800FD5C}" destId="{D211803D-A239-4C0E-A628-EC7EBA8955B4}" srcOrd="0" destOrd="0" presId="urn:microsoft.com/office/officeart/2018/2/layout/IconCircleList"/>
    <dgm:cxn modelId="{29DC0F55-3317-4E40-B555-E0A6146C9F78}" type="presParOf" srcId="{829AA884-3D65-4576-A468-A0490800FD5C}" destId="{EAAB36EB-5B2F-42B7-96AF-463B27EE259D}" srcOrd="1" destOrd="0" presId="urn:microsoft.com/office/officeart/2018/2/layout/IconCircleList"/>
    <dgm:cxn modelId="{C2C60201-7BAE-4D38-9F4D-896563D02583}" type="presParOf" srcId="{829AA884-3D65-4576-A468-A0490800FD5C}" destId="{E76D3785-108B-41AD-9FEE-41BFADE9376A}" srcOrd="2" destOrd="0" presId="urn:microsoft.com/office/officeart/2018/2/layout/IconCircleList"/>
    <dgm:cxn modelId="{4D3788B9-52F7-4C19-965A-549E688CDE43}" type="presParOf" srcId="{829AA884-3D65-4576-A468-A0490800FD5C}" destId="{D2292B8A-F8F3-42CF-9F29-13923D3139A2}" srcOrd="3" destOrd="0" presId="urn:microsoft.com/office/officeart/2018/2/layout/IconCircleList"/>
    <dgm:cxn modelId="{6E136EA9-4E81-4133-A582-35BBB065B85E}" type="presParOf" srcId="{41940695-7EEA-440B-9331-5854C83D7C94}" destId="{AE2C1415-B005-4081-97C7-EA59D9319A3E}" srcOrd="5" destOrd="0" presId="urn:microsoft.com/office/officeart/2018/2/layout/IconCircleList"/>
    <dgm:cxn modelId="{EBD7F03D-9CB5-4CD1-8024-D1E987F813B3}" type="presParOf" srcId="{41940695-7EEA-440B-9331-5854C83D7C94}" destId="{04691812-7D74-4B53-8526-0FBB18FEBA80}" srcOrd="6" destOrd="0" presId="urn:microsoft.com/office/officeart/2018/2/layout/IconCircleList"/>
    <dgm:cxn modelId="{C67F2DE7-E541-4E34-8D7D-3A486B572BB3}" type="presParOf" srcId="{04691812-7D74-4B53-8526-0FBB18FEBA80}" destId="{C2C7CC2B-8BBF-4B35-AE82-95A5A8873622}" srcOrd="0" destOrd="0" presId="urn:microsoft.com/office/officeart/2018/2/layout/IconCircleList"/>
    <dgm:cxn modelId="{037645DE-F077-41D8-AAEF-C3E3035E0FD8}" type="presParOf" srcId="{04691812-7D74-4B53-8526-0FBB18FEBA80}" destId="{D7A98C8F-4CF7-490C-BCB5-C29D87643B9E}" srcOrd="1" destOrd="0" presId="urn:microsoft.com/office/officeart/2018/2/layout/IconCircleList"/>
    <dgm:cxn modelId="{F7098485-5ACD-4753-84B2-EFFA8F08117D}" type="presParOf" srcId="{04691812-7D74-4B53-8526-0FBB18FEBA80}" destId="{78E89B61-C616-4A19-AF7F-E6A03FF947D6}" srcOrd="2" destOrd="0" presId="urn:microsoft.com/office/officeart/2018/2/layout/IconCircleList"/>
    <dgm:cxn modelId="{8000285C-052C-4DC2-AAF3-77E6C0976CAB}" type="presParOf" srcId="{04691812-7D74-4B53-8526-0FBB18FEBA80}" destId="{C0F5FCF0-F13E-4CB2-A64D-324E20C2C67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4E3C0-A3B8-43F9-8662-17F6B05BBC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944FED7-F580-4BCE-94E3-078B33DAAEAD}">
      <dgm:prSet/>
      <dgm:spPr/>
      <dgm:t>
        <a:bodyPr/>
        <a:lstStyle/>
        <a:p>
          <a:r>
            <a:rPr lang="en-US"/>
            <a:t>When working with a large organization that means that the system is monumental as well. </a:t>
          </a:r>
        </a:p>
      </dgm:t>
    </dgm:pt>
    <dgm:pt modelId="{44658159-7463-4A14-BA55-5501E542147B}" type="parTrans" cxnId="{F7003D03-CB47-485B-B942-06B5786C0AC0}">
      <dgm:prSet/>
      <dgm:spPr/>
      <dgm:t>
        <a:bodyPr/>
        <a:lstStyle/>
        <a:p>
          <a:endParaRPr lang="en-US"/>
        </a:p>
      </dgm:t>
    </dgm:pt>
    <dgm:pt modelId="{A0B5AB84-7C20-46B9-B63E-D082960123C1}" type="sibTrans" cxnId="{F7003D03-CB47-485B-B942-06B5786C0AC0}">
      <dgm:prSet/>
      <dgm:spPr/>
      <dgm:t>
        <a:bodyPr/>
        <a:lstStyle/>
        <a:p>
          <a:endParaRPr lang="en-US"/>
        </a:p>
      </dgm:t>
    </dgm:pt>
    <dgm:pt modelId="{B8E14CFB-8123-4F68-8F08-7071119CA219}">
      <dgm:prSet/>
      <dgm:spPr/>
      <dgm:t>
        <a:bodyPr/>
        <a:lstStyle/>
        <a:p>
          <a:r>
            <a:rPr lang="en-US"/>
            <a:t>Teams will find themselves where the deployment time requires months.</a:t>
          </a:r>
        </a:p>
      </dgm:t>
    </dgm:pt>
    <dgm:pt modelId="{F66B64E2-9C82-4F84-BC17-D9579AF62FD9}" type="parTrans" cxnId="{595618EF-D245-4F32-8FFB-8A9F11052840}">
      <dgm:prSet/>
      <dgm:spPr/>
      <dgm:t>
        <a:bodyPr/>
        <a:lstStyle/>
        <a:p>
          <a:endParaRPr lang="en-US"/>
        </a:p>
      </dgm:t>
    </dgm:pt>
    <dgm:pt modelId="{3F12FE14-21A1-4BFD-BFA1-6CF39AE18BE4}" type="sibTrans" cxnId="{595618EF-D245-4F32-8FFB-8A9F11052840}">
      <dgm:prSet/>
      <dgm:spPr/>
      <dgm:t>
        <a:bodyPr/>
        <a:lstStyle/>
        <a:p>
          <a:endParaRPr lang="en-US"/>
        </a:p>
      </dgm:t>
    </dgm:pt>
    <dgm:pt modelId="{87B1A105-95EA-4C82-91D3-604E8C55BEE2}">
      <dgm:prSet/>
      <dgm:spPr/>
      <dgm:t>
        <a:bodyPr/>
        <a:lstStyle/>
        <a:p>
          <a:r>
            <a:rPr lang="en-US"/>
            <a:t>Having long lead times could lead to discovering that nothing works in the end of the project. Developers would have to go back and fix it which could require days or weeks.</a:t>
          </a:r>
        </a:p>
      </dgm:t>
    </dgm:pt>
    <dgm:pt modelId="{00157C1F-AB55-419E-976B-9E43477BB1B0}" type="parTrans" cxnId="{C2239358-661C-40F8-978E-D5A4CD606AB3}">
      <dgm:prSet/>
      <dgm:spPr/>
      <dgm:t>
        <a:bodyPr/>
        <a:lstStyle/>
        <a:p>
          <a:endParaRPr lang="en-US"/>
        </a:p>
      </dgm:t>
    </dgm:pt>
    <dgm:pt modelId="{E58D7B3E-08DA-495B-B90E-ABED00752E8F}" type="sibTrans" cxnId="{C2239358-661C-40F8-978E-D5A4CD606AB3}">
      <dgm:prSet/>
      <dgm:spPr/>
      <dgm:t>
        <a:bodyPr/>
        <a:lstStyle/>
        <a:p>
          <a:endParaRPr lang="en-US"/>
        </a:p>
      </dgm:t>
    </dgm:pt>
    <dgm:pt modelId="{F4212EE1-DE8E-4996-9145-A13301A930D2}" type="pres">
      <dgm:prSet presAssocID="{B014E3C0-A3B8-43F9-8662-17F6B05BBCA3}" presName="root" presStyleCnt="0">
        <dgm:presLayoutVars>
          <dgm:dir/>
          <dgm:resizeHandles val="exact"/>
        </dgm:presLayoutVars>
      </dgm:prSet>
      <dgm:spPr/>
    </dgm:pt>
    <dgm:pt modelId="{D6781E1F-2E13-4E1D-B71A-BC73D8707493}" type="pres">
      <dgm:prSet presAssocID="{2944FED7-F580-4BCE-94E3-078B33DAAEAD}" presName="compNode" presStyleCnt="0"/>
      <dgm:spPr/>
    </dgm:pt>
    <dgm:pt modelId="{EAC5DFDB-64AF-4B4C-A4A8-076264519509}" type="pres">
      <dgm:prSet presAssocID="{2944FED7-F580-4BCE-94E3-078B33DAAEAD}" presName="bgRect" presStyleLbl="bgShp" presStyleIdx="0" presStyleCnt="2"/>
      <dgm:spPr/>
    </dgm:pt>
    <dgm:pt modelId="{177754FC-0C31-4E46-BE6A-5BC830E8D27D}" type="pres">
      <dgm:prSet presAssocID="{2944FED7-F580-4BCE-94E3-078B33DAAE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91E93A7B-12DB-4C1B-A9CD-233BD2D95C87}" type="pres">
      <dgm:prSet presAssocID="{2944FED7-F580-4BCE-94E3-078B33DAAEAD}" presName="spaceRect" presStyleCnt="0"/>
      <dgm:spPr/>
    </dgm:pt>
    <dgm:pt modelId="{7237F378-CD36-443E-AFA8-2370B837716D}" type="pres">
      <dgm:prSet presAssocID="{2944FED7-F580-4BCE-94E3-078B33DAAEAD}" presName="parTx" presStyleLbl="revTx" presStyleIdx="0" presStyleCnt="3">
        <dgm:presLayoutVars>
          <dgm:chMax val="0"/>
          <dgm:chPref val="0"/>
        </dgm:presLayoutVars>
      </dgm:prSet>
      <dgm:spPr/>
    </dgm:pt>
    <dgm:pt modelId="{980A4C5C-B5CD-47BE-81A8-60B83B21C853}" type="pres">
      <dgm:prSet presAssocID="{2944FED7-F580-4BCE-94E3-078B33DAAEAD}" presName="desTx" presStyleLbl="revTx" presStyleIdx="1" presStyleCnt="3">
        <dgm:presLayoutVars/>
      </dgm:prSet>
      <dgm:spPr/>
    </dgm:pt>
    <dgm:pt modelId="{57F74F6D-99C3-4C0F-AFC0-1E5CBC75F472}" type="pres">
      <dgm:prSet presAssocID="{A0B5AB84-7C20-46B9-B63E-D082960123C1}" presName="sibTrans" presStyleCnt="0"/>
      <dgm:spPr/>
    </dgm:pt>
    <dgm:pt modelId="{C5838B5C-C056-4746-A549-E18BCAE065E8}" type="pres">
      <dgm:prSet presAssocID="{87B1A105-95EA-4C82-91D3-604E8C55BEE2}" presName="compNode" presStyleCnt="0"/>
      <dgm:spPr/>
    </dgm:pt>
    <dgm:pt modelId="{013384B5-5EFE-42F7-A2E0-55560B88F7FB}" type="pres">
      <dgm:prSet presAssocID="{87B1A105-95EA-4C82-91D3-604E8C55BEE2}" presName="bgRect" presStyleLbl="bgShp" presStyleIdx="1" presStyleCnt="2"/>
      <dgm:spPr/>
    </dgm:pt>
    <dgm:pt modelId="{857BEB91-F915-4628-83CE-576613DA0748}" type="pres">
      <dgm:prSet presAssocID="{87B1A105-95EA-4C82-91D3-604E8C55BE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dozer"/>
        </a:ext>
      </dgm:extLst>
    </dgm:pt>
    <dgm:pt modelId="{2CEA88CB-6427-4230-B251-DD795C96843C}" type="pres">
      <dgm:prSet presAssocID="{87B1A105-95EA-4C82-91D3-604E8C55BEE2}" presName="spaceRect" presStyleCnt="0"/>
      <dgm:spPr/>
    </dgm:pt>
    <dgm:pt modelId="{B29D9EB9-360B-4BBE-8D12-4B3E3B9D29F9}" type="pres">
      <dgm:prSet presAssocID="{87B1A105-95EA-4C82-91D3-604E8C55BEE2}" presName="parTx" presStyleLbl="revTx" presStyleIdx="2" presStyleCnt="3">
        <dgm:presLayoutVars>
          <dgm:chMax val="0"/>
          <dgm:chPref val="0"/>
        </dgm:presLayoutVars>
      </dgm:prSet>
      <dgm:spPr/>
    </dgm:pt>
  </dgm:ptLst>
  <dgm:cxnLst>
    <dgm:cxn modelId="{F7003D03-CB47-485B-B942-06B5786C0AC0}" srcId="{B014E3C0-A3B8-43F9-8662-17F6B05BBCA3}" destId="{2944FED7-F580-4BCE-94E3-078B33DAAEAD}" srcOrd="0" destOrd="0" parTransId="{44658159-7463-4A14-BA55-5501E542147B}" sibTransId="{A0B5AB84-7C20-46B9-B63E-D082960123C1}"/>
    <dgm:cxn modelId="{988B711A-1617-4964-A398-FFADE20393D0}" type="presOf" srcId="{2944FED7-F580-4BCE-94E3-078B33DAAEAD}" destId="{7237F378-CD36-443E-AFA8-2370B837716D}" srcOrd="0" destOrd="0" presId="urn:microsoft.com/office/officeart/2018/2/layout/IconVerticalSolidList"/>
    <dgm:cxn modelId="{C78B8329-B09D-427A-A269-02BD477AE0CF}" type="presOf" srcId="{B014E3C0-A3B8-43F9-8662-17F6B05BBCA3}" destId="{F4212EE1-DE8E-4996-9145-A13301A930D2}" srcOrd="0" destOrd="0" presId="urn:microsoft.com/office/officeart/2018/2/layout/IconVerticalSolidList"/>
    <dgm:cxn modelId="{C2239358-661C-40F8-978E-D5A4CD606AB3}" srcId="{B014E3C0-A3B8-43F9-8662-17F6B05BBCA3}" destId="{87B1A105-95EA-4C82-91D3-604E8C55BEE2}" srcOrd="1" destOrd="0" parTransId="{00157C1F-AB55-419E-976B-9E43477BB1B0}" sibTransId="{E58D7B3E-08DA-495B-B90E-ABED00752E8F}"/>
    <dgm:cxn modelId="{B596A0AB-4BFF-41FE-8839-8E715AE5AEB6}" type="presOf" srcId="{B8E14CFB-8123-4F68-8F08-7071119CA219}" destId="{980A4C5C-B5CD-47BE-81A8-60B83B21C853}" srcOrd="0" destOrd="0" presId="urn:microsoft.com/office/officeart/2018/2/layout/IconVerticalSolidList"/>
    <dgm:cxn modelId="{595618EF-D245-4F32-8FFB-8A9F11052840}" srcId="{2944FED7-F580-4BCE-94E3-078B33DAAEAD}" destId="{B8E14CFB-8123-4F68-8F08-7071119CA219}" srcOrd="0" destOrd="0" parTransId="{F66B64E2-9C82-4F84-BC17-D9579AF62FD9}" sibTransId="{3F12FE14-21A1-4BFD-BFA1-6CF39AE18BE4}"/>
    <dgm:cxn modelId="{404232F2-25FD-4FB3-8867-14AE580435DE}" type="presOf" srcId="{87B1A105-95EA-4C82-91D3-604E8C55BEE2}" destId="{B29D9EB9-360B-4BBE-8D12-4B3E3B9D29F9}" srcOrd="0" destOrd="0" presId="urn:microsoft.com/office/officeart/2018/2/layout/IconVerticalSolidList"/>
    <dgm:cxn modelId="{0F47F368-5AAC-479D-83BE-FB214B3AD516}" type="presParOf" srcId="{F4212EE1-DE8E-4996-9145-A13301A930D2}" destId="{D6781E1F-2E13-4E1D-B71A-BC73D8707493}" srcOrd="0" destOrd="0" presId="urn:microsoft.com/office/officeart/2018/2/layout/IconVerticalSolidList"/>
    <dgm:cxn modelId="{C3752CF6-DA4E-4746-8753-FD06DFD4663C}" type="presParOf" srcId="{D6781E1F-2E13-4E1D-B71A-BC73D8707493}" destId="{EAC5DFDB-64AF-4B4C-A4A8-076264519509}" srcOrd="0" destOrd="0" presId="urn:microsoft.com/office/officeart/2018/2/layout/IconVerticalSolidList"/>
    <dgm:cxn modelId="{EF51DCB5-545D-4441-80A0-D7CDB44D5553}" type="presParOf" srcId="{D6781E1F-2E13-4E1D-B71A-BC73D8707493}" destId="{177754FC-0C31-4E46-BE6A-5BC830E8D27D}" srcOrd="1" destOrd="0" presId="urn:microsoft.com/office/officeart/2018/2/layout/IconVerticalSolidList"/>
    <dgm:cxn modelId="{70DD94E9-3BB7-4E1C-921D-D2D74052D0DD}" type="presParOf" srcId="{D6781E1F-2E13-4E1D-B71A-BC73D8707493}" destId="{91E93A7B-12DB-4C1B-A9CD-233BD2D95C87}" srcOrd="2" destOrd="0" presId="urn:microsoft.com/office/officeart/2018/2/layout/IconVerticalSolidList"/>
    <dgm:cxn modelId="{88AA7E92-0B77-4DCD-B86D-EB20B99577CD}" type="presParOf" srcId="{D6781E1F-2E13-4E1D-B71A-BC73D8707493}" destId="{7237F378-CD36-443E-AFA8-2370B837716D}" srcOrd="3" destOrd="0" presId="urn:microsoft.com/office/officeart/2018/2/layout/IconVerticalSolidList"/>
    <dgm:cxn modelId="{9863AF6A-0BA8-49DB-A593-B0DB1E92855B}" type="presParOf" srcId="{D6781E1F-2E13-4E1D-B71A-BC73D8707493}" destId="{980A4C5C-B5CD-47BE-81A8-60B83B21C853}" srcOrd="4" destOrd="0" presId="urn:microsoft.com/office/officeart/2018/2/layout/IconVerticalSolidList"/>
    <dgm:cxn modelId="{999AA406-FEF9-418B-BF95-A5C0EF27119A}" type="presParOf" srcId="{F4212EE1-DE8E-4996-9145-A13301A930D2}" destId="{57F74F6D-99C3-4C0F-AFC0-1E5CBC75F472}" srcOrd="1" destOrd="0" presId="urn:microsoft.com/office/officeart/2018/2/layout/IconVerticalSolidList"/>
    <dgm:cxn modelId="{AABA4B8B-D1A6-47FE-A110-1F8F1E9D763C}" type="presParOf" srcId="{F4212EE1-DE8E-4996-9145-A13301A930D2}" destId="{C5838B5C-C056-4746-A549-E18BCAE065E8}" srcOrd="2" destOrd="0" presId="urn:microsoft.com/office/officeart/2018/2/layout/IconVerticalSolidList"/>
    <dgm:cxn modelId="{5F1A8B54-1279-4BEB-939A-2C096C36A85A}" type="presParOf" srcId="{C5838B5C-C056-4746-A549-E18BCAE065E8}" destId="{013384B5-5EFE-42F7-A2E0-55560B88F7FB}" srcOrd="0" destOrd="0" presId="urn:microsoft.com/office/officeart/2018/2/layout/IconVerticalSolidList"/>
    <dgm:cxn modelId="{FD935194-0469-4D77-9626-16E902E4A281}" type="presParOf" srcId="{C5838B5C-C056-4746-A549-E18BCAE065E8}" destId="{857BEB91-F915-4628-83CE-576613DA0748}" srcOrd="1" destOrd="0" presId="urn:microsoft.com/office/officeart/2018/2/layout/IconVerticalSolidList"/>
    <dgm:cxn modelId="{E381C452-653F-4750-AE3E-A42D2A5928D9}" type="presParOf" srcId="{C5838B5C-C056-4746-A549-E18BCAE065E8}" destId="{2CEA88CB-6427-4230-B251-DD795C96843C}" srcOrd="2" destOrd="0" presId="urn:microsoft.com/office/officeart/2018/2/layout/IconVerticalSolidList"/>
    <dgm:cxn modelId="{19B0C01B-A4F6-4376-A2BA-DE4FFBAD3484}" type="presParOf" srcId="{C5838B5C-C056-4746-A549-E18BCAE065E8}" destId="{B29D9EB9-360B-4BBE-8D12-4B3E3B9D29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63C0F0-F053-4317-B63E-1D29574A23E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5AB2BA-2679-4FEA-AB9F-A612F3C3D27B}">
      <dgm:prSet/>
      <dgm:spPr/>
      <dgm:t>
        <a:bodyPr/>
        <a:lstStyle/>
        <a:p>
          <a:r>
            <a:rPr lang="en-US"/>
            <a:t>DevOps want a fast, efficient, and reliable production environment.</a:t>
          </a:r>
        </a:p>
      </dgm:t>
    </dgm:pt>
    <dgm:pt modelId="{5A18EE94-9C54-4B10-B0A0-BE15A7FCE42E}" type="parTrans" cxnId="{34629F7D-F1A8-45A6-AD01-3669AFF6061A}">
      <dgm:prSet/>
      <dgm:spPr/>
      <dgm:t>
        <a:bodyPr/>
        <a:lstStyle/>
        <a:p>
          <a:endParaRPr lang="en-US"/>
        </a:p>
      </dgm:t>
    </dgm:pt>
    <dgm:pt modelId="{469D8415-73D9-4380-A7E2-519BA8471F80}" type="sibTrans" cxnId="{34629F7D-F1A8-45A6-AD01-3669AFF6061A}">
      <dgm:prSet/>
      <dgm:spPr/>
      <dgm:t>
        <a:bodyPr/>
        <a:lstStyle/>
        <a:p>
          <a:endParaRPr lang="en-US"/>
        </a:p>
      </dgm:t>
    </dgm:pt>
    <dgm:pt modelId="{8A96913D-B8D3-412C-92EF-C810BF977D1D}">
      <dgm:prSet/>
      <dgm:spPr/>
      <dgm:t>
        <a:bodyPr/>
        <a:lstStyle/>
        <a:p>
          <a:r>
            <a:rPr lang="en-US"/>
            <a:t>To achieve this, they must constantly check small code changes and have exploratory testing.</a:t>
          </a:r>
        </a:p>
      </dgm:t>
    </dgm:pt>
    <dgm:pt modelId="{A6E1C4AE-4AA0-43DD-8E94-3C76AA1F0C4E}" type="parTrans" cxnId="{6EF06568-4085-40BF-A4EE-00A099FFF4A1}">
      <dgm:prSet/>
      <dgm:spPr/>
      <dgm:t>
        <a:bodyPr/>
        <a:lstStyle/>
        <a:p>
          <a:endParaRPr lang="en-US"/>
        </a:p>
      </dgm:t>
    </dgm:pt>
    <dgm:pt modelId="{491897F5-3D7C-4A5A-BC5F-DEF441A3BB8E}" type="sibTrans" cxnId="{6EF06568-4085-40BF-A4EE-00A099FFF4A1}">
      <dgm:prSet/>
      <dgm:spPr/>
      <dgm:t>
        <a:bodyPr/>
        <a:lstStyle/>
        <a:p>
          <a:endParaRPr lang="en-US"/>
        </a:p>
      </dgm:t>
    </dgm:pt>
    <dgm:pt modelId="{269BD880-E50B-43F2-959C-790740B3FD74}">
      <dgm:prSet/>
      <dgm:spPr/>
      <dgm:t>
        <a:bodyPr/>
        <a:lstStyle/>
        <a:p>
          <a:r>
            <a:rPr lang="en-US"/>
            <a:t>Using this method will have the deployment lead time be completed in minutes. The worst outcome would be having a lead time of hours.</a:t>
          </a:r>
        </a:p>
      </dgm:t>
    </dgm:pt>
    <dgm:pt modelId="{11747ADD-4E10-4F64-828A-ACA5A4754CDC}" type="parTrans" cxnId="{991A5746-5FFC-4841-903E-FA090EE80072}">
      <dgm:prSet/>
      <dgm:spPr/>
      <dgm:t>
        <a:bodyPr/>
        <a:lstStyle/>
        <a:p>
          <a:endParaRPr lang="en-US"/>
        </a:p>
      </dgm:t>
    </dgm:pt>
    <dgm:pt modelId="{9CFC0DE8-6EE1-4791-B58E-0C878A9E2469}" type="sibTrans" cxnId="{991A5746-5FFC-4841-903E-FA090EE80072}">
      <dgm:prSet/>
      <dgm:spPr/>
      <dgm:t>
        <a:bodyPr/>
        <a:lstStyle/>
        <a:p>
          <a:endParaRPr lang="en-US"/>
        </a:p>
      </dgm:t>
    </dgm:pt>
    <dgm:pt modelId="{B6ACD2C2-A15F-4AEB-B645-5FFB71B9EB96}" type="pres">
      <dgm:prSet presAssocID="{7563C0F0-F053-4317-B63E-1D29574A23E1}" presName="root" presStyleCnt="0">
        <dgm:presLayoutVars>
          <dgm:dir/>
          <dgm:resizeHandles val="exact"/>
        </dgm:presLayoutVars>
      </dgm:prSet>
      <dgm:spPr/>
    </dgm:pt>
    <dgm:pt modelId="{4F2D188B-4B35-4051-9EFD-500B4A509243}" type="pres">
      <dgm:prSet presAssocID="{485AB2BA-2679-4FEA-AB9F-A612F3C3D27B}" presName="compNode" presStyleCnt="0"/>
      <dgm:spPr/>
    </dgm:pt>
    <dgm:pt modelId="{49478AB7-D8DF-422A-BE38-CF17193FA520}" type="pres">
      <dgm:prSet presAssocID="{485AB2BA-2679-4FEA-AB9F-A612F3C3D27B}" presName="bgRect" presStyleLbl="bgShp" presStyleIdx="0" presStyleCnt="2"/>
      <dgm:spPr/>
    </dgm:pt>
    <dgm:pt modelId="{4FC179E0-2603-4198-8FD1-9630E2AE8DB5}" type="pres">
      <dgm:prSet presAssocID="{485AB2BA-2679-4FEA-AB9F-A612F3C3D27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E6750417-7FE4-4F57-AFF7-25F4A6FB8574}" type="pres">
      <dgm:prSet presAssocID="{485AB2BA-2679-4FEA-AB9F-A612F3C3D27B}" presName="spaceRect" presStyleCnt="0"/>
      <dgm:spPr/>
    </dgm:pt>
    <dgm:pt modelId="{8C941482-4245-4C0B-8F7F-52CCDD302758}" type="pres">
      <dgm:prSet presAssocID="{485AB2BA-2679-4FEA-AB9F-A612F3C3D27B}" presName="parTx" presStyleLbl="revTx" presStyleIdx="0" presStyleCnt="3">
        <dgm:presLayoutVars>
          <dgm:chMax val="0"/>
          <dgm:chPref val="0"/>
        </dgm:presLayoutVars>
      </dgm:prSet>
      <dgm:spPr/>
    </dgm:pt>
    <dgm:pt modelId="{E37622F4-76E0-47D0-8411-E7520E834ED7}" type="pres">
      <dgm:prSet presAssocID="{485AB2BA-2679-4FEA-AB9F-A612F3C3D27B}" presName="desTx" presStyleLbl="revTx" presStyleIdx="1" presStyleCnt="3">
        <dgm:presLayoutVars/>
      </dgm:prSet>
      <dgm:spPr/>
    </dgm:pt>
    <dgm:pt modelId="{C363D2BA-B36B-44C0-8DC5-5FB856B5A486}" type="pres">
      <dgm:prSet presAssocID="{469D8415-73D9-4380-A7E2-519BA8471F80}" presName="sibTrans" presStyleCnt="0"/>
      <dgm:spPr/>
    </dgm:pt>
    <dgm:pt modelId="{0E650615-E6E5-473F-94FD-D3B66F9F7DF2}" type="pres">
      <dgm:prSet presAssocID="{269BD880-E50B-43F2-959C-790740B3FD74}" presName="compNode" presStyleCnt="0"/>
      <dgm:spPr/>
    </dgm:pt>
    <dgm:pt modelId="{5A8F745F-8C46-4BD7-8548-A82904ED2882}" type="pres">
      <dgm:prSet presAssocID="{269BD880-E50B-43F2-959C-790740B3FD74}" presName="bgRect" presStyleLbl="bgShp" presStyleIdx="1" presStyleCnt="2"/>
      <dgm:spPr/>
    </dgm:pt>
    <dgm:pt modelId="{66305656-5A13-4EF6-A21F-10732AB855FB}" type="pres">
      <dgm:prSet presAssocID="{269BD880-E50B-43F2-959C-790740B3FD7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777400CA-46F8-4987-86CB-CBE67DD09DA0}" type="pres">
      <dgm:prSet presAssocID="{269BD880-E50B-43F2-959C-790740B3FD74}" presName="spaceRect" presStyleCnt="0"/>
      <dgm:spPr/>
    </dgm:pt>
    <dgm:pt modelId="{C60E850D-3956-4F75-9536-9DC3F33A4732}" type="pres">
      <dgm:prSet presAssocID="{269BD880-E50B-43F2-959C-790740B3FD74}" presName="parTx" presStyleLbl="revTx" presStyleIdx="2" presStyleCnt="3">
        <dgm:presLayoutVars>
          <dgm:chMax val="0"/>
          <dgm:chPref val="0"/>
        </dgm:presLayoutVars>
      </dgm:prSet>
      <dgm:spPr/>
    </dgm:pt>
  </dgm:ptLst>
  <dgm:cxnLst>
    <dgm:cxn modelId="{991A5746-5FFC-4841-903E-FA090EE80072}" srcId="{7563C0F0-F053-4317-B63E-1D29574A23E1}" destId="{269BD880-E50B-43F2-959C-790740B3FD74}" srcOrd="1" destOrd="0" parTransId="{11747ADD-4E10-4F64-828A-ACA5A4754CDC}" sibTransId="{9CFC0DE8-6EE1-4791-B58E-0C878A9E2469}"/>
    <dgm:cxn modelId="{6EF06568-4085-40BF-A4EE-00A099FFF4A1}" srcId="{485AB2BA-2679-4FEA-AB9F-A612F3C3D27B}" destId="{8A96913D-B8D3-412C-92EF-C810BF977D1D}" srcOrd="0" destOrd="0" parTransId="{A6E1C4AE-4AA0-43DD-8E94-3C76AA1F0C4E}" sibTransId="{491897F5-3D7C-4A5A-BC5F-DEF441A3BB8E}"/>
    <dgm:cxn modelId="{34629F7D-F1A8-45A6-AD01-3669AFF6061A}" srcId="{7563C0F0-F053-4317-B63E-1D29574A23E1}" destId="{485AB2BA-2679-4FEA-AB9F-A612F3C3D27B}" srcOrd="0" destOrd="0" parTransId="{5A18EE94-9C54-4B10-B0A0-BE15A7FCE42E}" sibTransId="{469D8415-73D9-4380-A7E2-519BA8471F80}"/>
    <dgm:cxn modelId="{D05169C5-F95E-4CDC-8C3B-1614F8730F4E}" type="presOf" srcId="{485AB2BA-2679-4FEA-AB9F-A612F3C3D27B}" destId="{8C941482-4245-4C0B-8F7F-52CCDD302758}" srcOrd="0" destOrd="0" presId="urn:microsoft.com/office/officeart/2018/2/layout/IconVerticalSolidList"/>
    <dgm:cxn modelId="{03235ADB-63D6-4161-900F-FE385B573E1A}" type="presOf" srcId="{269BD880-E50B-43F2-959C-790740B3FD74}" destId="{C60E850D-3956-4F75-9536-9DC3F33A4732}" srcOrd="0" destOrd="0" presId="urn:microsoft.com/office/officeart/2018/2/layout/IconVerticalSolidList"/>
    <dgm:cxn modelId="{3F4CA1FC-A69C-43C0-BCAD-A39150029528}" type="presOf" srcId="{8A96913D-B8D3-412C-92EF-C810BF977D1D}" destId="{E37622F4-76E0-47D0-8411-E7520E834ED7}" srcOrd="0" destOrd="0" presId="urn:microsoft.com/office/officeart/2018/2/layout/IconVerticalSolidList"/>
    <dgm:cxn modelId="{D5BEFEFC-E42E-440A-9498-FF6A04CC028D}" type="presOf" srcId="{7563C0F0-F053-4317-B63E-1D29574A23E1}" destId="{B6ACD2C2-A15F-4AEB-B645-5FFB71B9EB96}" srcOrd="0" destOrd="0" presId="urn:microsoft.com/office/officeart/2018/2/layout/IconVerticalSolidList"/>
    <dgm:cxn modelId="{5165596F-AAC4-4EEE-B6F4-9B74D3DEC37A}" type="presParOf" srcId="{B6ACD2C2-A15F-4AEB-B645-5FFB71B9EB96}" destId="{4F2D188B-4B35-4051-9EFD-500B4A509243}" srcOrd="0" destOrd="0" presId="urn:microsoft.com/office/officeart/2018/2/layout/IconVerticalSolidList"/>
    <dgm:cxn modelId="{196165B8-3C54-4180-BDFD-36794DEFD2BF}" type="presParOf" srcId="{4F2D188B-4B35-4051-9EFD-500B4A509243}" destId="{49478AB7-D8DF-422A-BE38-CF17193FA520}" srcOrd="0" destOrd="0" presId="urn:microsoft.com/office/officeart/2018/2/layout/IconVerticalSolidList"/>
    <dgm:cxn modelId="{9D95598E-86F8-47CA-8E3D-0E6D02CB4B69}" type="presParOf" srcId="{4F2D188B-4B35-4051-9EFD-500B4A509243}" destId="{4FC179E0-2603-4198-8FD1-9630E2AE8DB5}" srcOrd="1" destOrd="0" presId="urn:microsoft.com/office/officeart/2018/2/layout/IconVerticalSolidList"/>
    <dgm:cxn modelId="{FFF9AD6D-025D-4A0D-929F-D393890D1151}" type="presParOf" srcId="{4F2D188B-4B35-4051-9EFD-500B4A509243}" destId="{E6750417-7FE4-4F57-AFF7-25F4A6FB8574}" srcOrd="2" destOrd="0" presId="urn:microsoft.com/office/officeart/2018/2/layout/IconVerticalSolidList"/>
    <dgm:cxn modelId="{A7629E83-A98D-4AEA-8226-AFE9C0720363}" type="presParOf" srcId="{4F2D188B-4B35-4051-9EFD-500B4A509243}" destId="{8C941482-4245-4C0B-8F7F-52CCDD302758}" srcOrd="3" destOrd="0" presId="urn:microsoft.com/office/officeart/2018/2/layout/IconVerticalSolidList"/>
    <dgm:cxn modelId="{188E45EE-1186-4D5A-A21E-4D01F8EB0124}" type="presParOf" srcId="{4F2D188B-4B35-4051-9EFD-500B4A509243}" destId="{E37622F4-76E0-47D0-8411-E7520E834ED7}" srcOrd="4" destOrd="0" presId="urn:microsoft.com/office/officeart/2018/2/layout/IconVerticalSolidList"/>
    <dgm:cxn modelId="{F904D18B-36E8-49EC-9FA9-5F8A820FF377}" type="presParOf" srcId="{B6ACD2C2-A15F-4AEB-B645-5FFB71B9EB96}" destId="{C363D2BA-B36B-44C0-8DC5-5FB856B5A486}" srcOrd="1" destOrd="0" presId="urn:microsoft.com/office/officeart/2018/2/layout/IconVerticalSolidList"/>
    <dgm:cxn modelId="{AA81FD25-EFDC-4E32-A52A-DC5F5F9FFCBE}" type="presParOf" srcId="{B6ACD2C2-A15F-4AEB-B645-5FFB71B9EB96}" destId="{0E650615-E6E5-473F-94FD-D3B66F9F7DF2}" srcOrd="2" destOrd="0" presId="urn:microsoft.com/office/officeart/2018/2/layout/IconVerticalSolidList"/>
    <dgm:cxn modelId="{2A75DEFC-29CB-484C-85E9-067C65AE213B}" type="presParOf" srcId="{0E650615-E6E5-473F-94FD-D3B66F9F7DF2}" destId="{5A8F745F-8C46-4BD7-8548-A82904ED2882}" srcOrd="0" destOrd="0" presId="urn:microsoft.com/office/officeart/2018/2/layout/IconVerticalSolidList"/>
    <dgm:cxn modelId="{15D06F8F-75F6-4AEE-83FB-6D254384BFFD}" type="presParOf" srcId="{0E650615-E6E5-473F-94FD-D3B66F9F7DF2}" destId="{66305656-5A13-4EF6-A21F-10732AB855FB}" srcOrd="1" destOrd="0" presId="urn:microsoft.com/office/officeart/2018/2/layout/IconVerticalSolidList"/>
    <dgm:cxn modelId="{7D584D8B-11B8-46ED-B3D0-99C469069658}" type="presParOf" srcId="{0E650615-E6E5-473F-94FD-D3B66F9F7DF2}" destId="{777400CA-46F8-4987-86CB-CBE67DD09DA0}" srcOrd="2" destOrd="0" presId="urn:microsoft.com/office/officeart/2018/2/layout/IconVerticalSolidList"/>
    <dgm:cxn modelId="{A661241E-C922-4E5E-B078-F77E524412C4}" type="presParOf" srcId="{0E650615-E6E5-473F-94FD-D3B66F9F7DF2}" destId="{C60E850D-3956-4F75-9536-9DC3F33A47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03D4C-0763-446C-A01E-5C6D83413D61}">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329B0-7A92-44C9-9F86-E524F2DB209E}">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9A7FE-41F0-4939-9DB3-48745BA60B9F}">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Focus on Customer Values: Ensure that the process aligns with delivering value to the customer</a:t>
          </a:r>
        </a:p>
      </dsp:txBody>
      <dsp:txXfrm>
        <a:off x="1834517" y="469890"/>
        <a:ext cx="3148942" cy="1335915"/>
      </dsp:txXfrm>
    </dsp:sp>
    <dsp:sp modelId="{E36A091A-454F-4255-9DCE-5193DEE8A3C6}">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998ED-FE02-4057-8D31-18D08A0BEDD2}">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48FB8-44C1-40D4-9E82-C8D8D9272DA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Measure and Monitor: Evaluating value stream performance to make correct decisions</a:t>
          </a:r>
        </a:p>
      </dsp:txBody>
      <dsp:txXfrm>
        <a:off x="7154322" y="469890"/>
        <a:ext cx="3148942" cy="1335915"/>
      </dsp:txXfrm>
    </dsp:sp>
    <dsp:sp modelId="{D211803D-A239-4C0E-A628-EC7EBA8955B4}">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B36EB-5B2F-42B7-96AF-463B27EE259D}">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292B8A-F8F3-42CF-9F29-13923D3139A2}">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Identify and Remove Waste: Continuously identify and remove waste and bottlenecks</a:t>
          </a:r>
        </a:p>
      </dsp:txBody>
      <dsp:txXfrm>
        <a:off x="1834517" y="2545532"/>
        <a:ext cx="3148942" cy="1335915"/>
      </dsp:txXfrm>
    </dsp:sp>
    <dsp:sp modelId="{C2C7CC2B-8BBF-4B35-AE82-95A5A8873622}">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98C8F-4CF7-490C-BCB5-C29D87643B9E}">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F5FCF0-F13E-4CB2-A64D-324E20C2C672}">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Continuous Improvement: Have a culture of continuous improvement.</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5DFDB-64AF-4B4C-A4A8-076264519509}">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7754FC-0C31-4E46-BE6A-5BC830E8D27D}">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37F378-CD36-443E-AFA8-2370B837716D}">
      <dsp:nvSpPr>
        <dsp:cNvPr id="0" name=""/>
        <dsp:cNvSpPr/>
      </dsp:nvSpPr>
      <dsp:spPr>
        <a:xfrm>
          <a:off x="1509882" y="708097"/>
          <a:ext cx="4732020"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When working with a large organization that means that the system is monumental as well. </a:t>
          </a:r>
        </a:p>
      </dsp:txBody>
      <dsp:txXfrm>
        <a:off x="1509882" y="708097"/>
        <a:ext cx="4732020" cy="1307257"/>
      </dsp:txXfrm>
    </dsp:sp>
    <dsp:sp modelId="{980A4C5C-B5CD-47BE-81A8-60B83B21C853}">
      <dsp:nvSpPr>
        <dsp:cNvPr id="0" name=""/>
        <dsp:cNvSpPr/>
      </dsp:nvSpPr>
      <dsp:spPr>
        <a:xfrm>
          <a:off x="6241902" y="708097"/>
          <a:ext cx="427369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kern="1200"/>
            <a:t>Teams will find themselves where the deployment time requires months.</a:t>
          </a:r>
        </a:p>
      </dsp:txBody>
      <dsp:txXfrm>
        <a:off x="6241902" y="708097"/>
        <a:ext cx="4273697" cy="1307257"/>
      </dsp:txXfrm>
    </dsp:sp>
    <dsp:sp modelId="{013384B5-5EFE-42F7-A2E0-55560B88F7F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BEB91-F915-4628-83CE-576613DA0748}">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9D9EB9-360B-4BBE-8D12-4B3E3B9D29F9}">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Having long lead times could lead to discovering that nothing works in the end of the project. Developers would have to go back and fix it which could require days or weeks.</a:t>
          </a:r>
        </a:p>
      </dsp:txBody>
      <dsp:txXfrm>
        <a:off x="1509882" y="2342169"/>
        <a:ext cx="9005717" cy="1307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78AB7-D8DF-422A-BE38-CF17193FA520}">
      <dsp:nvSpPr>
        <dsp:cNvPr id="0" name=""/>
        <dsp:cNvSpPr/>
      </dsp:nvSpPr>
      <dsp:spPr>
        <a:xfrm>
          <a:off x="0" y="708097"/>
          <a:ext cx="10515600" cy="1307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179E0-2603-4198-8FD1-9630E2AE8DB5}">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941482-4245-4C0B-8F7F-52CCDD302758}">
      <dsp:nvSpPr>
        <dsp:cNvPr id="0" name=""/>
        <dsp:cNvSpPr/>
      </dsp:nvSpPr>
      <dsp:spPr>
        <a:xfrm>
          <a:off x="1509882" y="708097"/>
          <a:ext cx="4732020"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DevOps want a fast, efficient, and reliable production environment.</a:t>
          </a:r>
        </a:p>
      </dsp:txBody>
      <dsp:txXfrm>
        <a:off x="1509882" y="708097"/>
        <a:ext cx="4732020" cy="1307257"/>
      </dsp:txXfrm>
    </dsp:sp>
    <dsp:sp modelId="{E37622F4-76E0-47D0-8411-E7520E834ED7}">
      <dsp:nvSpPr>
        <dsp:cNvPr id="0" name=""/>
        <dsp:cNvSpPr/>
      </dsp:nvSpPr>
      <dsp:spPr>
        <a:xfrm>
          <a:off x="6241902" y="708097"/>
          <a:ext cx="427369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kern="1200"/>
            <a:t>To achieve this, they must constantly check small code changes and have exploratory testing.</a:t>
          </a:r>
        </a:p>
      </dsp:txBody>
      <dsp:txXfrm>
        <a:off x="6241902" y="708097"/>
        <a:ext cx="4273697" cy="1307257"/>
      </dsp:txXfrm>
    </dsp:sp>
    <dsp:sp modelId="{5A8F745F-8C46-4BD7-8548-A82904ED2882}">
      <dsp:nvSpPr>
        <dsp:cNvPr id="0" name=""/>
        <dsp:cNvSpPr/>
      </dsp:nvSpPr>
      <dsp:spPr>
        <a:xfrm>
          <a:off x="0" y="2342169"/>
          <a:ext cx="10515600" cy="1307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305656-5A13-4EF6-A21F-10732AB855FB}">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0E850D-3956-4F75-9536-9DC3F33A4732}">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Using this method will have the deployment lead time be completed in minutes. The worst outcome would be having a lead time of hours.</a:t>
          </a: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203-448C-C05E-91DF-200F532BA6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C0D23D-152E-51FC-43B6-617BBE2B0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A894E-4A30-E84D-7D7E-B2B8B8BB4971}"/>
              </a:ext>
            </a:extLst>
          </p:cNvPr>
          <p:cNvSpPr>
            <a:spLocks noGrp="1"/>
          </p:cNvSpPr>
          <p:nvPr>
            <p:ph type="dt" sz="half" idx="10"/>
          </p:nvPr>
        </p:nvSpPr>
        <p:spPr/>
        <p:txBody>
          <a:bodyPr/>
          <a:lstStyle/>
          <a:p>
            <a:fld id="{507EAC5C-F20C-490D-9A5C-D2579AAEB829}" type="datetimeFigureOut">
              <a:rPr lang="en-US" smtClean="0"/>
              <a:t>8/17/2024</a:t>
            </a:fld>
            <a:endParaRPr lang="en-US"/>
          </a:p>
        </p:txBody>
      </p:sp>
      <p:sp>
        <p:nvSpPr>
          <p:cNvPr id="5" name="Footer Placeholder 4">
            <a:extLst>
              <a:ext uri="{FF2B5EF4-FFF2-40B4-BE49-F238E27FC236}">
                <a16:creationId xmlns:a16="http://schemas.microsoft.com/office/drawing/2014/main" id="{0FD6BA94-8141-57B4-9AD1-5CDB45544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B70B2-B9C0-FC25-AE6C-2C5BE75EBFAA}"/>
              </a:ext>
            </a:extLst>
          </p:cNvPr>
          <p:cNvSpPr>
            <a:spLocks noGrp="1"/>
          </p:cNvSpPr>
          <p:nvPr>
            <p:ph type="sldNum" sz="quarter" idx="12"/>
          </p:nvPr>
        </p:nvSpPr>
        <p:spPr/>
        <p:txBody>
          <a:bodyPr/>
          <a:lstStyle/>
          <a:p>
            <a:fld id="{418F08A8-8C18-4E20-9875-46A92B0B9EB4}" type="slidenum">
              <a:rPr lang="en-US" smtClean="0"/>
              <a:t>‹#›</a:t>
            </a:fld>
            <a:endParaRPr lang="en-US"/>
          </a:p>
        </p:txBody>
      </p:sp>
    </p:spTree>
    <p:extLst>
      <p:ext uri="{BB962C8B-B14F-4D97-AF65-F5344CB8AC3E}">
        <p14:creationId xmlns:p14="http://schemas.microsoft.com/office/powerpoint/2010/main" val="1418342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06F8-5FC5-AE00-B311-07659FC4CB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63AD6E-5150-D9EB-AD8D-ABA8F12C56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9AA8D-25DE-85E5-BC67-9921C337D0DC}"/>
              </a:ext>
            </a:extLst>
          </p:cNvPr>
          <p:cNvSpPr>
            <a:spLocks noGrp="1"/>
          </p:cNvSpPr>
          <p:nvPr>
            <p:ph type="dt" sz="half" idx="10"/>
          </p:nvPr>
        </p:nvSpPr>
        <p:spPr/>
        <p:txBody>
          <a:bodyPr/>
          <a:lstStyle/>
          <a:p>
            <a:fld id="{507EAC5C-F20C-490D-9A5C-D2579AAEB829}" type="datetimeFigureOut">
              <a:rPr lang="en-US" smtClean="0"/>
              <a:t>8/17/2024</a:t>
            </a:fld>
            <a:endParaRPr lang="en-US"/>
          </a:p>
        </p:txBody>
      </p:sp>
      <p:sp>
        <p:nvSpPr>
          <p:cNvPr id="5" name="Footer Placeholder 4">
            <a:extLst>
              <a:ext uri="{FF2B5EF4-FFF2-40B4-BE49-F238E27FC236}">
                <a16:creationId xmlns:a16="http://schemas.microsoft.com/office/drawing/2014/main" id="{1F30419C-A2E9-F6E6-82C1-9EB3D592F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9E88A-4DBE-9200-0E4A-B35FA8002EBA}"/>
              </a:ext>
            </a:extLst>
          </p:cNvPr>
          <p:cNvSpPr>
            <a:spLocks noGrp="1"/>
          </p:cNvSpPr>
          <p:nvPr>
            <p:ph type="sldNum" sz="quarter" idx="12"/>
          </p:nvPr>
        </p:nvSpPr>
        <p:spPr/>
        <p:txBody>
          <a:bodyPr/>
          <a:lstStyle/>
          <a:p>
            <a:fld id="{418F08A8-8C18-4E20-9875-46A92B0B9EB4}" type="slidenum">
              <a:rPr lang="en-US" smtClean="0"/>
              <a:t>‹#›</a:t>
            </a:fld>
            <a:endParaRPr lang="en-US"/>
          </a:p>
        </p:txBody>
      </p:sp>
    </p:spTree>
    <p:extLst>
      <p:ext uri="{BB962C8B-B14F-4D97-AF65-F5344CB8AC3E}">
        <p14:creationId xmlns:p14="http://schemas.microsoft.com/office/powerpoint/2010/main" val="208378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599002-554D-E158-C4BC-E9D3AEF25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24DA72-3EED-F533-DA82-103BD09E36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9A363-F424-9505-D26B-9E507A22C7CA}"/>
              </a:ext>
            </a:extLst>
          </p:cNvPr>
          <p:cNvSpPr>
            <a:spLocks noGrp="1"/>
          </p:cNvSpPr>
          <p:nvPr>
            <p:ph type="dt" sz="half" idx="10"/>
          </p:nvPr>
        </p:nvSpPr>
        <p:spPr/>
        <p:txBody>
          <a:bodyPr/>
          <a:lstStyle/>
          <a:p>
            <a:fld id="{507EAC5C-F20C-490D-9A5C-D2579AAEB829}" type="datetimeFigureOut">
              <a:rPr lang="en-US" smtClean="0"/>
              <a:t>8/17/2024</a:t>
            </a:fld>
            <a:endParaRPr lang="en-US"/>
          </a:p>
        </p:txBody>
      </p:sp>
      <p:sp>
        <p:nvSpPr>
          <p:cNvPr id="5" name="Footer Placeholder 4">
            <a:extLst>
              <a:ext uri="{FF2B5EF4-FFF2-40B4-BE49-F238E27FC236}">
                <a16:creationId xmlns:a16="http://schemas.microsoft.com/office/drawing/2014/main" id="{C00BD89B-A78D-5A40-C110-CFD322503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B2167-8943-01A3-919A-A0BD30325F54}"/>
              </a:ext>
            </a:extLst>
          </p:cNvPr>
          <p:cNvSpPr>
            <a:spLocks noGrp="1"/>
          </p:cNvSpPr>
          <p:nvPr>
            <p:ph type="sldNum" sz="quarter" idx="12"/>
          </p:nvPr>
        </p:nvSpPr>
        <p:spPr/>
        <p:txBody>
          <a:bodyPr/>
          <a:lstStyle/>
          <a:p>
            <a:fld id="{418F08A8-8C18-4E20-9875-46A92B0B9EB4}" type="slidenum">
              <a:rPr lang="en-US" smtClean="0"/>
              <a:t>‹#›</a:t>
            </a:fld>
            <a:endParaRPr lang="en-US"/>
          </a:p>
        </p:txBody>
      </p:sp>
    </p:spTree>
    <p:extLst>
      <p:ext uri="{BB962C8B-B14F-4D97-AF65-F5344CB8AC3E}">
        <p14:creationId xmlns:p14="http://schemas.microsoft.com/office/powerpoint/2010/main" val="4146921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E8A0-819B-E80E-F52C-4A90B38F2D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9469C1-040B-92F0-100C-197AA3449E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4F1A7-AC4C-2CBB-E777-BDC7C433355B}"/>
              </a:ext>
            </a:extLst>
          </p:cNvPr>
          <p:cNvSpPr>
            <a:spLocks noGrp="1"/>
          </p:cNvSpPr>
          <p:nvPr>
            <p:ph type="dt" sz="half" idx="10"/>
          </p:nvPr>
        </p:nvSpPr>
        <p:spPr/>
        <p:txBody>
          <a:bodyPr/>
          <a:lstStyle/>
          <a:p>
            <a:fld id="{507EAC5C-F20C-490D-9A5C-D2579AAEB829}" type="datetimeFigureOut">
              <a:rPr lang="en-US" smtClean="0"/>
              <a:t>8/17/2024</a:t>
            </a:fld>
            <a:endParaRPr lang="en-US"/>
          </a:p>
        </p:txBody>
      </p:sp>
      <p:sp>
        <p:nvSpPr>
          <p:cNvPr id="5" name="Footer Placeholder 4">
            <a:extLst>
              <a:ext uri="{FF2B5EF4-FFF2-40B4-BE49-F238E27FC236}">
                <a16:creationId xmlns:a16="http://schemas.microsoft.com/office/drawing/2014/main" id="{0CFD37E3-7A47-640F-F866-CDC4D1B1E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6647A-08CF-A101-4277-BF5ABD528DFD}"/>
              </a:ext>
            </a:extLst>
          </p:cNvPr>
          <p:cNvSpPr>
            <a:spLocks noGrp="1"/>
          </p:cNvSpPr>
          <p:nvPr>
            <p:ph type="sldNum" sz="quarter" idx="12"/>
          </p:nvPr>
        </p:nvSpPr>
        <p:spPr/>
        <p:txBody>
          <a:bodyPr/>
          <a:lstStyle/>
          <a:p>
            <a:fld id="{418F08A8-8C18-4E20-9875-46A92B0B9EB4}" type="slidenum">
              <a:rPr lang="en-US" smtClean="0"/>
              <a:t>‹#›</a:t>
            </a:fld>
            <a:endParaRPr lang="en-US"/>
          </a:p>
        </p:txBody>
      </p:sp>
    </p:spTree>
    <p:extLst>
      <p:ext uri="{BB962C8B-B14F-4D97-AF65-F5344CB8AC3E}">
        <p14:creationId xmlns:p14="http://schemas.microsoft.com/office/powerpoint/2010/main" val="361587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EDA5-8C6C-D288-2B1C-166D210C14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5472F-FF2B-3B16-B44E-BF21357C1E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B107CD-7DE1-E72C-9BD7-74110197B9B7}"/>
              </a:ext>
            </a:extLst>
          </p:cNvPr>
          <p:cNvSpPr>
            <a:spLocks noGrp="1"/>
          </p:cNvSpPr>
          <p:nvPr>
            <p:ph type="dt" sz="half" idx="10"/>
          </p:nvPr>
        </p:nvSpPr>
        <p:spPr/>
        <p:txBody>
          <a:bodyPr/>
          <a:lstStyle/>
          <a:p>
            <a:fld id="{507EAC5C-F20C-490D-9A5C-D2579AAEB829}" type="datetimeFigureOut">
              <a:rPr lang="en-US" smtClean="0"/>
              <a:t>8/17/2024</a:t>
            </a:fld>
            <a:endParaRPr lang="en-US"/>
          </a:p>
        </p:txBody>
      </p:sp>
      <p:sp>
        <p:nvSpPr>
          <p:cNvPr id="5" name="Footer Placeholder 4">
            <a:extLst>
              <a:ext uri="{FF2B5EF4-FFF2-40B4-BE49-F238E27FC236}">
                <a16:creationId xmlns:a16="http://schemas.microsoft.com/office/drawing/2014/main" id="{12F51044-11A6-0A4D-709C-CF0037C776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96A83-A596-2A81-FCDB-6E0B07C678AE}"/>
              </a:ext>
            </a:extLst>
          </p:cNvPr>
          <p:cNvSpPr>
            <a:spLocks noGrp="1"/>
          </p:cNvSpPr>
          <p:nvPr>
            <p:ph type="sldNum" sz="quarter" idx="12"/>
          </p:nvPr>
        </p:nvSpPr>
        <p:spPr/>
        <p:txBody>
          <a:bodyPr/>
          <a:lstStyle/>
          <a:p>
            <a:fld id="{418F08A8-8C18-4E20-9875-46A92B0B9EB4}" type="slidenum">
              <a:rPr lang="en-US" smtClean="0"/>
              <a:t>‹#›</a:t>
            </a:fld>
            <a:endParaRPr lang="en-US"/>
          </a:p>
        </p:txBody>
      </p:sp>
    </p:spTree>
    <p:extLst>
      <p:ext uri="{BB962C8B-B14F-4D97-AF65-F5344CB8AC3E}">
        <p14:creationId xmlns:p14="http://schemas.microsoft.com/office/powerpoint/2010/main" val="397946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6B10-BCF8-C306-CDC3-D8171F2B0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A9AA4-AF98-E7E6-0CEF-C0388D7FDF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8E5AEC-AF90-2940-78E5-F007A529C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71B04D-A80D-7BFF-5D28-AE0FFA9C8470}"/>
              </a:ext>
            </a:extLst>
          </p:cNvPr>
          <p:cNvSpPr>
            <a:spLocks noGrp="1"/>
          </p:cNvSpPr>
          <p:nvPr>
            <p:ph type="dt" sz="half" idx="10"/>
          </p:nvPr>
        </p:nvSpPr>
        <p:spPr/>
        <p:txBody>
          <a:bodyPr/>
          <a:lstStyle/>
          <a:p>
            <a:fld id="{507EAC5C-F20C-490D-9A5C-D2579AAEB829}" type="datetimeFigureOut">
              <a:rPr lang="en-US" smtClean="0"/>
              <a:t>8/17/2024</a:t>
            </a:fld>
            <a:endParaRPr lang="en-US"/>
          </a:p>
        </p:txBody>
      </p:sp>
      <p:sp>
        <p:nvSpPr>
          <p:cNvPr id="6" name="Footer Placeholder 5">
            <a:extLst>
              <a:ext uri="{FF2B5EF4-FFF2-40B4-BE49-F238E27FC236}">
                <a16:creationId xmlns:a16="http://schemas.microsoft.com/office/drawing/2014/main" id="{472A26E2-F1DA-760A-9863-E4A72BF50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C6B07-8FFA-D2B8-90CA-FB77A7C38E9E}"/>
              </a:ext>
            </a:extLst>
          </p:cNvPr>
          <p:cNvSpPr>
            <a:spLocks noGrp="1"/>
          </p:cNvSpPr>
          <p:nvPr>
            <p:ph type="sldNum" sz="quarter" idx="12"/>
          </p:nvPr>
        </p:nvSpPr>
        <p:spPr/>
        <p:txBody>
          <a:bodyPr/>
          <a:lstStyle/>
          <a:p>
            <a:fld id="{418F08A8-8C18-4E20-9875-46A92B0B9EB4}" type="slidenum">
              <a:rPr lang="en-US" smtClean="0"/>
              <a:t>‹#›</a:t>
            </a:fld>
            <a:endParaRPr lang="en-US"/>
          </a:p>
        </p:txBody>
      </p:sp>
    </p:spTree>
    <p:extLst>
      <p:ext uri="{BB962C8B-B14F-4D97-AF65-F5344CB8AC3E}">
        <p14:creationId xmlns:p14="http://schemas.microsoft.com/office/powerpoint/2010/main" val="43069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58A6-D795-3448-09FA-0DC8D6A166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F0BF71-8B76-CEE5-6837-2FB0C8DAB3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A47CEC-CACE-4FC0-B3D9-7D96FF379B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1A9154-80F9-BF0C-9BAE-FD2D8D510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14E7F7-7E2C-8CA1-9538-913B998826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2560CB-4628-CE26-6572-29FEFE1326DE}"/>
              </a:ext>
            </a:extLst>
          </p:cNvPr>
          <p:cNvSpPr>
            <a:spLocks noGrp="1"/>
          </p:cNvSpPr>
          <p:nvPr>
            <p:ph type="dt" sz="half" idx="10"/>
          </p:nvPr>
        </p:nvSpPr>
        <p:spPr/>
        <p:txBody>
          <a:bodyPr/>
          <a:lstStyle/>
          <a:p>
            <a:fld id="{507EAC5C-F20C-490D-9A5C-D2579AAEB829}" type="datetimeFigureOut">
              <a:rPr lang="en-US" smtClean="0"/>
              <a:t>8/17/2024</a:t>
            </a:fld>
            <a:endParaRPr lang="en-US"/>
          </a:p>
        </p:txBody>
      </p:sp>
      <p:sp>
        <p:nvSpPr>
          <p:cNvPr id="8" name="Footer Placeholder 7">
            <a:extLst>
              <a:ext uri="{FF2B5EF4-FFF2-40B4-BE49-F238E27FC236}">
                <a16:creationId xmlns:a16="http://schemas.microsoft.com/office/drawing/2014/main" id="{679625A8-D1F6-EA56-084D-91757B1B9C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99B694-FA84-F618-B142-427F630D7189}"/>
              </a:ext>
            </a:extLst>
          </p:cNvPr>
          <p:cNvSpPr>
            <a:spLocks noGrp="1"/>
          </p:cNvSpPr>
          <p:nvPr>
            <p:ph type="sldNum" sz="quarter" idx="12"/>
          </p:nvPr>
        </p:nvSpPr>
        <p:spPr/>
        <p:txBody>
          <a:bodyPr/>
          <a:lstStyle/>
          <a:p>
            <a:fld id="{418F08A8-8C18-4E20-9875-46A92B0B9EB4}" type="slidenum">
              <a:rPr lang="en-US" smtClean="0"/>
              <a:t>‹#›</a:t>
            </a:fld>
            <a:endParaRPr lang="en-US"/>
          </a:p>
        </p:txBody>
      </p:sp>
    </p:spTree>
    <p:extLst>
      <p:ext uri="{BB962C8B-B14F-4D97-AF65-F5344CB8AC3E}">
        <p14:creationId xmlns:p14="http://schemas.microsoft.com/office/powerpoint/2010/main" val="281632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B647-2C93-3D9B-3975-9910702A0C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12CA7F-69DF-5B05-342D-889F5BBE9C1A}"/>
              </a:ext>
            </a:extLst>
          </p:cNvPr>
          <p:cNvSpPr>
            <a:spLocks noGrp="1"/>
          </p:cNvSpPr>
          <p:nvPr>
            <p:ph type="dt" sz="half" idx="10"/>
          </p:nvPr>
        </p:nvSpPr>
        <p:spPr/>
        <p:txBody>
          <a:bodyPr/>
          <a:lstStyle/>
          <a:p>
            <a:fld id="{507EAC5C-F20C-490D-9A5C-D2579AAEB829}" type="datetimeFigureOut">
              <a:rPr lang="en-US" smtClean="0"/>
              <a:t>8/17/2024</a:t>
            </a:fld>
            <a:endParaRPr lang="en-US"/>
          </a:p>
        </p:txBody>
      </p:sp>
      <p:sp>
        <p:nvSpPr>
          <p:cNvPr id="4" name="Footer Placeholder 3">
            <a:extLst>
              <a:ext uri="{FF2B5EF4-FFF2-40B4-BE49-F238E27FC236}">
                <a16:creationId xmlns:a16="http://schemas.microsoft.com/office/drawing/2014/main" id="{588CC72D-300B-0BCB-94C6-1DDBBE1C9B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B6EFA0-9B5A-3234-E108-1D5AED302B0D}"/>
              </a:ext>
            </a:extLst>
          </p:cNvPr>
          <p:cNvSpPr>
            <a:spLocks noGrp="1"/>
          </p:cNvSpPr>
          <p:nvPr>
            <p:ph type="sldNum" sz="quarter" idx="12"/>
          </p:nvPr>
        </p:nvSpPr>
        <p:spPr/>
        <p:txBody>
          <a:bodyPr/>
          <a:lstStyle/>
          <a:p>
            <a:fld id="{418F08A8-8C18-4E20-9875-46A92B0B9EB4}" type="slidenum">
              <a:rPr lang="en-US" smtClean="0"/>
              <a:t>‹#›</a:t>
            </a:fld>
            <a:endParaRPr lang="en-US"/>
          </a:p>
        </p:txBody>
      </p:sp>
    </p:spTree>
    <p:extLst>
      <p:ext uri="{BB962C8B-B14F-4D97-AF65-F5344CB8AC3E}">
        <p14:creationId xmlns:p14="http://schemas.microsoft.com/office/powerpoint/2010/main" val="409411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C132D-82BD-1614-1C8E-864FF9FA1770}"/>
              </a:ext>
            </a:extLst>
          </p:cNvPr>
          <p:cNvSpPr>
            <a:spLocks noGrp="1"/>
          </p:cNvSpPr>
          <p:nvPr>
            <p:ph type="dt" sz="half" idx="10"/>
          </p:nvPr>
        </p:nvSpPr>
        <p:spPr/>
        <p:txBody>
          <a:bodyPr/>
          <a:lstStyle/>
          <a:p>
            <a:fld id="{507EAC5C-F20C-490D-9A5C-D2579AAEB829}" type="datetimeFigureOut">
              <a:rPr lang="en-US" smtClean="0"/>
              <a:t>8/17/2024</a:t>
            </a:fld>
            <a:endParaRPr lang="en-US"/>
          </a:p>
        </p:txBody>
      </p:sp>
      <p:sp>
        <p:nvSpPr>
          <p:cNvPr id="3" name="Footer Placeholder 2">
            <a:extLst>
              <a:ext uri="{FF2B5EF4-FFF2-40B4-BE49-F238E27FC236}">
                <a16:creationId xmlns:a16="http://schemas.microsoft.com/office/drawing/2014/main" id="{6E564FDA-4BF9-007D-6B6F-1D842CF253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B4BD43-5A3D-A5A8-BAEB-BF0BD7BEA042}"/>
              </a:ext>
            </a:extLst>
          </p:cNvPr>
          <p:cNvSpPr>
            <a:spLocks noGrp="1"/>
          </p:cNvSpPr>
          <p:nvPr>
            <p:ph type="sldNum" sz="quarter" idx="12"/>
          </p:nvPr>
        </p:nvSpPr>
        <p:spPr/>
        <p:txBody>
          <a:bodyPr/>
          <a:lstStyle/>
          <a:p>
            <a:fld id="{418F08A8-8C18-4E20-9875-46A92B0B9EB4}" type="slidenum">
              <a:rPr lang="en-US" smtClean="0"/>
              <a:t>‹#›</a:t>
            </a:fld>
            <a:endParaRPr lang="en-US"/>
          </a:p>
        </p:txBody>
      </p:sp>
    </p:spTree>
    <p:extLst>
      <p:ext uri="{BB962C8B-B14F-4D97-AF65-F5344CB8AC3E}">
        <p14:creationId xmlns:p14="http://schemas.microsoft.com/office/powerpoint/2010/main" val="170440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14E2-3452-CBDE-1120-6E58F68D1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9633E1-3FC0-0DA4-396D-C4D3F7D0E2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35F889-6BEB-77AC-E110-DA1F28A8C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7A1AA-A5BE-7B99-81B2-6240E1E24D99}"/>
              </a:ext>
            </a:extLst>
          </p:cNvPr>
          <p:cNvSpPr>
            <a:spLocks noGrp="1"/>
          </p:cNvSpPr>
          <p:nvPr>
            <p:ph type="dt" sz="half" idx="10"/>
          </p:nvPr>
        </p:nvSpPr>
        <p:spPr/>
        <p:txBody>
          <a:bodyPr/>
          <a:lstStyle/>
          <a:p>
            <a:fld id="{507EAC5C-F20C-490D-9A5C-D2579AAEB829}" type="datetimeFigureOut">
              <a:rPr lang="en-US" smtClean="0"/>
              <a:t>8/17/2024</a:t>
            </a:fld>
            <a:endParaRPr lang="en-US"/>
          </a:p>
        </p:txBody>
      </p:sp>
      <p:sp>
        <p:nvSpPr>
          <p:cNvPr id="6" name="Footer Placeholder 5">
            <a:extLst>
              <a:ext uri="{FF2B5EF4-FFF2-40B4-BE49-F238E27FC236}">
                <a16:creationId xmlns:a16="http://schemas.microsoft.com/office/drawing/2014/main" id="{ABA3B0F9-8651-E9E5-5D81-2E14CD1D37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5ED38-63DF-1A72-0365-2DCF30C70EC5}"/>
              </a:ext>
            </a:extLst>
          </p:cNvPr>
          <p:cNvSpPr>
            <a:spLocks noGrp="1"/>
          </p:cNvSpPr>
          <p:nvPr>
            <p:ph type="sldNum" sz="quarter" idx="12"/>
          </p:nvPr>
        </p:nvSpPr>
        <p:spPr/>
        <p:txBody>
          <a:bodyPr/>
          <a:lstStyle/>
          <a:p>
            <a:fld id="{418F08A8-8C18-4E20-9875-46A92B0B9EB4}" type="slidenum">
              <a:rPr lang="en-US" smtClean="0"/>
              <a:t>‹#›</a:t>
            </a:fld>
            <a:endParaRPr lang="en-US"/>
          </a:p>
        </p:txBody>
      </p:sp>
    </p:spTree>
    <p:extLst>
      <p:ext uri="{BB962C8B-B14F-4D97-AF65-F5344CB8AC3E}">
        <p14:creationId xmlns:p14="http://schemas.microsoft.com/office/powerpoint/2010/main" val="241057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8403-8A36-EEDE-5BE3-B7109857D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E02FA6-4E04-A602-D5E9-EF25EE98B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004EFE-4CED-A2DF-AA99-25FB2F4CB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7A49C-20D3-4CF4-4965-6358023F22D6}"/>
              </a:ext>
            </a:extLst>
          </p:cNvPr>
          <p:cNvSpPr>
            <a:spLocks noGrp="1"/>
          </p:cNvSpPr>
          <p:nvPr>
            <p:ph type="dt" sz="half" idx="10"/>
          </p:nvPr>
        </p:nvSpPr>
        <p:spPr/>
        <p:txBody>
          <a:bodyPr/>
          <a:lstStyle/>
          <a:p>
            <a:fld id="{507EAC5C-F20C-490D-9A5C-D2579AAEB829}" type="datetimeFigureOut">
              <a:rPr lang="en-US" smtClean="0"/>
              <a:t>8/17/2024</a:t>
            </a:fld>
            <a:endParaRPr lang="en-US"/>
          </a:p>
        </p:txBody>
      </p:sp>
      <p:sp>
        <p:nvSpPr>
          <p:cNvPr id="6" name="Footer Placeholder 5">
            <a:extLst>
              <a:ext uri="{FF2B5EF4-FFF2-40B4-BE49-F238E27FC236}">
                <a16:creationId xmlns:a16="http://schemas.microsoft.com/office/drawing/2014/main" id="{DD369CAF-B330-D0F1-E44D-DA18EAC79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FF243-E4A1-B524-8EBA-80BF44E91FEA}"/>
              </a:ext>
            </a:extLst>
          </p:cNvPr>
          <p:cNvSpPr>
            <a:spLocks noGrp="1"/>
          </p:cNvSpPr>
          <p:nvPr>
            <p:ph type="sldNum" sz="quarter" idx="12"/>
          </p:nvPr>
        </p:nvSpPr>
        <p:spPr/>
        <p:txBody>
          <a:bodyPr/>
          <a:lstStyle/>
          <a:p>
            <a:fld id="{418F08A8-8C18-4E20-9875-46A92B0B9EB4}" type="slidenum">
              <a:rPr lang="en-US" smtClean="0"/>
              <a:t>‹#›</a:t>
            </a:fld>
            <a:endParaRPr lang="en-US"/>
          </a:p>
        </p:txBody>
      </p:sp>
    </p:spTree>
    <p:extLst>
      <p:ext uri="{BB962C8B-B14F-4D97-AF65-F5344CB8AC3E}">
        <p14:creationId xmlns:p14="http://schemas.microsoft.com/office/powerpoint/2010/main" val="324144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5CFD2A-DF18-7DC9-AEFF-E8B020642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B14330-3457-8BDE-AC12-99DBAF2804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7A86E-74D7-0EA5-6BA6-DAE6F729F2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7EAC5C-F20C-490D-9A5C-D2579AAEB829}" type="datetimeFigureOut">
              <a:rPr lang="en-US" smtClean="0"/>
              <a:t>8/17/2024</a:t>
            </a:fld>
            <a:endParaRPr lang="en-US"/>
          </a:p>
        </p:txBody>
      </p:sp>
      <p:sp>
        <p:nvSpPr>
          <p:cNvPr id="5" name="Footer Placeholder 4">
            <a:extLst>
              <a:ext uri="{FF2B5EF4-FFF2-40B4-BE49-F238E27FC236}">
                <a16:creationId xmlns:a16="http://schemas.microsoft.com/office/drawing/2014/main" id="{BE9B48F3-ECB6-935C-7ADB-748758881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B4E844-94ED-1614-F4EC-F36FFBD952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8F08A8-8C18-4E20-9875-46A92B0B9EB4}" type="slidenum">
              <a:rPr lang="en-US" smtClean="0"/>
              <a:t>‹#›</a:t>
            </a:fld>
            <a:endParaRPr lang="en-US"/>
          </a:p>
        </p:txBody>
      </p:sp>
    </p:spTree>
    <p:extLst>
      <p:ext uri="{BB962C8B-B14F-4D97-AF65-F5344CB8AC3E}">
        <p14:creationId xmlns:p14="http://schemas.microsoft.com/office/powerpoint/2010/main" val="1467312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illuminated circuit board">
            <a:extLst>
              <a:ext uri="{FF2B5EF4-FFF2-40B4-BE49-F238E27FC236}">
                <a16:creationId xmlns:a16="http://schemas.microsoft.com/office/drawing/2014/main" id="{F622C04B-0B7D-2D9C-F674-C96DA1DC0426}"/>
              </a:ext>
            </a:extLst>
          </p:cNvPr>
          <p:cNvPicPr>
            <a:picLocks noChangeAspect="1"/>
          </p:cNvPicPr>
          <p:nvPr/>
        </p:nvPicPr>
        <p:blipFill>
          <a:blip r:embed="rId2">
            <a:alphaModFix amt="50000"/>
          </a:blip>
          <a:srcRect b="21329"/>
          <a:stretch/>
        </p:blipFill>
        <p:spPr>
          <a:xfrm>
            <a:off x="20" y="1"/>
            <a:ext cx="12191980" cy="6857999"/>
          </a:xfrm>
          <a:prstGeom prst="rect">
            <a:avLst/>
          </a:prstGeom>
        </p:spPr>
      </p:pic>
      <p:sp>
        <p:nvSpPr>
          <p:cNvPr id="2" name="Title 1">
            <a:extLst>
              <a:ext uri="{FF2B5EF4-FFF2-40B4-BE49-F238E27FC236}">
                <a16:creationId xmlns:a16="http://schemas.microsoft.com/office/drawing/2014/main" id="{AA1AC524-E1D3-0B0E-63F2-CFA1FE6B1FF7}"/>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The Technology Value Stream</a:t>
            </a:r>
          </a:p>
        </p:txBody>
      </p:sp>
      <p:sp>
        <p:nvSpPr>
          <p:cNvPr id="3" name="Subtitle 2">
            <a:extLst>
              <a:ext uri="{FF2B5EF4-FFF2-40B4-BE49-F238E27FC236}">
                <a16:creationId xmlns:a16="http://schemas.microsoft.com/office/drawing/2014/main" id="{8107FAD8-EC73-88BD-0D9A-BE11BA021C58}"/>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Del Mundo, Celine</a:t>
            </a:r>
          </a:p>
          <a:p>
            <a:r>
              <a:rPr lang="en-US" dirty="0">
                <a:solidFill>
                  <a:srgbClr val="FFFFFF"/>
                </a:solidFill>
              </a:rPr>
              <a:t>Bellevue University CSD 380</a:t>
            </a:r>
          </a:p>
        </p:txBody>
      </p:sp>
    </p:spTree>
    <p:extLst>
      <p:ext uri="{BB962C8B-B14F-4D97-AF65-F5344CB8AC3E}">
        <p14:creationId xmlns:p14="http://schemas.microsoft.com/office/powerpoint/2010/main" val="1284617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F3177-F078-3DAB-E6E3-32E341D91974}"/>
              </a:ext>
            </a:extLst>
          </p:cNvPr>
          <p:cNvSpPr>
            <a:spLocks noGrp="1"/>
          </p:cNvSpPr>
          <p:nvPr>
            <p:ph type="title"/>
          </p:nvPr>
        </p:nvSpPr>
        <p:spPr>
          <a:xfrm>
            <a:off x="761803" y="350196"/>
            <a:ext cx="4646904" cy="1624520"/>
          </a:xfrm>
        </p:spPr>
        <p:txBody>
          <a:bodyPr anchor="ctr">
            <a:normAutofit/>
          </a:bodyPr>
          <a:lstStyle/>
          <a:p>
            <a:r>
              <a:rPr lang="en-US" sz="4000"/>
              <a:t>Value Stream</a:t>
            </a:r>
          </a:p>
        </p:txBody>
      </p:sp>
      <p:sp>
        <p:nvSpPr>
          <p:cNvPr id="19" name="Content Placeholder 2">
            <a:extLst>
              <a:ext uri="{FF2B5EF4-FFF2-40B4-BE49-F238E27FC236}">
                <a16:creationId xmlns:a16="http://schemas.microsoft.com/office/drawing/2014/main" id="{2A4C9E47-1B8F-9E71-8446-9529D1E6D00E}"/>
              </a:ext>
            </a:extLst>
          </p:cNvPr>
          <p:cNvSpPr>
            <a:spLocks noGrp="1"/>
          </p:cNvSpPr>
          <p:nvPr>
            <p:ph idx="1"/>
          </p:nvPr>
        </p:nvSpPr>
        <p:spPr>
          <a:xfrm>
            <a:off x="761802" y="2743200"/>
            <a:ext cx="4646905" cy="3613149"/>
          </a:xfrm>
        </p:spPr>
        <p:txBody>
          <a:bodyPr anchor="ctr">
            <a:normAutofit/>
          </a:bodyPr>
          <a:lstStyle/>
          <a:p>
            <a:r>
              <a:rPr lang="en-US" sz="1900"/>
              <a:t>It encompasses the activities involved in software development, quality assurance and operations.</a:t>
            </a:r>
          </a:p>
          <a:p>
            <a:endParaRPr lang="en-US" sz="1900"/>
          </a:p>
          <a:p>
            <a:pPr marL="0" indent="0">
              <a:buNone/>
            </a:pPr>
            <a:r>
              <a:rPr lang="en-US" sz="1900"/>
              <a:t>Key Components:</a:t>
            </a:r>
          </a:p>
          <a:p>
            <a:r>
              <a:rPr lang="en-US" sz="1900"/>
              <a:t>Product Management</a:t>
            </a:r>
          </a:p>
          <a:p>
            <a:r>
              <a:rPr lang="en-US" sz="1900"/>
              <a:t>Development</a:t>
            </a:r>
          </a:p>
          <a:p>
            <a:r>
              <a:rPr lang="en-US" sz="1900"/>
              <a:t>Quality Assurance</a:t>
            </a:r>
          </a:p>
          <a:p>
            <a:r>
              <a:rPr lang="en-US" sz="1900"/>
              <a:t>IT Operations</a:t>
            </a:r>
          </a:p>
          <a:p>
            <a:r>
              <a:rPr lang="en-US" sz="1900"/>
              <a:t>Information Security</a:t>
            </a:r>
          </a:p>
        </p:txBody>
      </p:sp>
      <p:pic>
        <p:nvPicPr>
          <p:cNvPr id="5" name="Picture 4" descr="Computer script on a screen">
            <a:extLst>
              <a:ext uri="{FF2B5EF4-FFF2-40B4-BE49-F238E27FC236}">
                <a16:creationId xmlns:a16="http://schemas.microsoft.com/office/drawing/2014/main" id="{47F2E05B-21D6-CE44-46BF-61D32629912D}"/>
              </a:ext>
            </a:extLst>
          </p:cNvPr>
          <p:cNvPicPr>
            <a:picLocks noChangeAspect="1"/>
          </p:cNvPicPr>
          <p:nvPr/>
        </p:nvPicPr>
        <p:blipFill>
          <a:blip r:embed="rId2"/>
          <a:srcRect l="414" r="40186" b="-2"/>
          <a:stretch/>
        </p:blipFill>
        <p:spPr>
          <a:xfrm>
            <a:off x="6096000" y="1"/>
            <a:ext cx="6102825" cy="6858000"/>
          </a:xfrm>
          <a:prstGeom prst="rect">
            <a:avLst/>
          </a:prstGeom>
        </p:spPr>
      </p:pic>
    </p:spTree>
    <p:extLst>
      <p:ext uri="{BB962C8B-B14F-4D97-AF65-F5344CB8AC3E}">
        <p14:creationId xmlns:p14="http://schemas.microsoft.com/office/powerpoint/2010/main" val="26694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E1643-71E0-83FB-CD38-4FB078C0BB0D}"/>
              </a:ext>
            </a:extLst>
          </p:cNvPr>
          <p:cNvSpPr>
            <a:spLocks noGrp="1"/>
          </p:cNvSpPr>
          <p:nvPr>
            <p:ph type="title"/>
          </p:nvPr>
        </p:nvSpPr>
        <p:spPr/>
        <p:txBody>
          <a:bodyPr/>
          <a:lstStyle/>
          <a:p>
            <a:r>
              <a:rPr lang="en-US"/>
              <a:t>Value Stream Best Practices</a:t>
            </a:r>
            <a:endParaRPr lang="en-US" dirty="0"/>
          </a:p>
        </p:txBody>
      </p:sp>
      <p:graphicFrame>
        <p:nvGraphicFramePr>
          <p:cNvPr id="5" name="Content Placeholder 2">
            <a:extLst>
              <a:ext uri="{FF2B5EF4-FFF2-40B4-BE49-F238E27FC236}">
                <a16:creationId xmlns:a16="http://schemas.microsoft.com/office/drawing/2014/main" id="{3BE95140-4356-3EC6-10D0-ABB3DD8A389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891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cloudbees.com/blog/value-stream-management-software-delivery-visibility-and-insight">
            <a:extLst>
              <a:ext uri="{FF2B5EF4-FFF2-40B4-BE49-F238E27FC236}">
                <a16:creationId xmlns:a16="http://schemas.microsoft.com/office/drawing/2014/main" id="{769DB9AC-ED00-05BC-AC90-9D67364DE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572" y="351692"/>
            <a:ext cx="11046856" cy="5776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45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31F9-4353-7B01-657E-9A2B9B0C54CA}"/>
              </a:ext>
            </a:extLst>
          </p:cNvPr>
          <p:cNvSpPr>
            <a:spLocks noGrp="1"/>
          </p:cNvSpPr>
          <p:nvPr>
            <p:ph type="title"/>
          </p:nvPr>
        </p:nvSpPr>
        <p:spPr>
          <a:xfrm>
            <a:off x="6823878" y="741391"/>
            <a:ext cx="4491821" cy="1616203"/>
          </a:xfrm>
        </p:spPr>
        <p:txBody>
          <a:bodyPr anchor="b">
            <a:normAutofit/>
          </a:bodyPr>
          <a:lstStyle/>
          <a:p>
            <a:r>
              <a:rPr lang="en-US" sz="3200"/>
              <a:t>Lead Time</a:t>
            </a:r>
          </a:p>
        </p:txBody>
      </p:sp>
      <p:pic>
        <p:nvPicPr>
          <p:cNvPr id="13" name="Picture 12" descr="Upwards trending chart on a screen">
            <a:extLst>
              <a:ext uri="{FF2B5EF4-FFF2-40B4-BE49-F238E27FC236}">
                <a16:creationId xmlns:a16="http://schemas.microsoft.com/office/drawing/2014/main" id="{8FE5AB3B-A720-1D8E-3258-50EE3AE57288}"/>
              </a:ext>
            </a:extLst>
          </p:cNvPr>
          <p:cNvPicPr>
            <a:picLocks noChangeAspect="1"/>
          </p:cNvPicPr>
          <p:nvPr/>
        </p:nvPicPr>
        <p:blipFill>
          <a:blip r:embed="rId2"/>
          <a:srcRect l="19997" r="20669" b="-1"/>
          <a:stretch/>
        </p:blipFill>
        <p:spPr>
          <a:xfrm>
            <a:off x="20" y="10"/>
            <a:ext cx="6095980" cy="6857990"/>
          </a:xfrm>
          <a:prstGeom prst="rect">
            <a:avLst/>
          </a:prstGeom>
        </p:spPr>
      </p:pic>
      <p:grpSp>
        <p:nvGrpSpPr>
          <p:cNvPr id="14" name="Group 13">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C722E6A-67CE-8D1C-F576-135661464936}"/>
              </a:ext>
            </a:extLst>
          </p:cNvPr>
          <p:cNvSpPr>
            <a:spLocks noGrp="1"/>
          </p:cNvSpPr>
          <p:nvPr>
            <p:ph idx="1"/>
          </p:nvPr>
        </p:nvSpPr>
        <p:spPr>
          <a:xfrm>
            <a:off x="6823878" y="2533476"/>
            <a:ext cx="4491820" cy="3447832"/>
          </a:xfrm>
        </p:spPr>
        <p:txBody>
          <a:bodyPr anchor="t">
            <a:normAutofit/>
          </a:bodyPr>
          <a:lstStyle/>
          <a:p>
            <a:r>
              <a:rPr lang="en-US" sz="2000"/>
              <a:t>It is the measurement of the time elapsed between the moment a change request is initiated to deployment to production.</a:t>
            </a:r>
          </a:p>
          <a:p>
            <a:endParaRPr lang="en-US" sz="2000"/>
          </a:p>
          <a:p>
            <a:pPr marL="0" indent="0">
              <a:buNone/>
            </a:pPr>
            <a:r>
              <a:rPr lang="en-US" sz="2000"/>
              <a:t>Best Practices:</a:t>
            </a:r>
          </a:p>
          <a:p>
            <a:r>
              <a:rPr lang="en-US" sz="2000"/>
              <a:t>Measuring and tracking lead time to identify areas of improvement</a:t>
            </a:r>
          </a:p>
          <a:p>
            <a:r>
              <a:rPr lang="en-US" sz="2000"/>
              <a:t>Use automation to reduce delivery times and improve code quality</a:t>
            </a:r>
          </a:p>
        </p:txBody>
      </p:sp>
    </p:spTree>
    <p:extLst>
      <p:ext uri="{BB962C8B-B14F-4D97-AF65-F5344CB8AC3E}">
        <p14:creationId xmlns:p14="http://schemas.microsoft.com/office/powerpoint/2010/main" val="112223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238-21EB-95A7-7F38-72C5F5C3357A}"/>
              </a:ext>
            </a:extLst>
          </p:cNvPr>
          <p:cNvSpPr>
            <a:spLocks noGrp="1"/>
          </p:cNvSpPr>
          <p:nvPr>
            <p:ph type="title"/>
          </p:nvPr>
        </p:nvSpPr>
        <p:spPr>
          <a:xfrm>
            <a:off x="5868557" y="1138036"/>
            <a:ext cx="5444382" cy="1402470"/>
          </a:xfrm>
        </p:spPr>
        <p:txBody>
          <a:bodyPr anchor="t">
            <a:normAutofit/>
          </a:bodyPr>
          <a:lstStyle/>
          <a:p>
            <a:r>
              <a:rPr lang="en-US" sz="3200"/>
              <a:t>Processing Time</a:t>
            </a:r>
          </a:p>
        </p:txBody>
      </p:sp>
      <p:pic>
        <p:nvPicPr>
          <p:cNvPr id="5" name="Picture 4" descr="Graph on document with pen">
            <a:extLst>
              <a:ext uri="{FF2B5EF4-FFF2-40B4-BE49-F238E27FC236}">
                <a16:creationId xmlns:a16="http://schemas.microsoft.com/office/drawing/2014/main" id="{88E83961-D383-6E45-B9F7-63DA96AF0387}"/>
              </a:ext>
            </a:extLst>
          </p:cNvPr>
          <p:cNvPicPr>
            <a:picLocks noChangeAspect="1"/>
          </p:cNvPicPr>
          <p:nvPr/>
        </p:nvPicPr>
        <p:blipFill>
          <a:blip r:embed="rId2"/>
          <a:srcRect l="31792" r="18070" b="-1"/>
          <a:stretch/>
        </p:blipFill>
        <p:spPr>
          <a:xfrm>
            <a:off x="-1" y="10"/>
            <a:ext cx="5151179" cy="6857990"/>
          </a:xfrm>
          <a:prstGeom prst="rect">
            <a:avLst/>
          </a:prstGeom>
        </p:spPr>
      </p:pic>
      <p:cxnSp>
        <p:nvCxnSpPr>
          <p:cNvPr id="23" name="Straight Connector 2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FCE13A-E9BA-74E6-C7A0-582A45C4BA18}"/>
              </a:ext>
            </a:extLst>
          </p:cNvPr>
          <p:cNvSpPr>
            <a:spLocks noGrp="1"/>
          </p:cNvSpPr>
          <p:nvPr>
            <p:ph idx="1"/>
          </p:nvPr>
        </p:nvSpPr>
        <p:spPr>
          <a:xfrm>
            <a:off x="5868557" y="2551176"/>
            <a:ext cx="5444382" cy="3591207"/>
          </a:xfrm>
        </p:spPr>
        <p:txBody>
          <a:bodyPr>
            <a:normAutofit/>
          </a:bodyPr>
          <a:lstStyle/>
          <a:p>
            <a:r>
              <a:rPr lang="en-US" sz="2000"/>
              <a:t>The duration it takes for when a team starts a specific process to the completion of work.</a:t>
            </a:r>
          </a:p>
          <a:p>
            <a:endParaRPr lang="en-US" sz="2000"/>
          </a:p>
          <a:p>
            <a:pPr marL="0" indent="0">
              <a:buNone/>
            </a:pPr>
            <a:r>
              <a:rPr lang="en-US" sz="2000"/>
              <a:t>Best Practices:</a:t>
            </a:r>
          </a:p>
          <a:p>
            <a:r>
              <a:rPr lang="en-US" sz="2000"/>
              <a:t>Continuous Integration and Continuous Delivery</a:t>
            </a:r>
          </a:p>
          <a:p>
            <a:r>
              <a:rPr lang="en-US" sz="2000"/>
              <a:t>Feedback Loop</a:t>
            </a:r>
          </a:p>
          <a:p>
            <a:r>
              <a:rPr lang="en-US" sz="2000"/>
              <a:t>Collaboration and Communication </a:t>
            </a:r>
          </a:p>
        </p:txBody>
      </p:sp>
    </p:spTree>
    <p:extLst>
      <p:ext uri="{BB962C8B-B14F-4D97-AF65-F5344CB8AC3E}">
        <p14:creationId xmlns:p14="http://schemas.microsoft.com/office/powerpoint/2010/main" val="232221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F4CD2-044D-801B-BF73-0CC8A8C147F4}"/>
              </a:ext>
            </a:extLst>
          </p:cNvPr>
          <p:cNvSpPr>
            <a:spLocks noGrp="1"/>
          </p:cNvSpPr>
          <p:nvPr>
            <p:ph type="title"/>
          </p:nvPr>
        </p:nvSpPr>
        <p:spPr>
          <a:xfrm>
            <a:off x="841248" y="256032"/>
            <a:ext cx="10506456" cy="1014984"/>
          </a:xfrm>
        </p:spPr>
        <p:txBody>
          <a:bodyPr anchor="b">
            <a:normAutofit/>
          </a:bodyPr>
          <a:lstStyle/>
          <a:p>
            <a:r>
              <a:rPr lang="en-US"/>
              <a:t>The Common Scenario</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0" name="Content Placeholder 2">
            <a:extLst>
              <a:ext uri="{FF2B5EF4-FFF2-40B4-BE49-F238E27FC236}">
                <a16:creationId xmlns:a16="http://schemas.microsoft.com/office/drawing/2014/main" id="{5572B89F-411E-1CE7-F789-5125E0EDA243}"/>
              </a:ext>
            </a:extLst>
          </p:cNvPr>
          <p:cNvGraphicFramePr>
            <a:graphicFrameLocks noGrp="1"/>
          </p:cNvGraphicFramePr>
          <p:nvPr>
            <p:ph idx="1"/>
            <p:extLst>
              <p:ext uri="{D42A27DB-BD31-4B8C-83A1-F6EECF244321}">
                <p14:modId xmlns:p14="http://schemas.microsoft.com/office/powerpoint/2010/main" val="224796579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84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AF065-56BE-E5C6-4D04-D82299A80FE5}"/>
              </a:ext>
            </a:extLst>
          </p:cNvPr>
          <p:cNvSpPr>
            <a:spLocks noGrp="1"/>
          </p:cNvSpPr>
          <p:nvPr>
            <p:ph type="title"/>
          </p:nvPr>
        </p:nvSpPr>
        <p:spPr>
          <a:xfrm>
            <a:off x="841248" y="256032"/>
            <a:ext cx="10506456" cy="1014984"/>
          </a:xfrm>
        </p:spPr>
        <p:txBody>
          <a:bodyPr anchor="b">
            <a:normAutofit/>
          </a:bodyPr>
          <a:lstStyle/>
          <a:p>
            <a:r>
              <a:rPr lang="en-US" dirty="0"/>
              <a:t>Our DevOps Ideal</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94EC6E8-8F29-6DD9-3060-E0203F1F2D91}"/>
              </a:ext>
            </a:extLst>
          </p:cNvPr>
          <p:cNvGraphicFramePr>
            <a:graphicFrameLocks noGrp="1"/>
          </p:cNvGraphicFramePr>
          <p:nvPr>
            <p:ph idx="1"/>
            <p:extLst>
              <p:ext uri="{D42A27DB-BD31-4B8C-83A1-F6EECF244321}">
                <p14:modId xmlns:p14="http://schemas.microsoft.com/office/powerpoint/2010/main" val="412766539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537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27A0-4ED9-0F20-15E1-1FEF624A71B8}"/>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A6BFC83A-D903-13F1-60DD-A7EF91A8B6DC}"/>
              </a:ext>
            </a:extLst>
          </p:cNvPr>
          <p:cNvSpPr>
            <a:spLocks noGrp="1"/>
          </p:cNvSpPr>
          <p:nvPr>
            <p:ph idx="1"/>
          </p:nvPr>
        </p:nvSpPr>
        <p:spPr/>
        <p:txBody>
          <a:bodyPr>
            <a:normAutofit fontScale="77500" lnSpcReduction="20000"/>
          </a:bodyPr>
          <a:lstStyle/>
          <a:p>
            <a:r>
              <a:rPr lang="en-US" i="1" dirty="0">
                <a:effectLst/>
              </a:rPr>
              <a:t>Lead time and how to measure it in </a:t>
            </a:r>
            <a:r>
              <a:rPr lang="en-US" i="1" dirty="0" err="1">
                <a:effectLst/>
              </a:rPr>
              <a:t>devops</a:t>
            </a:r>
            <a:r>
              <a:rPr lang="en-US" i="1" dirty="0">
                <a:effectLst/>
              </a:rPr>
              <a:t>: </a:t>
            </a:r>
            <a:r>
              <a:rPr lang="en-US" i="1" dirty="0" err="1">
                <a:effectLst/>
              </a:rPr>
              <a:t>Devops</a:t>
            </a:r>
            <a:r>
              <a:rPr lang="en-US" i="1" dirty="0">
                <a:effectLst/>
              </a:rPr>
              <a:t> metrics</a:t>
            </a:r>
            <a:r>
              <a:rPr lang="en-US" dirty="0">
                <a:effectLst/>
              </a:rPr>
              <a:t>. Software.com. (n.d.). https://www.software.com/devops-guides/lead-time </a:t>
            </a:r>
          </a:p>
          <a:p>
            <a:r>
              <a:rPr lang="en-US" dirty="0">
                <a:effectLst/>
              </a:rPr>
              <a:t>Hall, T. (n.d.). </a:t>
            </a:r>
            <a:r>
              <a:rPr lang="en-US" i="1" dirty="0">
                <a:effectLst/>
              </a:rPr>
              <a:t>DevOps Best Practices</a:t>
            </a:r>
            <a:r>
              <a:rPr lang="en-US" dirty="0">
                <a:effectLst/>
              </a:rPr>
              <a:t>. Atlassian. https://www.atlassian.com/devops/what-is-devops/devops-best-practices </a:t>
            </a:r>
          </a:p>
          <a:p>
            <a:r>
              <a:rPr lang="en-US" dirty="0">
                <a:effectLst/>
              </a:rPr>
              <a:t>Kim, G., </a:t>
            </a:r>
            <a:r>
              <a:rPr lang="en-US" dirty="0" err="1">
                <a:effectLst/>
              </a:rPr>
              <a:t>Debois</a:t>
            </a:r>
            <a:r>
              <a:rPr lang="en-US" dirty="0">
                <a:effectLst/>
              </a:rPr>
              <a:t>, P., Willis, J., Humble, J., </a:t>
            </a:r>
            <a:r>
              <a:rPr lang="en-US" dirty="0" err="1">
                <a:effectLst/>
              </a:rPr>
              <a:t>Forsgren</a:t>
            </a:r>
            <a:r>
              <a:rPr lang="en-US" dirty="0">
                <a:effectLst/>
              </a:rPr>
              <a:t>, N., &amp; </a:t>
            </a:r>
            <a:r>
              <a:rPr lang="en-US" dirty="0" err="1">
                <a:effectLst/>
              </a:rPr>
              <a:t>Allspaw</a:t>
            </a:r>
            <a:r>
              <a:rPr lang="en-US" dirty="0">
                <a:effectLst/>
              </a:rPr>
              <a:t>, J. (2021). </a:t>
            </a:r>
            <a:r>
              <a:rPr lang="en-US" i="1" dirty="0">
                <a:effectLst/>
              </a:rPr>
              <a:t>The </a:t>
            </a:r>
            <a:r>
              <a:rPr lang="en-US" i="1" dirty="0" err="1">
                <a:effectLst/>
              </a:rPr>
              <a:t>devops</a:t>
            </a:r>
            <a:r>
              <a:rPr lang="en-US" i="1" dirty="0">
                <a:effectLst/>
              </a:rPr>
              <a:t> handbook: How to create world-class agility, reliability, &amp; Security in Technology Organizations</a:t>
            </a:r>
            <a:r>
              <a:rPr lang="en-US" dirty="0">
                <a:effectLst/>
              </a:rPr>
              <a:t>. IT Revolution Press, LLC. </a:t>
            </a:r>
          </a:p>
          <a:p>
            <a:r>
              <a:rPr lang="en-US" i="1" dirty="0">
                <a:effectLst/>
              </a:rPr>
              <a:t>How to use value stream mapping in DevOps</a:t>
            </a:r>
            <a:r>
              <a:rPr lang="en-US" dirty="0">
                <a:effectLst/>
              </a:rPr>
              <a:t>. How to Use Value Stream Mapping in DevOps | </a:t>
            </a:r>
            <a:r>
              <a:rPr lang="en-US" dirty="0" err="1">
                <a:effectLst/>
              </a:rPr>
              <a:t>Lucidchart</a:t>
            </a:r>
            <a:r>
              <a:rPr lang="en-US" dirty="0">
                <a:effectLst/>
              </a:rPr>
              <a:t> Blog. (2018, December 21). https://www.lucidchart.com/blog/value-stream-mapping-for-devops </a:t>
            </a:r>
          </a:p>
          <a:p>
            <a:r>
              <a:rPr lang="en-US" dirty="0">
                <a:effectLst/>
              </a:rPr>
              <a:t>https://www.cloudbees.com/blog/value-stream-management-software-delivery-visibility-and-insight</a:t>
            </a:r>
          </a:p>
          <a:p>
            <a:r>
              <a:rPr lang="en-US" dirty="0">
                <a:effectLst/>
              </a:rPr>
              <a:t>Atlassian. (n.d.-a). </a:t>
            </a:r>
            <a:r>
              <a:rPr lang="en-US" i="1" dirty="0">
                <a:effectLst/>
              </a:rPr>
              <a:t>Value stream mapping</a:t>
            </a:r>
            <a:r>
              <a:rPr lang="en-US" dirty="0">
                <a:effectLst/>
              </a:rPr>
              <a:t>. https://www.atlassian.com/continuous-delivery/principles/value-stream-mapping </a:t>
            </a:r>
          </a:p>
          <a:p>
            <a:endParaRPr lang="en-US" dirty="0">
              <a:effectLst/>
            </a:endParaRPr>
          </a:p>
          <a:p>
            <a:endParaRPr lang="en-US" dirty="0"/>
          </a:p>
        </p:txBody>
      </p:sp>
    </p:spTree>
    <p:extLst>
      <p:ext uri="{BB962C8B-B14F-4D97-AF65-F5344CB8AC3E}">
        <p14:creationId xmlns:p14="http://schemas.microsoft.com/office/powerpoint/2010/main" val="1036529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483</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The Technology Value Stream</vt:lpstr>
      <vt:lpstr>Value Stream</vt:lpstr>
      <vt:lpstr>Value Stream Best Practices</vt:lpstr>
      <vt:lpstr>PowerPoint Presentation</vt:lpstr>
      <vt:lpstr>Lead Time</vt:lpstr>
      <vt:lpstr>Processing Time</vt:lpstr>
      <vt:lpstr>The Common Scenario</vt:lpstr>
      <vt:lpstr>Our DevOps Ideal</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Celine Del Mundo</dc:creator>
  <cp:lastModifiedBy>Celine Del Mundo</cp:lastModifiedBy>
  <cp:revision>1</cp:revision>
  <dcterms:created xsi:type="dcterms:W3CDTF">2024-08-18T01:52:55Z</dcterms:created>
  <dcterms:modified xsi:type="dcterms:W3CDTF">2024-08-18T02:54:19Z</dcterms:modified>
</cp:coreProperties>
</file>