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985E-0B06-332C-1D0B-5F707BFF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35622B-4DDC-E672-F6FC-8818779ED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47A7A-3234-0947-59E2-1F955007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66FD1-C3F0-2A40-7C8B-0C2AE03E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60386-6C39-AE71-8805-16A788D0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68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6A216-5D78-F81B-B7A9-01D5C5F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9BFF30-9C15-9083-163D-60582D076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2FD3F-3301-34EE-0DE7-16B1D32A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C8931-8B20-2923-BCCF-D264B93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2C9A3-3EDF-B4AB-DC1D-F96BF4AD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8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E12DEE-2A2C-EFDA-35FF-4EACA270C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A9EB1-379C-DDF2-568F-9739E70F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67577-CD0E-07A4-BC93-71444929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33B1D-4978-E17D-541E-F9601246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C9EE8-6440-FDA7-8770-A6D74635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7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0A039-330B-ABC3-2C91-F5498B1C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30FAC-31DE-476C-13E8-51648BF9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232E5-CFB9-DB13-BB94-D7E98B11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52324-3CBA-E599-E2A1-E8B0D2B9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D525A-7BF5-3407-73F5-F6B1DD55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AD65D-7274-D558-6F02-8ED37446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A9A69-ABB5-23D0-9C4D-B8061E94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7B0B9-915E-65B0-211F-6B836E93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EA724-615A-060E-127B-3363C393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BA517-6974-CE39-27E4-C5872435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5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010FE-048A-DB72-7ECC-9AFE67AE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25327-BB33-2DE6-12D7-C5E2A8E0F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907093-5F0C-92A8-F07B-76BEA029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05B439-7C91-C422-1754-5CE22370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DD21FD-35D9-AD33-2104-1207AF0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F3DA83-D10B-1685-7CBF-124588AF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7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F8058-1B98-50AD-E135-7E96DD4A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08D0E2-BC79-9E58-555E-392D8C87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442EBC-5E43-3A13-E997-B4EED65C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A5491-B6C9-5128-780A-D9B9F8436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DF5D2C-D996-208C-872A-A506A106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947F25-3DFF-9AD9-40BB-752F4F5F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3B3253-A56D-2BD7-E7D5-8B17E901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4796C5-2472-86C0-63ED-AD98796B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98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BEFC2-E03E-0696-BF20-B74DDD52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3F0E39-129C-949B-C837-C95366EE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D216F1-60FF-A2F8-2668-0C136E1B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B8E29F-EE76-818A-4394-48788F0D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5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DFF97-7D6D-358F-727D-8D3BBC4B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81AC31-2D54-644C-DB3E-7B46FE16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EDA6C-DBE9-3EE6-7E08-1C0E7286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AFDAE-F36B-0A90-BC6F-CF0204E0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75358-34D5-7B75-FBB8-64015C83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5A757F-3918-CC50-707B-E2ABF154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95601-7DF6-769C-A257-DBF126AD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4F6ECA-8DFB-5B92-5BEF-5DAA05C8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9BB12-9AFB-2196-DD41-C0C50BA0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1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A7A8B-DD02-0C64-6DE1-2249A330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84C7E5-BBD3-04F1-28AF-C3AD3B1F3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8B8A6-E299-4FED-6940-5E679236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E83CD-C585-2F3B-2652-B8AECB71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81060-8704-4892-30D5-57F72D59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A9EAD9-646D-327F-16B7-F4690833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1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A6D3BC-08A0-5806-ECA7-FB4C7673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1F5F0-EC84-4C7E-EBA4-44145B3A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B6E26-AE65-1F29-203B-16C516F80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6FA5-0295-E041-B016-6D2F9780ECE9}" type="datetimeFigureOut">
              <a:rPr lang="de-DE" smtClean="0"/>
              <a:t>20.11.23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0C308-25C2-B329-BD4F-91F4736CB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07664B-7575-0C5A-DE16-FC07061DA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07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C00B460-B9B2-A53B-7151-D5498D2036BE}"/>
              </a:ext>
            </a:extLst>
          </p:cNvPr>
          <p:cNvSpPr txBox="1"/>
          <p:nvPr/>
        </p:nvSpPr>
        <p:spPr>
          <a:xfrm>
            <a:off x="1525920" y="259738"/>
            <a:ext cx="9850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Github</a:t>
            </a:r>
            <a:r>
              <a:rPr lang="de-DE" dirty="0"/>
              <a:t> Repository 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celinevivienne</a:t>
            </a:r>
            <a:r>
              <a:rPr lang="de-DE" dirty="0"/>
              <a:t>/</a:t>
            </a:r>
            <a:r>
              <a:rPr lang="de-DE" dirty="0" err="1"/>
              <a:t>Duplikatserkennung.git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FE01CC-AF6F-56E2-089F-72204F0F9E33}"/>
              </a:ext>
            </a:extLst>
          </p:cNvPr>
          <p:cNvSpPr txBox="1"/>
          <p:nvPr/>
        </p:nvSpPr>
        <p:spPr>
          <a:xfrm>
            <a:off x="1671134" y="2950841"/>
            <a:ext cx="1194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Master 1.0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2BA320-7EBD-0985-CBF6-99E8BE6C236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68285" y="655318"/>
            <a:ext cx="22997" cy="229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1799A1D-55E8-D28E-ECC2-0CAD1A3A28E8}"/>
              </a:ext>
            </a:extLst>
          </p:cNvPr>
          <p:cNvSpPr txBox="1"/>
          <p:nvPr/>
        </p:nvSpPr>
        <p:spPr>
          <a:xfrm>
            <a:off x="965957" y="211856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18D7E6A-B7FF-178E-3FFC-EB7185229436}"/>
              </a:ext>
            </a:extLst>
          </p:cNvPr>
          <p:cNvSpPr txBox="1"/>
          <p:nvPr/>
        </p:nvSpPr>
        <p:spPr>
          <a:xfrm rot="16200000">
            <a:off x="-435872" y="2858414"/>
            <a:ext cx="1957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VS Code</a:t>
            </a:r>
          </a:p>
          <a:p>
            <a:r>
              <a:rPr lang="de-DE" dirty="0" err="1"/>
              <a:t>Git</a:t>
            </a:r>
            <a:r>
              <a:rPr lang="de-DE" dirty="0"/>
              <a:t> Version Control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838146F-FCD5-F68C-B55F-E6DCCA4B1A30}"/>
              </a:ext>
            </a:extLst>
          </p:cNvPr>
          <p:cNvSpPr txBox="1"/>
          <p:nvPr/>
        </p:nvSpPr>
        <p:spPr>
          <a:xfrm>
            <a:off x="4191761" y="2218478"/>
            <a:ext cx="1181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Branch 1.1</a:t>
            </a:r>
          </a:p>
        </p:txBody>
      </p: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05EF1A9-CAB9-173E-402A-387BD4CA5D73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865435" y="2403144"/>
            <a:ext cx="1326326" cy="732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A4161E3-35B0-E2D3-3B40-1A9ADEA89C68}"/>
              </a:ext>
            </a:extLst>
          </p:cNvPr>
          <p:cNvSpPr txBox="1"/>
          <p:nvPr/>
        </p:nvSpPr>
        <p:spPr>
          <a:xfrm>
            <a:off x="2850407" y="2725157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1E384AA-CA3A-756E-4F79-865744A5F44B}"/>
              </a:ext>
            </a:extLst>
          </p:cNvPr>
          <p:cNvSpPr txBox="1"/>
          <p:nvPr/>
        </p:nvSpPr>
        <p:spPr>
          <a:xfrm>
            <a:off x="3971372" y="3468030"/>
            <a:ext cx="849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Master</a:t>
            </a:r>
            <a:endParaRPr lang="de-DE" dirty="0">
              <a:highlight>
                <a:srgbClr val="00FFFF"/>
              </a:highlight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DA983F0-05E5-BC85-B0F6-758BD27C11DE}"/>
              </a:ext>
            </a:extLst>
          </p:cNvPr>
          <p:cNvSpPr txBox="1"/>
          <p:nvPr/>
        </p:nvSpPr>
        <p:spPr>
          <a:xfrm>
            <a:off x="5132438" y="2909823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switch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FF0AFF1-3FD3-C2EC-9877-B7B7188ED537}"/>
              </a:ext>
            </a:extLst>
          </p:cNvPr>
          <p:cNvSpPr txBox="1"/>
          <p:nvPr/>
        </p:nvSpPr>
        <p:spPr>
          <a:xfrm>
            <a:off x="7337674" y="3430993"/>
            <a:ext cx="849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Master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3C9FB8F-D2FF-10A9-5029-FDF37F298362}"/>
              </a:ext>
            </a:extLst>
          </p:cNvPr>
          <p:cNvCxnSpPr>
            <a:stCxn id="37" idx="3"/>
            <a:endCxn id="41" idx="1"/>
          </p:cNvCxnSpPr>
          <p:nvPr/>
        </p:nvCxnSpPr>
        <p:spPr>
          <a:xfrm flipV="1">
            <a:off x="4821028" y="3615659"/>
            <a:ext cx="2516646" cy="3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CF02D922-6222-AB15-28C5-6BBC0BCA80C4}"/>
              </a:ext>
            </a:extLst>
          </p:cNvPr>
          <p:cNvSpPr txBox="1"/>
          <p:nvPr/>
        </p:nvSpPr>
        <p:spPr>
          <a:xfrm>
            <a:off x="5413996" y="3429000"/>
            <a:ext cx="182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F467BD0-9C8F-E14A-C952-C493C73FBD86}"/>
              </a:ext>
            </a:extLst>
          </p:cNvPr>
          <p:cNvSpPr txBox="1"/>
          <p:nvPr/>
        </p:nvSpPr>
        <p:spPr>
          <a:xfrm>
            <a:off x="7274038" y="2222030"/>
            <a:ext cx="1181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Branch 1.1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877C874-DB26-7884-82DA-5552EC7FD7E6}"/>
              </a:ext>
            </a:extLst>
          </p:cNvPr>
          <p:cNvCxnSpPr>
            <a:cxnSpLocks/>
            <a:stCxn id="27" idx="3"/>
            <a:endCxn id="45" idx="1"/>
          </p:cNvCxnSpPr>
          <p:nvPr/>
        </p:nvCxnSpPr>
        <p:spPr>
          <a:xfrm>
            <a:off x="5373559" y="2403144"/>
            <a:ext cx="1900479" cy="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9AA7C203-AB21-7A14-9A79-73E83E1BC707}"/>
              </a:ext>
            </a:extLst>
          </p:cNvPr>
          <p:cNvSpPr txBox="1"/>
          <p:nvPr/>
        </p:nvSpPr>
        <p:spPr>
          <a:xfrm>
            <a:off x="5704836" y="1984944"/>
            <a:ext cx="122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de-DE" dirty="0"/>
          </a:p>
        </p:txBody>
      </p: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70ED468D-924D-F627-0052-542A899BAA0C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5692235" y="1295328"/>
            <a:ext cx="876668" cy="34687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60C4ACA3-3B0B-6781-3D35-A3935A8509D6}"/>
              </a:ext>
            </a:extLst>
          </p:cNvPr>
          <p:cNvCxnSpPr>
            <a:cxnSpLocks/>
            <a:stCxn id="41" idx="2"/>
            <a:endCxn id="37" idx="2"/>
          </p:cNvCxnSpPr>
          <p:nvPr/>
        </p:nvCxnSpPr>
        <p:spPr>
          <a:xfrm rot="5400000">
            <a:off x="6060833" y="2135692"/>
            <a:ext cx="37037" cy="3366302"/>
          </a:xfrm>
          <a:prstGeom prst="bentConnector3">
            <a:avLst>
              <a:gd name="adj1" fmla="val 717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896D6A2-71F2-A8DC-5C36-0C913E8ED186}"/>
              </a:ext>
            </a:extLst>
          </p:cNvPr>
          <p:cNvSpPr txBox="1"/>
          <p:nvPr/>
        </p:nvSpPr>
        <p:spPr>
          <a:xfrm>
            <a:off x="5442344" y="3982998"/>
            <a:ext cx="10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Conflict?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136295F-F678-B7DC-97A4-633F51717172}"/>
              </a:ext>
            </a:extLst>
          </p:cNvPr>
          <p:cNvSpPr txBox="1"/>
          <p:nvPr/>
        </p:nvSpPr>
        <p:spPr>
          <a:xfrm>
            <a:off x="9932689" y="3429000"/>
            <a:ext cx="1194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Master x.0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A187C79-D44C-2ACC-4B69-88E37669E0C9}"/>
              </a:ext>
            </a:extLst>
          </p:cNvPr>
          <p:cNvSpPr txBox="1"/>
          <p:nvPr/>
        </p:nvSpPr>
        <p:spPr>
          <a:xfrm>
            <a:off x="8617580" y="3429000"/>
            <a:ext cx="122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de-DE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18CFFF9-0350-6237-8DFB-F72FBA93BF57}"/>
              </a:ext>
            </a:extLst>
          </p:cNvPr>
          <p:cNvCxnSpPr>
            <a:cxnSpLocks/>
            <a:stCxn id="41" idx="3"/>
            <a:endCxn id="64" idx="1"/>
          </p:cNvCxnSpPr>
          <p:nvPr/>
        </p:nvCxnSpPr>
        <p:spPr>
          <a:xfrm flipV="1">
            <a:off x="8187330" y="3613666"/>
            <a:ext cx="1745359" cy="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FDA15CCF-EDFE-D15A-B5DE-78736CA4E8FC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520866" y="629070"/>
            <a:ext cx="8974" cy="27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F7DA498D-163D-FFAC-C408-4665AF6656D6}"/>
              </a:ext>
            </a:extLst>
          </p:cNvPr>
          <p:cNvSpPr txBox="1"/>
          <p:nvPr/>
        </p:nvSpPr>
        <p:spPr>
          <a:xfrm>
            <a:off x="9940056" y="216961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push</a:t>
            </a:r>
          </a:p>
        </p:txBody>
      </p:sp>
      <p:cxnSp>
        <p:nvCxnSpPr>
          <p:cNvPr id="74" name="Gewinkelte Verbindung 73">
            <a:extLst>
              <a:ext uri="{FF2B5EF4-FFF2-40B4-BE49-F238E27FC236}">
                <a16:creationId xmlns:a16="http://schemas.microsoft.com/office/drawing/2014/main" id="{CDF3948D-55F5-8E53-BC75-E561D7FBE451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1525920" y="444403"/>
            <a:ext cx="145214" cy="2691103"/>
          </a:xfrm>
          <a:prstGeom prst="bentConnector3">
            <a:avLst>
              <a:gd name="adj1" fmla="val -157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70D14450-30E8-EFAC-10B1-A2078828FF73}"/>
              </a:ext>
            </a:extLst>
          </p:cNvPr>
          <p:cNvSpPr txBox="1"/>
          <p:nvPr/>
        </p:nvSpPr>
        <p:spPr>
          <a:xfrm>
            <a:off x="1958674" y="189558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pull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75CE317-1E69-DAC3-0BD9-FEA8F51BCF30}"/>
              </a:ext>
            </a:extLst>
          </p:cNvPr>
          <p:cNvSpPr txBox="1"/>
          <p:nvPr/>
        </p:nvSpPr>
        <p:spPr>
          <a:xfrm rot="16200000">
            <a:off x="1246666" y="6645349"/>
            <a:ext cx="117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Live Share</a:t>
            </a:r>
          </a:p>
          <a:p>
            <a:endParaRPr lang="de-DE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0D41A6B-CB7F-CEB2-EB46-6A831F40D70B}"/>
              </a:ext>
            </a:extLst>
          </p:cNvPr>
          <p:cNvSpPr txBox="1"/>
          <p:nvPr/>
        </p:nvSpPr>
        <p:spPr>
          <a:xfrm>
            <a:off x="1361523" y="5863038"/>
            <a:ext cx="2219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Für Pair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67CD89C-254F-2093-FD99-8C0EAC11A2CD}"/>
              </a:ext>
            </a:extLst>
          </p:cNvPr>
          <p:cNvSpPr txBox="1"/>
          <p:nvPr/>
        </p:nvSpPr>
        <p:spPr>
          <a:xfrm>
            <a:off x="3955903" y="4684853"/>
            <a:ext cx="3241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Keine eigentlichen Versionen </a:t>
            </a:r>
            <a:r>
              <a:rPr lang="de-DE" dirty="0">
                <a:highlight>
                  <a:srgbClr val="00FFFF"/>
                </a:highlight>
              </a:rPr>
              <a:t>1.0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AB5256-01A0-E019-DEB4-80D10B62198B}"/>
              </a:ext>
            </a:extLst>
          </p:cNvPr>
          <p:cNvSpPr txBox="1"/>
          <p:nvPr/>
        </p:nvSpPr>
        <p:spPr>
          <a:xfrm rot="16200000">
            <a:off x="-117245" y="47065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Global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F65563-475E-0B8C-005A-9CE2FC3DA306}"/>
              </a:ext>
            </a:extLst>
          </p:cNvPr>
          <p:cNvSpPr txBox="1"/>
          <p:nvPr/>
        </p:nvSpPr>
        <p:spPr>
          <a:xfrm rot="16200000">
            <a:off x="-147156" y="272515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Local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B2203E-56A1-3EF4-AB06-095D5FC8DF24}"/>
              </a:ext>
            </a:extLst>
          </p:cNvPr>
          <p:cNvSpPr txBox="1"/>
          <p:nvPr/>
        </p:nvSpPr>
        <p:spPr>
          <a:xfrm>
            <a:off x="84253" y="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78052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AF6A8C8-AD13-61B2-FAD8-4A7B1BA353A1}"/>
              </a:ext>
            </a:extLst>
          </p:cNvPr>
          <p:cNvSpPr txBox="1"/>
          <p:nvPr/>
        </p:nvSpPr>
        <p:spPr>
          <a:xfrm>
            <a:off x="1334814" y="924910"/>
            <a:ext cx="7780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Repository -&gt; Ort für Code und Dateien zur </a:t>
            </a:r>
            <a:r>
              <a:rPr lang="de-DE" dirty="0" err="1"/>
              <a:t>Ausührung</a:t>
            </a:r>
            <a:endParaRPr lang="de-DE" dirty="0"/>
          </a:p>
          <a:p>
            <a:r>
              <a:rPr lang="de-DE" dirty="0"/>
              <a:t>Änderungen verwalten -&gt; Überblick &amp; Zusammenarbeit</a:t>
            </a:r>
          </a:p>
          <a:p>
            <a:r>
              <a:rPr lang="de-DE" dirty="0" err="1"/>
              <a:t>Branches</a:t>
            </a:r>
            <a:r>
              <a:rPr lang="de-DE" dirty="0"/>
              <a:t> -&gt; Kopien der Codebasis (Teile eines Projektes) unabhängig vom Master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6A13E1-7105-4946-6A17-A5A8D115FD09}"/>
              </a:ext>
            </a:extLst>
          </p:cNvPr>
          <p:cNvSpPr txBox="1"/>
          <p:nvPr/>
        </p:nvSpPr>
        <p:spPr>
          <a:xfrm>
            <a:off x="609600" y="615906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62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F678BEB-0F27-0515-3C08-FE3C2B1C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2241550"/>
            <a:ext cx="5422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1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Macintosh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Bandschapp</dc:creator>
  <cp:lastModifiedBy>Markus Bandschapp</cp:lastModifiedBy>
  <cp:revision>2</cp:revision>
  <dcterms:created xsi:type="dcterms:W3CDTF">2023-11-13T09:37:37Z</dcterms:created>
  <dcterms:modified xsi:type="dcterms:W3CDTF">2023-11-20T11:26:49Z</dcterms:modified>
</cp:coreProperties>
</file>