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8"/>
    <p:restoredTop sz="94361"/>
  </p:normalViewPr>
  <p:slideViewPr>
    <p:cSldViewPr snapToGrid="0">
      <p:cViewPr>
        <p:scale>
          <a:sx n="85" d="100"/>
          <a:sy n="85" d="100"/>
        </p:scale>
        <p:origin x="68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985E-0B06-332C-1D0B-5F707BFF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35622B-4DDC-E672-F6FC-8818779ED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47A7A-3234-0947-59E2-1F955007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66FD1-C3F0-2A40-7C8B-0C2AE03E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60386-6C39-AE71-8805-16A788D0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68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6A216-5D78-F81B-B7A9-01D5C5F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9BFF30-9C15-9083-163D-60582D076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72FD3F-3301-34EE-0DE7-16B1D32A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CC8931-8B20-2923-BCCF-D264B93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02C9A3-3EDF-B4AB-DC1D-F96BF4AD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58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E12DEE-2A2C-EFDA-35FF-4EACA270C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A9EB1-379C-DDF2-568F-9739E70F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67577-CD0E-07A4-BC93-71444929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E33B1D-4978-E17D-541E-F9601246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C9EE8-6440-FDA7-8770-A6D74635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7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0A039-330B-ABC3-2C91-F5498B1C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30FAC-31DE-476C-13E8-51648BF9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7232E5-CFB9-DB13-BB94-D7E98B11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52324-3CBA-E599-E2A1-E8B0D2B9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D525A-7BF5-3407-73F5-F6B1DD55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AD65D-7274-D558-6F02-8ED37446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A9A69-ABB5-23D0-9C4D-B8061E94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7B0B9-915E-65B0-211F-6B836E93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EA724-615A-060E-127B-3363C393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BA517-6974-CE39-27E4-C5872435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5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010FE-048A-DB72-7ECC-9AFE67AE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25327-BB33-2DE6-12D7-C5E2A8E0F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907093-5F0C-92A8-F07B-76BEA029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05B439-7C91-C422-1754-5CE22370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DD21FD-35D9-AD33-2104-1207AF0A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F3DA83-D10B-1685-7CBF-124588AF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79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F8058-1B98-50AD-E135-7E96DD4A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08D0E2-BC79-9E58-555E-392D8C87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442EBC-5E43-3A13-E997-B4EED65C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A5491-B6C9-5128-780A-D9B9F8436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DF5D2C-D996-208C-872A-A506A106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947F25-3DFF-9AD9-40BB-752F4F5F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3B3253-A56D-2BD7-E7D5-8B17E901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4796C5-2472-86C0-63ED-AD98796B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98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BEFC2-E03E-0696-BF20-B74DDD52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3F0E39-129C-949B-C837-C95366EE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D216F1-60FF-A2F8-2668-0C136E1B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B8E29F-EE76-818A-4394-48788F0D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5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5DFF97-7D6D-358F-727D-8D3BBC4B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81AC31-2D54-644C-DB3E-7B46FE16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EDA6C-DBE9-3EE6-7E08-1C0E7286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1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AFDAE-F36B-0A90-BC6F-CF0204E0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75358-34D5-7B75-FBB8-64015C83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5A757F-3918-CC50-707B-E2ABF154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095601-7DF6-769C-A257-DBF126AD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4F6ECA-8DFB-5B92-5BEF-5DAA05C8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F9BB12-9AFB-2196-DD41-C0C50BA0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1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A7A8B-DD02-0C64-6DE1-2249A330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84C7E5-BBD3-04F1-28AF-C3AD3B1F3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8B8A6-E299-4FED-6940-5E679236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E83CD-C585-2F3B-2652-B8AECB71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81060-8704-4892-30D5-57F72D59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A9EAD9-646D-327F-16B7-F4690833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1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A6D3BC-08A0-5806-ECA7-FB4C7673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1F5F0-EC84-4C7E-EBA4-44145B3A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B6E26-AE65-1F29-203B-16C516F80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6FA5-0295-E041-B016-6D2F9780ECE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0C308-25C2-B329-BD4F-91F4736CB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07664B-7575-0C5A-DE16-FC07061DA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93375-E71E-6541-836A-1AC06745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07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ylinder 8">
            <a:extLst>
              <a:ext uri="{FF2B5EF4-FFF2-40B4-BE49-F238E27FC236}">
                <a16:creationId xmlns:a16="http://schemas.microsoft.com/office/drawing/2014/main" id="{CCD7E394-B982-B794-A604-62E9C868ECBB}"/>
              </a:ext>
            </a:extLst>
          </p:cNvPr>
          <p:cNvSpPr/>
          <p:nvPr/>
        </p:nvSpPr>
        <p:spPr>
          <a:xfrm>
            <a:off x="9943355" y="842956"/>
            <a:ext cx="1145629" cy="119818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Remote</a:t>
            </a:r>
          </a:p>
          <a:p>
            <a:pPr algn="ctr"/>
            <a:r>
              <a:rPr lang="de-DE" sz="1600" dirty="0"/>
              <a:t>Repository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1EE5FCAB-ECEC-C2BF-AC09-FBBD1198A912}"/>
              </a:ext>
            </a:extLst>
          </p:cNvPr>
          <p:cNvSpPr/>
          <p:nvPr/>
        </p:nvSpPr>
        <p:spPr>
          <a:xfrm>
            <a:off x="6852703" y="842956"/>
            <a:ext cx="1145629" cy="119818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Local</a:t>
            </a:r>
            <a:endParaRPr lang="de-DE" sz="1600" dirty="0"/>
          </a:p>
          <a:p>
            <a:pPr algn="ctr"/>
            <a:r>
              <a:rPr lang="de-DE" sz="1600" dirty="0"/>
              <a:t>Repository</a:t>
            </a: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298110B2-5635-7DB4-FB08-0C67A2F21911}"/>
              </a:ext>
            </a:extLst>
          </p:cNvPr>
          <p:cNvSpPr/>
          <p:nvPr/>
        </p:nvSpPr>
        <p:spPr>
          <a:xfrm>
            <a:off x="3686035" y="842956"/>
            <a:ext cx="1145629" cy="119818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Staging</a:t>
            </a:r>
            <a:endParaRPr lang="de-DE" sz="1600" dirty="0"/>
          </a:p>
          <a:p>
            <a:pPr algn="ctr"/>
            <a:r>
              <a:rPr lang="de-DE" sz="1600" dirty="0"/>
              <a:t>Area</a:t>
            </a:r>
          </a:p>
        </p:txBody>
      </p:sp>
      <p:sp>
        <p:nvSpPr>
          <p:cNvPr id="12" name="Zylinder 11">
            <a:extLst>
              <a:ext uri="{FF2B5EF4-FFF2-40B4-BE49-F238E27FC236}">
                <a16:creationId xmlns:a16="http://schemas.microsoft.com/office/drawing/2014/main" id="{2416B163-6706-8951-5140-9660767FD325}"/>
              </a:ext>
            </a:extLst>
          </p:cNvPr>
          <p:cNvSpPr/>
          <p:nvPr/>
        </p:nvSpPr>
        <p:spPr>
          <a:xfrm>
            <a:off x="595383" y="842956"/>
            <a:ext cx="1145629" cy="119818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Working</a:t>
            </a:r>
          </a:p>
          <a:p>
            <a:pPr algn="ctr"/>
            <a:r>
              <a:rPr lang="de-DE" sz="1600" dirty="0"/>
              <a:t>Directory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1081C28-C5E6-E163-3B56-33C2178F5DFB}"/>
              </a:ext>
            </a:extLst>
          </p:cNvPr>
          <p:cNvSpPr txBox="1"/>
          <p:nvPr/>
        </p:nvSpPr>
        <p:spPr>
          <a:xfrm>
            <a:off x="8766196" y="2094598"/>
            <a:ext cx="3499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Speicherung des Codes</a:t>
            </a:r>
          </a:p>
          <a:p>
            <a:pPr algn="ctr"/>
            <a:r>
              <a:rPr lang="de-DE" sz="1200" dirty="0"/>
              <a:t>auf GITHUB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AA1848-F22D-DAF3-269F-99E11B3F2A75}"/>
              </a:ext>
            </a:extLst>
          </p:cNvPr>
          <p:cNvSpPr txBox="1"/>
          <p:nvPr/>
        </p:nvSpPr>
        <p:spPr>
          <a:xfrm>
            <a:off x="105182" y="2075432"/>
            <a:ext cx="212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Bearbeiten der Dateien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AD9E825-3B22-06E5-4B97-7BEF9FE3BD8F}"/>
              </a:ext>
            </a:extLst>
          </p:cNvPr>
          <p:cNvSpPr txBox="1"/>
          <p:nvPr/>
        </p:nvSpPr>
        <p:spPr>
          <a:xfrm>
            <a:off x="3203624" y="2072658"/>
            <a:ext cx="2110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Aufbewahrung Dateien</a:t>
            </a:r>
          </a:p>
          <a:p>
            <a:pPr algn="ctr"/>
            <a:r>
              <a:rPr lang="de-DE" sz="1600" dirty="0"/>
              <a:t>für nächsten Commit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BC70F03-48AB-83E2-B264-311D64DBA4FE}"/>
              </a:ext>
            </a:extLst>
          </p:cNvPr>
          <p:cNvSpPr txBox="1"/>
          <p:nvPr/>
        </p:nvSpPr>
        <p:spPr>
          <a:xfrm>
            <a:off x="6112209" y="2094598"/>
            <a:ext cx="2626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Enthält den geänderten Code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1DBB7663-24FC-F3A7-796F-793E244F6923}"/>
              </a:ext>
            </a:extLst>
          </p:cNvPr>
          <p:cNvCxnSpPr/>
          <p:nvPr/>
        </p:nvCxnSpPr>
        <p:spPr>
          <a:xfrm>
            <a:off x="8995719" y="407773"/>
            <a:ext cx="0" cy="615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3A690975-2921-ED6F-C709-F3C2AB7562A2}"/>
              </a:ext>
            </a:extLst>
          </p:cNvPr>
          <p:cNvSpPr/>
          <p:nvPr/>
        </p:nvSpPr>
        <p:spPr>
          <a:xfrm>
            <a:off x="9325993" y="19052"/>
            <a:ext cx="2189741" cy="51898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Remote</a:t>
            </a:r>
          </a:p>
        </p:txBody>
      </p:sp>
      <p:sp>
        <p:nvSpPr>
          <p:cNvPr id="23" name="Pfeil nach links 22">
            <a:extLst>
              <a:ext uri="{FF2B5EF4-FFF2-40B4-BE49-F238E27FC236}">
                <a16:creationId xmlns:a16="http://schemas.microsoft.com/office/drawing/2014/main" id="{F08B1B0C-6D05-6DE7-B43C-4B107B20E518}"/>
              </a:ext>
            </a:extLst>
          </p:cNvPr>
          <p:cNvSpPr/>
          <p:nvPr/>
        </p:nvSpPr>
        <p:spPr>
          <a:xfrm>
            <a:off x="6546484" y="35291"/>
            <a:ext cx="2189743" cy="502745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Lokal</a:t>
            </a: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252D32A8-7C4A-6915-60C1-27E3BAB6FE6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68197" y="2413986"/>
            <a:ext cx="0" cy="4201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EDA41410-712E-79E1-0C5C-4410E0E2464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258849" y="2657433"/>
            <a:ext cx="0" cy="3958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4304168F-ACB0-6B6E-1818-8784E7E9681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425517" y="2433152"/>
            <a:ext cx="0" cy="4182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C88CE646-E393-86FE-67BB-60176A9A58E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0516169" y="2617818"/>
            <a:ext cx="0" cy="3997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feil nach links 46">
            <a:extLst>
              <a:ext uri="{FF2B5EF4-FFF2-40B4-BE49-F238E27FC236}">
                <a16:creationId xmlns:a16="http://schemas.microsoft.com/office/drawing/2014/main" id="{2AA95E67-BE6F-2F91-E0CE-68575C8F4168}"/>
              </a:ext>
            </a:extLst>
          </p:cNvPr>
          <p:cNvSpPr/>
          <p:nvPr/>
        </p:nvSpPr>
        <p:spPr>
          <a:xfrm>
            <a:off x="1672317" y="2603836"/>
            <a:ext cx="8471144" cy="502745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clone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Pfeil nach rechts 49">
            <a:extLst>
              <a:ext uri="{FF2B5EF4-FFF2-40B4-BE49-F238E27FC236}">
                <a16:creationId xmlns:a16="http://schemas.microsoft.com/office/drawing/2014/main" id="{B0E85831-BB8E-8322-8DE8-E5081922E82F}"/>
              </a:ext>
            </a:extLst>
          </p:cNvPr>
          <p:cNvSpPr/>
          <p:nvPr/>
        </p:nvSpPr>
        <p:spPr>
          <a:xfrm>
            <a:off x="1672321" y="3263409"/>
            <a:ext cx="2387473" cy="5189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add</a:t>
            </a:r>
            <a:r>
              <a:rPr lang="de-DE" dirty="0">
                <a:solidFill>
                  <a:schemeClr val="tx1"/>
                </a:solidFill>
              </a:rPr>
              <a:t> .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7583F87F-8288-2685-12EA-3BDAAE9976FE}"/>
              </a:ext>
            </a:extLst>
          </p:cNvPr>
          <p:cNvSpPr/>
          <p:nvPr/>
        </p:nvSpPr>
        <p:spPr>
          <a:xfrm>
            <a:off x="4450675" y="3263409"/>
            <a:ext cx="2704219" cy="5189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commit</a:t>
            </a:r>
            <a:r>
              <a:rPr lang="de-DE" dirty="0">
                <a:solidFill>
                  <a:schemeClr val="tx1"/>
                </a:solidFill>
              </a:rPr>
              <a:t> –</a:t>
            </a:r>
            <a:r>
              <a:rPr lang="de-DE" dirty="0" err="1">
                <a:solidFill>
                  <a:schemeClr val="tx1"/>
                </a:solidFill>
              </a:rPr>
              <a:t>m“text</a:t>
            </a:r>
            <a:r>
              <a:rPr lang="de-DE" dirty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3" name="Pfeil nach rechts 52">
            <a:extLst>
              <a:ext uri="{FF2B5EF4-FFF2-40B4-BE49-F238E27FC236}">
                <a16:creationId xmlns:a16="http://schemas.microsoft.com/office/drawing/2014/main" id="{ED436A70-29ED-2907-7637-F260C7072084}"/>
              </a:ext>
            </a:extLst>
          </p:cNvPr>
          <p:cNvSpPr/>
          <p:nvPr/>
        </p:nvSpPr>
        <p:spPr>
          <a:xfrm>
            <a:off x="7714089" y="3265470"/>
            <a:ext cx="2451162" cy="5189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push</a:t>
            </a:r>
          </a:p>
        </p:txBody>
      </p:sp>
      <p:sp>
        <p:nvSpPr>
          <p:cNvPr id="54" name="Pfeil nach links 53">
            <a:extLst>
              <a:ext uri="{FF2B5EF4-FFF2-40B4-BE49-F238E27FC236}">
                <a16:creationId xmlns:a16="http://schemas.microsoft.com/office/drawing/2014/main" id="{239A6738-5A05-038F-20D5-4098A6DB8DC9}"/>
              </a:ext>
            </a:extLst>
          </p:cNvPr>
          <p:cNvSpPr/>
          <p:nvPr/>
        </p:nvSpPr>
        <p:spPr>
          <a:xfrm>
            <a:off x="1672321" y="3984898"/>
            <a:ext cx="8471144" cy="50274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pull</a:t>
            </a:r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0D4B0BC7-3C12-1C10-D8B2-28AAC9922DAF}"/>
              </a:ext>
            </a:extLst>
          </p:cNvPr>
          <p:cNvCxnSpPr/>
          <p:nvPr/>
        </p:nvCxnSpPr>
        <p:spPr>
          <a:xfrm>
            <a:off x="131105" y="4576641"/>
            <a:ext cx="115535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links 56">
            <a:extLst>
              <a:ext uri="{FF2B5EF4-FFF2-40B4-BE49-F238E27FC236}">
                <a16:creationId xmlns:a16="http://schemas.microsoft.com/office/drawing/2014/main" id="{EF9377D4-6708-1545-7F6C-82D410347761}"/>
              </a:ext>
            </a:extLst>
          </p:cNvPr>
          <p:cNvSpPr/>
          <p:nvPr/>
        </p:nvSpPr>
        <p:spPr>
          <a:xfrm>
            <a:off x="7714089" y="5931428"/>
            <a:ext cx="2308229" cy="502745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fetch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8" name="Pfeil nach links 57">
            <a:extLst>
              <a:ext uri="{FF2B5EF4-FFF2-40B4-BE49-F238E27FC236}">
                <a16:creationId xmlns:a16="http://schemas.microsoft.com/office/drawing/2014/main" id="{DF8EAC37-3AB8-1916-01E8-AD535358225E}"/>
              </a:ext>
            </a:extLst>
          </p:cNvPr>
          <p:cNvSpPr/>
          <p:nvPr/>
        </p:nvSpPr>
        <p:spPr>
          <a:xfrm>
            <a:off x="1685022" y="5931428"/>
            <a:ext cx="5469872" cy="502745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merge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80FFA9F-99A2-BEAC-6621-4F9A649A1605}"/>
              </a:ext>
            </a:extLst>
          </p:cNvPr>
          <p:cNvSpPr txBox="1"/>
          <p:nvPr/>
        </p:nvSpPr>
        <p:spPr>
          <a:xfrm rot="16200000">
            <a:off x="38316" y="3502466"/>
            <a:ext cx="121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/>
              <a:t>angewendet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BE40603-53A0-3A5E-9821-A5090993DECE}"/>
              </a:ext>
            </a:extLst>
          </p:cNvPr>
          <p:cNvSpPr txBox="1"/>
          <p:nvPr/>
        </p:nvSpPr>
        <p:spPr>
          <a:xfrm rot="16200000">
            <a:off x="1603" y="6123461"/>
            <a:ext cx="121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/>
              <a:t>n</a:t>
            </a:r>
            <a:r>
              <a:rPr lang="de-DE" sz="1600" i="1" dirty="0"/>
              <a:t>/a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CD6E1735-0D59-7022-DDAD-B855060C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92" y="132430"/>
            <a:ext cx="508210" cy="502745"/>
          </a:xfrm>
          <a:prstGeom prst="rect">
            <a:avLst/>
          </a:prstGeom>
        </p:spPr>
      </p:pic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81DA3585-D35B-4827-8A25-2B98E9E7AC22}"/>
              </a:ext>
            </a:extLst>
          </p:cNvPr>
          <p:cNvCxnSpPr>
            <a:cxnSpLocks/>
            <a:stCxn id="12" idx="1"/>
            <a:endCxn id="62" idx="2"/>
          </p:cNvCxnSpPr>
          <p:nvPr/>
        </p:nvCxnSpPr>
        <p:spPr>
          <a:xfrm flipH="1" flipV="1">
            <a:off x="1168197" y="635175"/>
            <a:ext cx="1" cy="20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28041328-BD40-9BA0-198B-8C7F174BE593}"/>
              </a:ext>
            </a:extLst>
          </p:cNvPr>
          <p:cNvSpPr txBox="1"/>
          <p:nvPr/>
        </p:nvSpPr>
        <p:spPr>
          <a:xfrm>
            <a:off x="1375687" y="186081"/>
            <a:ext cx="3130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/>
              <a:t>VS Live Share für Pair </a:t>
            </a:r>
            <a:r>
              <a:rPr lang="de-DE" sz="1600" i="1" dirty="0" err="1"/>
              <a:t>Programming</a:t>
            </a:r>
            <a:endParaRPr lang="de-DE" sz="1600" i="1" dirty="0"/>
          </a:p>
        </p:txBody>
      </p:sp>
      <p:cxnSp>
        <p:nvCxnSpPr>
          <p:cNvPr id="80" name="Gewinkelte Verbindung 79">
            <a:extLst>
              <a:ext uri="{FF2B5EF4-FFF2-40B4-BE49-F238E27FC236}">
                <a16:creationId xmlns:a16="http://schemas.microsoft.com/office/drawing/2014/main" id="{A5D2D06E-8C3B-F71E-F035-9CFFC954ED14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H="1" flipV="1">
            <a:off x="1672317" y="2855209"/>
            <a:ext cx="4" cy="667692"/>
          </a:xfrm>
          <a:prstGeom prst="bentConnector3">
            <a:avLst>
              <a:gd name="adj1" fmla="val -571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>
            <a:extLst>
              <a:ext uri="{FF2B5EF4-FFF2-40B4-BE49-F238E27FC236}">
                <a16:creationId xmlns:a16="http://schemas.microsoft.com/office/drawing/2014/main" id="{4F81D807-8129-9D50-3D57-CE44C5B6FC2B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672321" y="3522901"/>
            <a:ext cx="12700" cy="7133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0DE3788D-DAF8-FC58-BAE5-0EB56E782D2D}"/>
              </a:ext>
            </a:extLst>
          </p:cNvPr>
          <p:cNvSpPr txBox="1"/>
          <p:nvPr/>
        </p:nvSpPr>
        <p:spPr>
          <a:xfrm>
            <a:off x="1163874" y="309718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/>
              <a:t>Initial 1x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2647BBE-9DC5-DA86-0D4A-F47006E8B34A}"/>
              </a:ext>
            </a:extLst>
          </p:cNvPr>
          <p:cNvSpPr txBox="1"/>
          <p:nvPr/>
        </p:nvSpPr>
        <p:spPr>
          <a:xfrm>
            <a:off x="1163874" y="3687725"/>
            <a:ext cx="97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/>
              <a:t>mehrfach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05912D1-CD41-AFFE-9ACC-9FC82BD358C4}"/>
              </a:ext>
            </a:extLst>
          </p:cNvPr>
          <p:cNvSpPr/>
          <p:nvPr/>
        </p:nvSpPr>
        <p:spPr>
          <a:xfrm>
            <a:off x="1741012" y="4770331"/>
            <a:ext cx="8402449" cy="781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Arbeiten mit Branche</a:t>
            </a:r>
          </a:p>
        </p:txBody>
      </p: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9CA05637-E3BB-8EAC-BF5D-8B4B5197273A}"/>
              </a:ext>
            </a:extLst>
          </p:cNvPr>
          <p:cNvCxnSpPr/>
          <p:nvPr/>
        </p:nvCxnSpPr>
        <p:spPr>
          <a:xfrm>
            <a:off x="105182" y="5745289"/>
            <a:ext cx="115535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A2B5004C-A1D0-9FA9-DA4B-507C3238F39A}"/>
              </a:ext>
            </a:extLst>
          </p:cNvPr>
          <p:cNvSpPr txBox="1"/>
          <p:nvPr/>
        </p:nvSpPr>
        <p:spPr>
          <a:xfrm rot="16200000">
            <a:off x="73967" y="5001976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/>
              <a:t>ausprobiert</a:t>
            </a:r>
          </a:p>
        </p:txBody>
      </p:sp>
    </p:spTree>
    <p:extLst>
      <p:ext uri="{BB962C8B-B14F-4D97-AF65-F5344CB8AC3E}">
        <p14:creationId xmlns:p14="http://schemas.microsoft.com/office/powerpoint/2010/main" val="399353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ylinder 8">
            <a:extLst>
              <a:ext uri="{FF2B5EF4-FFF2-40B4-BE49-F238E27FC236}">
                <a16:creationId xmlns:a16="http://schemas.microsoft.com/office/drawing/2014/main" id="{CCD7E394-B982-B794-A604-62E9C868ECBB}"/>
              </a:ext>
            </a:extLst>
          </p:cNvPr>
          <p:cNvSpPr/>
          <p:nvPr/>
        </p:nvSpPr>
        <p:spPr>
          <a:xfrm>
            <a:off x="9943355" y="663076"/>
            <a:ext cx="1145629" cy="119818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Remote</a:t>
            </a:r>
          </a:p>
          <a:p>
            <a:pPr algn="ctr"/>
            <a:r>
              <a:rPr lang="de-DE" sz="1600" dirty="0"/>
              <a:t>Repository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1EE5FCAB-ECEC-C2BF-AC09-FBBD1198A912}"/>
              </a:ext>
            </a:extLst>
          </p:cNvPr>
          <p:cNvSpPr/>
          <p:nvPr/>
        </p:nvSpPr>
        <p:spPr>
          <a:xfrm>
            <a:off x="6852703" y="663076"/>
            <a:ext cx="1145629" cy="119818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Local</a:t>
            </a:r>
            <a:endParaRPr lang="de-DE" sz="1600" dirty="0"/>
          </a:p>
          <a:p>
            <a:pPr algn="ctr"/>
            <a:r>
              <a:rPr lang="de-DE" sz="1600" dirty="0"/>
              <a:t>Repository</a:t>
            </a: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298110B2-5635-7DB4-FB08-0C67A2F21911}"/>
              </a:ext>
            </a:extLst>
          </p:cNvPr>
          <p:cNvSpPr/>
          <p:nvPr/>
        </p:nvSpPr>
        <p:spPr>
          <a:xfrm>
            <a:off x="3686035" y="663076"/>
            <a:ext cx="1145629" cy="119818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Staging</a:t>
            </a:r>
            <a:endParaRPr lang="de-DE" sz="1600" dirty="0"/>
          </a:p>
          <a:p>
            <a:pPr algn="ctr"/>
            <a:r>
              <a:rPr lang="de-DE" sz="1600" dirty="0"/>
              <a:t>Area</a:t>
            </a:r>
          </a:p>
        </p:txBody>
      </p:sp>
      <p:sp>
        <p:nvSpPr>
          <p:cNvPr id="12" name="Zylinder 11">
            <a:extLst>
              <a:ext uri="{FF2B5EF4-FFF2-40B4-BE49-F238E27FC236}">
                <a16:creationId xmlns:a16="http://schemas.microsoft.com/office/drawing/2014/main" id="{2416B163-6706-8951-5140-9660767FD325}"/>
              </a:ext>
            </a:extLst>
          </p:cNvPr>
          <p:cNvSpPr/>
          <p:nvPr/>
        </p:nvSpPr>
        <p:spPr>
          <a:xfrm>
            <a:off x="595383" y="663076"/>
            <a:ext cx="1145629" cy="119818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Working</a:t>
            </a:r>
          </a:p>
          <a:p>
            <a:pPr algn="ctr"/>
            <a:r>
              <a:rPr lang="de-DE" sz="1600" dirty="0"/>
              <a:t>Directory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1081C28-C5E6-E163-3B56-33C2178F5DFB}"/>
              </a:ext>
            </a:extLst>
          </p:cNvPr>
          <p:cNvSpPr txBox="1"/>
          <p:nvPr/>
        </p:nvSpPr>
        <p:spPr>
          <a:xfrm>
            <a:off x="8766196" y="1914718"/>
            <a:ext cx="3499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Speicherung des Codes</a:t>
            </a:r>
          </a:p>
          <a:p>
            <a:pPr algn="ctr"/>
            <a:r>
              <a:rPr lang="de-DE" sz="1200" dirty="0"/>
              <a:t>auf GITHUB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AA1848-F22D-DAF3-269F-99E11B3F2A75}"/>
              </a:ext>
            </a:extLst>
          </p:cNvPr>
          <p:cNvSpPr txBox="1"/>
          <p:nvPr/>
        </p:nvSpPr>
        <p:spPr>
          <a:xfrm>
            <a:off x="105182" y="1895552"/>
            <a:ext cx="212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Bearbeiten der Dateien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AD9E825-3B22-06E5-4B97-7BEF9FE3BD8F}"/>
              </a:ext>
            </a:extLst>
          </p:cNvPr>
          <p:cNvSpPr txBox="1"/>
          <p:nvPr/>
        </p:nvSpPr>
        <p:spPr>
          <a:xfrm>
            <a:off x="3203624" y="1892778"/>
            <a:ext cx="2110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Aufbewahrung Dateien</a:t>
            </a:r>
          </a:p>
          <a:p>
            <a:pPr algn="ctr"/>
            <a:r>
              <a:rPr lang="de-DE" sz="1600" dirty="0"/>
              <a:t>für nächsten Commit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BC70F03-48AB-83E2-B264-311D64DBA4FE}"/>
              </a:ext>
            </a:extLst>
          </p:cNvPr>
          <p:cNvSpPr txBox="1"/>
          <p:nvPr/>
        </p:nvSpPr>
        <p:spPr>
          <a:xfrm>
            <a:off x="6112209" y="1914718"/>
            <a:ext cx="2626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Enthält den geänderten Code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1DBB7663-24FC-F3A7-796F-793E244F6923}"/>
              </a:ext>
            </a:extLst>
          </p:cNvPr>
          <p:cNvCxnSpPr>
            <a:cxnSpLocks/>
          </p:cNvCxnSpPr>
          <p:nvPr/>
        </p:nvCxnSpPr>
        <p:spPr>
          <a:xfrm>
            <a:off x="8995719" y="719528"/>
            <a:ext cx="0" cy="5841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252D32A8-7C4A-6915-60C1-27E3BAB6FE6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68197" y="2234106"/>
            <a:ext cx="0" cy="4560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EDA41410-712E-79E1-0C5C-4410E0E2464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258849" y="2477553"/>
            <a:ext cx="0" cy="43174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4304168F-ACB0-6B6E-1818-8784E7E9681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425517" y="2253272"/>
            <a:ext cx="0" cy="4541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C88CE646-E393-86FE-67BB-60176A9A58E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0516169" y="2437938"/>
            <a:ext cx="0" cy="4357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feil nach links 53">
            <a:extLst>
              <a:ext uri="{FF2B5EF4-FFF2-40B4-BE49-F238E27FC236}">
                <a16:creationId xmlns:a16="http://schemas.microsoft.com/office/drawing/2014/main" id="{239A6738-5A05-038F-20D5-4098A6DB8DC9}"/>
              </a:ext>
            </a:extLst>
          </p:cNvPr>
          <p:cNvSpPr/>
          <p:nvPr/>
        </p:nvSpPr>
        <p:spPr>
          <a:xfrm>
            <a:off x="1675830" y="2477446"/>
            <a:ext cx="8471144" cy="50274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git pull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0D4B0BC7-3C12-1C10-D8B2-28AAC9922DAF}"/>
              </a:ext>
            </a:extLst>
          </p:cNvPr>
          <p:cNvCxnSpPr/>
          <p:nvPr/>
        </p:nvCxnSpPr>
        <p:spPr>
          <a:xfrm>
            <a:off x="234615" y="3065492"/>
            <a:ext cx="115535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8B9F21D-E7A6-CE76-D12E-2CDA97316138}"/>
              </a:ext>
            </a:extLst>
          </p:cNvPr>
          <p:cNvSpPr txBox="1"/>
          <p:nvPr/>
        </p:nvSpPr>
        <p:spPr>
          <a:xfrm>
            <a:off x="177253" y="2571418"/>
            <a:ext cx="77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/>
              <a:t>Master</a:t>
            </a:r>
          </a:p>
        </p:txBody>
      </p:sp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22457C6B-DB1E-B354-7303-F4C0C7A94E89}"/>
              </a:ext>
            </a:extLst>
          </p:cNvPr>
          <p:cNvSpPr/>
          <p:nvPr/>
        </p:nvSpPr>
        <p:spPr>
          <a:xfrm>
            <a:off x="1525733" y="3123853"/>
            <a:ext cx="2298815" cy="51898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branch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i="1" dirty="0">
                <a:solidFill>
                  <a:schemeClr val="tx1"/>
                </a:solidFill>
              </a:rPr>
              <a:t>Test01</a:t>
            </a:r>
          </a:p>
        </p:txBody>
      </p:sp>
      <p:sp>
        <p:nvSpPr>
          <p:cNvPr id="26" name="Pfeil nach rechts 25">
            <a:extLst>
              <a:ext uri="{FF2B5EF4-FFF2-40B4-BE49-F238E27FC236}">
                <a16:creationId xmlns:a16="http://schemas.microsoft.com/office/drawing/2014/main" id="{AB805CF7-C665-1302-3BEF-F95388C8C725}"/>
              </a:ext>
            </a:extLst>
          </p:cNvPr>
          <p:cNvSpPr/>
          <p:nvPr/>
        </p:nvSpPr>
        <p:spPr>
          <a:xfrm>
            <a:off x="1525733" y="3751188"/>
            <a:ext cx="2298813" cy="51898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checkout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i="1" dirty="0">
                <a:solidFill>
                  <a:schemeClr val="tx1"/>
                </a:solidFill>
              </a:rPr>
              <a:t>Test01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7BA32D5D-086F-B9C9-BF5B-DEB324984893}"/>
              </a:ext>
            </a:extLst>
          </p:cNvPr>
          <p:cNvSpPr/>
          <p:nvPr/>
        </p:nvSpPr>
        <p:spPr>
          <a:xfrm>
            <a:off x="1525733" y="4380104"/>
            <a:ext cx="2314498" cy="51898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git add 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62485345-DA87-9EE7-DEDE-DAB5DCBFCA45}"/>
              </a:ext>
            </a:extLst>
          </p:cNvPr>
          <p:cNvSpPr/>
          <p:nvPr/>
        </p:nvSpPr>
        <p:spPr>
          <a:xfrm>
            <a:off x="4439494" y="4413145"/>
            <a:ext cx="2679202" cy="51898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commit</a:t>
            </a:r>
            <a:r>
              <a:rPr lang="de-DE" dirty="0">
                <a:solidFill>
                  <a:schemeClr val="tx1"/>
                </a:solidFill>
              </a:rPr>
              <a:t> –m „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96EB3551-BF6A-AB82-E8F1-2EC400410EDE}"/>
              </a:ext>
            </a:extLst>
          </p:cNvPr>
          <p:cNvSpPr/>
          <p:nvPr/>
        </p:nvSpPr>
        <p:spPr>
          <a:xfrm>
            <a:off x="4467867" y="5160620"/>
            <a:ext cx="2664974" cy="51898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checkout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Pfeil nach rechts 31">
            <a:extLst>
              <a:ext uri="{FF2B5EF4-FFF2-40B4-BE49-F238E27FC236}">
                <a16:creationId xmlns:a16="http://schemas.microsoft.com/office/drawing/2014/main" id="{800E658B-0518-68FD-DAFD-C5FC84778AA0}"/>
              </a:ext>
            </a:extLst>
          </p:cNvPr>
          <p:cNvSpPr/>
          <p:nvPr/>
        </p:nvSpPr>
        <p:spPr>
          <a:xfrm>
            <a:off x="4515744" y="6156124"/>
            <a:ext cx="2625469" cy="51898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merge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i="1" dirty="0">
                <a:solidFill>
                  <a:schemeClr val="tx1"/>
                </a:solidFill>
              </a:rPr>
              <a:t>Test01</a:t>
            </a:r>
          </a:p>
        </p:txBody>
      </p:sp>
      <p:sp>
        <p:nvSpPr>
          <p:cNvPr id="33" name="Pfeil nach rechts 32">
            <a:extLst>
              <a:ext uri="{FF2B5EF4-FFF2-40B4-BE49-F238E27FC236}">
                <a16:creationId xmlns:a16="http://schemas.microsoft.com/office/drawing/2014/main" id="{1BAA04EF-C151-9327-02D0-38F2ACD6171B}"/>
              </a:ext>
            </a:extLst>
          </p:cNvPr>
          <p:cNvSpPr/>
          <p:nvPr/>
        </p:nvSpPr>
        <p:spPr>
          <a:xfrm>
            <a:off x="7606621" y="6160691"/>
            <a:ext cx="2478332" cy="51898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push </a:t>
            </a:r>
            <a:r>
              <a:rPr lang="de-DE" dirty="0" err="1">
                <a:solidFill>
                  <a:schemeClr val="tx1"/>
                </a:solidFill>
              </a:rPr>
              <a:t>origin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Pfeil nach links 34">
            <a:extLst>
              <a:ext uri="{FF2B5EF4-FFF2-40B4-BE49-F238E27FC236}">
                <a16:creationId xmlns:a16="http://schemas.microsoft.com/office/drawing/2014/main" id="{DE29E036-9B80-98EA-A488-E5F446DCCBDA}"/>
              </a:ext>
            </a:extLst>
          </p:cNvPr>
          <p:cNvSpPr/>
          <p:nvPr/>
        </p:nvSpPr>
        <p:spPr>
          <a:xfrm>
            <a:off x="4469077" y="5668142"/>
            <a:ext cx="5615875" cy="50274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git pull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E842CD6-E74D-8D89-A28B-CEFEEAC95E0A}"/>
              </a:ext>
            </a:extLst>
          </p:cNvPr>
          <p:cNvSpPr txBox="1"/>
          <p:nvPr/>
        </p:nvSpPr>
        <p:spPr>
          <a:xfrm>
            <a:off x="234615" y="3727874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/>
              <a:t>Branch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DD52E7C-D9ED-0323-A325-7096C1B6D471}"/>
              </a:ext>
            </a:extLst>
          </p:cNvPr>
          <p:cNvSpPr/>
          <p:nvPr/>
        </p:nvSpPr>
        <p:spPr>
          <a:xfrm>
            <a:off x="177253" y="150439"/>
            <a:ext cx="11859849" cy="408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Arbeiten mit Branche</a:t>
            </a:r>
          </a:p>
        </p:txBody>
      </p:sp>
      <p:cxnSp>
        <p:nvCxnSpPr>
          <p:cNvPr id="41" name="Gewinkelte Verbindung 40">
            <a:extLst>
              <a:ext uri="{FF2B5EF4-FFF2-40B4-BE49-F238E27FC236}">
                <a16:creationId xmlns:a16="http://schemas.microsoft.com/office/drawing/2014/main" id="{18FC9F1B-D9F8-636A-9819-A431164FE019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H="1">
            <a:off x="1525733" y="3383345"/>
            <a:ext cx="2298815" cy="627335"/>
          </a:xfrm>
          <a:prstGeom prst="bentConnector5">
            <a:avLst>
              <a:gd name="adj1" fmla="val -9944"/>
              <a:gd name="adj2" fmla="val 50000"/>
              <a:gd name="adj3" fmla="val 10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>
            <a:extLst>
              <a:ext uri="{FF2B5EF4-FFF2-40B4-BE49-F238E27FC236}">
                <a16:creationId xmlns:a16="http://schemas.microsoft.com/office/drawing/2014/main" id="{A8D11E74-4C53-55BA-5AB9-33550C989DD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H="1">
            <a:off x="1525733" y="4010680"/>
            <a:ext cx="2298813" cy="628916"/>
          </a:xfrm>
          <a:prstGeom prst="bentConnector5">
            <a:avLst>
              <a:gd name="adj1" fmla="val -9944"/>
              <a:gd name="adj2" fmla="val 50000"/>
              <a:gd name="adj3" fmla="val 10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9C499FE5-2DCE-51E6-315F-58C51DE7EAEE}"/>
              </a:ext>
            </a:extLst>
          </p:cNvPr>
          <p:cNvSpPr txBox="1"/>
          <p:nvPr/>
        </p:nvSpPr>
        <p:spPr>
          <a:xfrm>
            <a:off x="1991900" y="4165217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/>
              <a:t>Änderungen</a:t>
            </a:r>
          </a:p>
        </p:txBody>
      </p:sp>
      <p:cxnSp>
        <p:nvCxnSpPr>
          <p:cNvPr id="61" name="Gewinkelte Verbindung 60">
            <a:extLst>
              <a:ext uri="{FF2B5EF4-FFF2-40B4-BE49-F238E27FC236}">
                <a16:creationId xmlns:a16="http://schemas.microsoft.com/office/drawing/2014/main" id="{B7240686-DC45-A846-EBC1-542F5B46C88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H="1">
            <a:off x="4467867" y="4672637"/>
            <a:ext cx="2650829" cy="747475"/>
          </a:xfrm>
          <a:prstGeom prst="bentConnector5">
            <a:avLst>
              <a:gd name="adj1" fmla="val -5797"/>
              <a:gd name="adj2" fmla="val 50000"/>
              <a:gd name="adj3" fmla="val 104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83B39E5C-9535-D878-83E7-7F7C8D4E55FA}"/>
              </a:ext>
            </a:extLst>
          </p:cNvPr>
          <p:cNvCxnSpPr/>
          <p:nvPr/>
        </p:nvCxnSpPr>
        <p:spPr>
          <a:xfrm>
            <a:off x="319216" y="4932129"/>
            <a:ext cx="115535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winkelte Verbindung 86">
            <a:extLst>
              <a:ext uri="{FF2B5EF4-FFF2-40B4-BE49-F238E27FC236}">
                <a16:creationId xmlns:a16="http://schemas.microsoft.com/office/drawing/2014/main" id="{2DEED835-3C75-2427-FD35-E5D886AF6061}"/>
              </a:ext>
            </a:extLst>
          </p:cNvPr>
          <p:cNvCxnSpPr>
            <a:cxnSpLocks/>
            <a:stCxn id="30" idx="3"/>
            <a:endCxn id="35" idx="3"/>
          </p:cNvCxnSpPr>
          <p:nvPr/>
        </p:nvCxnSpPr>
        <p:spPr>
          <a:xfrm>
            <a:off x="7132841" y="5420112"/>
            <a:ext cx="2952111" cy="499403"/>
          </a:xfrm>
          <a:prstGeom prst="bentConnector3">
            <a:avLst>
              <a:gd name="adj1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>
            <a:extLst>
              <a:ext uri="{FF2B5EF4-FFF2-40B4-BE49-F238E27FC236}">
                <a16:creationId xmlns:a16="http://schemas.microsoft.com/office/drawing/2014/main" id="{69C5BBEB-76EC-D979-2C6C-E5972C38500F}"/>
              </a:ext>
            </a:extLst>
          </p:cNvPr>
          <p:cNvCxnSpPr>
            <a:cxnSpLocks/>
            <a:stCxn id="35" idx="1"/>
            <a:endCxn id="32" idx="1"/>
          </p:cNvCxnSpPr>
          <p:nvPr/>
        </p:nvCxnSpPr>
        <p:spPr>
          <a:xfrm rot="10800000" flipH="1" flipV="1">
            <a:off x="4469076" y="5919514"/>
            <a:ext cx="46667" cy="496101"/>
          </a:xfrm>
          <a:prstGeom prst="bentConnector3">
            <a:avLst>
              <a:gd name="adj1" fmla="val -232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FB4D6136-6B03-5E8E-D7DF-50A54B0ADEC1}"/>
              </a:ext>
            </a:extLst>
          </p:cNvPr>
          <p:cNvSpPr txBox="1"/>
          <p:nvPr/>
        </p:nvSpPr>
        <p:spPr>
          <a:xfrm>
            <a:off x="254867" y="5668142"/>
            <a:ext cx="77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413420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Macintosh PowerPoint</Application>
  <PresentationFormat>Breitbild</PresentationFormat>
  <Paragraphs>58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Bandschapp</dc:creator>
  <cp:lastModifiedBy>Markus Bandschapp</cp:lastModifiedBy>
  <cp:revision>8</cp:revision>
  <dcterms:created xsi:type="dcterms:W3CDTF">2023-11-13T09:37:37Z</dcterms:created>
  <dcterms:modified xsi:type="dcterms:W3CDTF">2023-12-04T15:15:39Z</dcterms:modified>
</cp:coreProperties>
</file>