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96" r:id="rId5"/>
    <p:sldId id="297" r:id="rId6"/>
    <p:sldId id="298" r:id="rId7"/>
    <p:sldId id="302" r:id="rId8"/>
    <p:sldId id="300" r:id="rId9"/>
    <p:sldId id="299" r:id="rId10"/>
    <p:sldId id="301" r:id="rId11"/>
    <p:sldId id="303" r:id="rId12"/>
    <p:sldId id="278" r:id="rId13"/>
  </p:sldIdLst>
  <p:sldSz cx="9144000" cy="5143500" type="screen16x9"/>
  <p:notesSz cx="6858000" cy="9144000"/>
  <p:embeddedFontLst>
    <p:embeddedFont>
      <p:font typeface="Inria Serif" panose="020B0604020202020204" charset="0"/>
      <p:regular r:id="rId15"/>
      <p:bold r:id="rId16"/>
      <p:italic r:id="rId17"/>
      <p:boldItalic r:id="rId18"/>
    </p:embeddedFont>
    <p:embeddedFont>
      <p:font typeface="Inria Serif Light" panose="020B0604020202020204" charset="0"/>
      <p:regular r:id="rId19"/>
      <p:bold r:id="rId20"/>
      <p:italic r:id="rId21"/>
      <p:boldItalic r:id="rId22"/>
    </p:embeddedFont>
    <p:embeddedFont>
      <p:font typeface="Playfair Display Regular" panose="0000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W0016@e.ntu.edu.sg" userId="13293595-1422-474b-a11d-bbf0b46de503" providerId="ADAL" clId="{6A14943E-616D-4DCB-A10F-C86BA4229451}"/>
    <pc:docChg chg="undo custSel addSld delSld modSld sldOrd">
      <pc:chgData name="LIAW0016@e.ntu.edu.sg" userId="13293595-1422-474b-a11d-bbf0b46de503" providerId="ADAL" clId="{6A14943E-616D-4DCB-A10F-C86BA4229451}" dt="2021-12-16T18:11:23.407" v="6643" actId="14100"/>
      <pc:docMkLst>
        <pc:docMk/>
      </pc:docMkLst>
      <pc:sldChg chg="modSp mod">
        <pc:chgData name="LIAW0016@e.ntu.edu.sg" userId="13293595-1422-474b-a11d-bbf0b46de503" providerId="ADAL" clId="{6A14943E-616D-4DCB-A10F-C86BA4229451}" dt="2021-12-16T18:08:10.894" v="6591" actId="20577"/>
        <pc:sldMkLst>
          <pc:docMk/>
          <pc:sldMk cId="0" sldId="256"/>
        </pc:sldMkLst>
        <pc:spChg chg="mod">
          <ac:chgData name="LIAW0016@e.ntu.edu.sg" userId="13293595-1422-474b-a11d-bbf0b46de503" providerId="ADAL" clId="{6A14943E-616D-4DCB-A10F-C86BA4229451}" dt="2021-12-16T18:08:10.894" v="6591" actId="20577"/>
          <ac:spMkLst>
            <pc:docMk/>
            <pc:sldMk cId="0" sldId="256"/>
            <ac:spMk id="12" creationId="{E16947B6-B5E4-4C9B-8C17-8C25AD62F542}"/>
          </ac:spMkLst>
        </pc:spChg>
      </pc:sldChg>
      <pc:sldChg chg="modSp mod">
        <pc:chgData name="LIAW0016@e.ntu.edu.sg" userId="13293595-1422-474b-a11d-bbf0b46de503" providerId="ADAL" clId="{6A14943E-616D-4DCB-A10F-C86BA4229451}" dt="2021-12-16T18:08:20.901" v="6592" actId="313"/>
        <pc:sldMkLst>
          <pc:docMk/>
          <pc:sldMk cId="0" sldId="257"/>
        </pc:sldMkLst>
        <pc:spChg chg="mod">
          <ac:chgData name="LIAW0016@e.ntu.edu.sg" userId="13293595-1422-474b-a11d-bbf0b46de503" providerId="ADAL" clId="{6A14943E-616D-4DCB-A10F-C86BA4229451}" dt="2021-12-16T18:08:20.901" v="6592" actId="313"/>
          <ac:spMkLst>
            <pc:docMk/>
            <pc:sldMk cId="0" sldId="257"/>
            <ac:spMk id="11" creationId="{2E834B30-63CC-46BA-8736-E74956C1A224}"/>
          </ac:spMkLst>
        </pc:spChg>
      </pc:sldChg>
      <pc:sldChg chg="del">
        <pc:chgData name="LIAW0016@e.ntu.edu.sg" userId="13293595-1422-474b-a11d-bbf0b46de503" providerId="ADAL" clId="{6A14943E-616D-4DCB-A10F-C86BA4229451}" dt="2021-12-16T18:00:38.474" v="6172" actId="47"/>
        <pc:sldMkLst>
          <pc:docMk/>
          <pc:sldMk cId="0" sldId="258"/>
        </pc:sldMkLst>
      </pc:sldChg>
      <pc:sldChg chg="addSp delSp modSp mod">
        <pc:chgData name="LIAW0016@e.ntu.edu.sg" userId="13293595-1422-474b-a11d-bbf0b46de503" providerId="ADAL" clId="{6A14943E-616D-4DCB-A10F-C86BA4229451}" dt="2021-12-15T14:55:53.747" v="2356" actId="14100"/>
        <pc:sldMkLst>
          <pc:docMk/>
          <pc:sldMk cId="0" sldId="259"/>
        </pc:sldMkLst>
        <pc:spChg chg="del">
          <ac:chgData name="LIAW0016@e.ntu.edu.sg" userId="13293595-1422-474b-a11d-bbf0b46de503" providerId="ADAL" clId="{6A14943E-616D-4DCB-A10F-C86BA4229451}" dt="2021-12-13T16:06:00.895" v="5" actId="478"/>
          <ac:spMkLst>
            <pc:docMk/>
            <pc:sldMk cId="0" sldId="259"/>
            <ac:spMk id="4" creationId="{13E04867-017B-42B6-9E58-8D147775D362}"/>
          </ac:spMkLst>
        </pc:spChg>
        <pc:spChg chg="add del mod">
          <ac:chgData name="LIAW0016@e.ntu.edu.sg" userId="13293595-1422-474b-a11d-bbf0b46de503" providerId="ADAL" clId="{6A14943E-616D-4DCB-A10F-C86BA4229451}" dt="2021-12-13T16:06:56.576" v="111" actId="478"/>
          <ac:spMkLst>
            <pc:docMk/>
            <pc:sldMk cId="0" sldId="259"/>
            <ac:spMk id="5" creationId="{E7AEC7E9-2841-40FB-BBC8-7417A55055F7}"/>
          </ac:spMkLst>
        </pc:spChg>
        <pc:spChg chg="mod">
          <ac:chgData name="LIAW0016@e.ntu.edu.sg" userId="13293595-1422-474b-a11d-bbf0b46de503" providerId="ADAL" clId="{6A14943E-616D-4DCB-A10F-C86BA4229451}" dt="2021-12-13T16:11:09.127" v="248" actId="207"/>
          <ac:spMkLst>
            <pc:docMk/>
            <pc:sldMk cId="0" sldId="259"/>
            <ac:spMk id="6" creationId="{11E27E74-D2CA-491D-84E0-5C921F0254A6}"/>
          </ac:spMkLst>
        </pc:spChg>
        <pc:spChg chg="mod">
          <ac:chgData name="LIAW0016@e.ntu.edu.sg" userId="13293595-1422-474b-a11d-bbf0b46de503" providerId="ADAL" clId="{6A14943E-616D-4DCB-A10F-C86BA4229451}" dt="2021-12-13T16:05:52.254" v="3" actId="1076"/>
          <ac:spMkLst>
            <pc:docMk/>
            <pc:sldMk cId="0" sldId="259"/>
            <ac:spMk id="11" creationId="{DE9D8C0B-A6BA-4ACD-8782-43118ED1A4FE}"/>
          </ac:spMkLst>
        </pc:spChg>
        <pc:spChg chg="add del mod">
          <ac:chgData name="LIAW0016@e.ntu.edu.sg" userId="13293595-1422-474b-a11d-bbf0b46de503" providerId="ADAL" clId="{6A14943E-616D-4DCB-A10F-C86BA4229451}" dt="2021-12-13T16:07:44.279" v="127" actId="478"/>
          <ac:spMkLst>
            <pc:docMk/>
            <pc:sldMk cId="0" sldId="259"/>
            <ac:spMk id="12" creationId="{295F4EFD-03C4-40C9-A83F-16BB640C88AB}"/>
          </ac:spMkLst>
        </pc:spChg>
        <pc:spChg chg="add del mod">
          <ac:chgData name="LIAW0016@e.ntu.edu.sg" userId="13293595-1422-474b-a11d-bbf0b46de503" providerId="ADAL" clId="{6A14943E-616D-4DCB-A10F-C86BA4229451}" dt="2021-12-13T16:05:48.049" v="1" actId="478"/>
          <ac:spMkLst>
            <pc:docMk/>
            <pc:sldMk cId="0" sldId="259"/>
            <ac:spMk id="19" creationId="{799BE90D-5A97-473A-9B3C-ACC2CBB31E1F}"/>
          </ac:spMkLst>
        </pc:spChg>
        <pc:spChg chg="add del mod">
          <ac:chgData name="LIAW0016@e.ntu.edu.sg" userId="13293595-1422-474b-a11d-bbf0b46de503" providerId="ADAL" clId="{6A14943E-616D-4DCB-A10F-C86BA4229451}" dt="2021-12-13T16:07:47.252" v="128" actId="478"/>
          <ac:spMkLst>
            <pc:docMk/>
            <pc:sldMk cId="0" sldId="259"/>
            <ac:spMk id="26" creationId="{1369B840-60F3-41E1-B573-05501DB46833}"/>
          </ac:spMkLst>
        </pc:spChg>
        <pc:graphicFrameChg chg="mod modGraphic">
          <ac:chgData name="LIAW0016@e.ntu.edu.sg" userId="13293595-1422-474b-a11d-bbf0b46de503" providerId="ADAL" clId="{6A14943E-616D-4DCB-A10F-C86BA4229451}" dt="2021-12-15T14:55:53.747" v="2356" actId="14100"/>
          <ac:graphicFrameMkLst>
            <pc:docMk/>
            <pc:sldMk cId="0" sldId="259"/>
            <ac:graphicFrameMk id="9" creationId="{FF848AFC-9245-4F6A-8158-D0F2FCDC3726}"/>
          </ac:graphicFrameMkLst>
        </pc:graphicFrameChg>
        <pc:cxnChg chg="del">
          <ac:chgData name="LIAW0016@e.ntu.edu.sg" userId="13293595-1422-474b-a11d-bbf0b46de503" providerId="ADAL" clId="{6A14943E-616D-4DCB-A10F-C86BA4229451}" dt="2021-12-13T16:06:02.082" v="6" actId="478"/>
          <ac:cxnSpMkLst>
            <pc:docMk/>
            <pc:sldMk cId="0" sldId="259"/>
            <ac:cxnSpMk id="3" creationId="{B013949B-3810-42E5-9B0C-8F89FBE74062}"/>
          </ac:cxnSpMkLst>
        </pc:cxnChg>
        <pc:cxnChg chg="del mod">
          <ac:chgData name="LIAW0016@e.ntu.edu.sg" userId="13293595-1422-474b-a11d-bbf0b46de503" providerId="ADAL" clId="{6A14943E-616D-4DCB-A10F-C86BA4229451}" dt="2021-12-13T16:06:58.413" v="113" actId="478"/>
          <ac:cxnSpMkLst>
            <pc:docMk/>
            <pc:sldMk cId="0" sldId="259"/>
            <ac:cxnSpMk id="14" creationId="{922CD773-5E7B-46A8-A168-DAFED6296CD8}"/>
          </ac:cxnSpMkLst>
        </pc:cxnChg>
        <pc:cxnChg chg="del mod">
          <ac:chgData name="LIAW0016@e.ntu.edu.sg" userId="13293595-1422-474b-a11d-bbf0b46de503" providerId="ADAL" clId="{6A14943E-616D-4DCB-A10F-C86BA4229451}" dt="2021-12-13T16:07:00.084" v="115" actId="478"/>
          <ac:cxnSpMkLst>
            <pc:docMk/>
            <pc:sldMk cId="0" sldId="259"/>
            <ac:cxnSpMk id="15" creationId="{7AD98307-F79A-4B3D-94EA-0B35B2B5D55D}"/>
          </ac:cxnSpMkLst>
        </pc:cxnChg>
        <pc:cxnChg chg="del mod">
          <ac:chgData name="LIAW0016@e.ntu.edu.sg" userId="13293595-1422-474b-a11d-bbf0b46de503" providerId="ADAL" clId="{6A14943E-616D-4DCB-A10F-C86BA4229451}" dt="2021-12-13T16:06:59.187" v="114" actId="478"/>
          <ac:cxnSpMkLst>
            <pc:docMk/>
            <pc:sldMk cId="0" sldId="259"/>
            <ac:cxnSpMk id="16" creationId="{035B2100-9EFB-4CC3-94C8-9CBECBBA749E}"/>
          </ac:cxnSpMkLst>
        </pc:cxnChg>
        <pc:cxnChg chg="add del mod">
          <ac:chgData name="LIAW0016@e.ntu.edu.sg" userId="13293595-1422-474b-a11d-bbf0b46de503" providerId="ADAL" clId="{6A14943E-616D-4DCB-A10F-C86BA4229451}" dt="2021-12-13T16:05:48.049" v="1" actId="478"/>
          <ac:cxnSpMkLst>
            <pc:docMk/>
            <pc:sldMk cId="0" sldId="259"/>
            <ac:cxnSpMk id="20" creationId="{540A6CE8-7891-41C6-8964-1BF5A58A9C3A}"/>
          </ac:cxnSpMkLst>
        </pc:cxnChg>
        <pc:cxnChg chg="add del mod">
          <ac:chgData name="LIAW0016@e.ntu.edu.sg" userId="13293595-1422-474b-a11d-bbf0b46de503" providerId="ADAL" clId="{6A14943E-616D-4DCB-A10F-C86BA4229451}" dt="2021-12-13T16:05:48.049" v="1" actId="478"/>
          <ac:cxnSpMkLst>
            <pc:docMk/>
            <pc:sldMk cId="0" sldId="259"/>
            <ac:cxnSpMk id="21" creationId="{5F314583-B434-416D-B84D-03F26E7EA0F8}"/>
          </ac:cxnSpMkLst>
        </pc:cxnChg>
        <pc:cxnChg chg="add del mod">
          <ac:chgData name="LIAW0016@e.ntu.edu.sg" userId="13293595-1422-474b-a11d-bbf0b46de503" providerId="ADAL" clId="{6A14943E-616D-4DCB-A10F-C86BA4229451}" dt="2021-12-13T16:05:48.049" v="1" actId="478"/>
          <ac:cxnSpMkLst>
            <pc:docMk/>
            <pc:sldMk cId="0" sldId="259"/>
            <ac:cxnSpMk id="22" creationId="{CFE93E55-FB32-4203-8893-1D3A5B8A5CA8}"/>
          </ac:cxnSpMkLst>
        </pc:cxnChg>
        <pc:cxnChg chg="add del mod">
          <ac:chgData name="LIAW0016@e.ntu.edu.sg" userId="13293595-1422-474b-a11d-bbf0b46de503" providerId="ADAL" clId="{6A14943E-616D-4DCB-A10F-C86BA4229451}" dt="2021-12-13T16:06:57.738" v="112" actId="478"/>
          <ac:cxnSpMkLst>
            <pc:docMk/>
            <pc:sldMk cId="0" sldId="259"/>
            <ac:cxnSpMk id="23" creationId="{0E64461D-D50C-412F-AE2F-6BDF19287C43}"/>
          </ac:cxnSpMkLst>
        </pc:cxnChg>
      </pc:sldChg>
      <pc:sldChg chg="del">
        <pc:chgData name="LIAW0016@e.ntu.edu.sg" userId="13293595-1422-474b-a11d-bbf0b46de503" providerId="ADAL" clId="{6A14943E-616D-4DCB-A10F-C86BA4229451}" dt="2021-12-16T18:00:36.570" v="6171" actId="47"/>
        <pc:sldMkLst>
          <pc:docMk/>
          <pc:sldMk cId="0" sldId="260"/>
        </pc:sldMkLst>
      </pc:sldChg>
      <pc:sldChg chg="del">
        <pc:chgData name="LIAW0016@e.ntu.edu.sg" userId="13293595-1422-474b-a11d-bbf0b46de503" providerId="ADAL" clId="{6A14943E-616D-4DCB-A10F-C86BA4229451}" dt="2021-12-16T18:00:39.708" v="6173" actId="47"/>
        <pc:sldMkLst>
          <pc:docMk/>
          <pc:sldMk cId="0" sldId="261"/>
        </pc:sldMkLst>
      </pc:sldChg>
      <pc:sldChg chg="del">
        <pc:chgData name="LIAW0016@e.ntu.edu.sg" userId="13293595-1422-474b-a11d-bbf0b46de503" providerId="ADAL" clId="{6A14943E-616D-4DCB-A10F-C86BA4229451}" dt="2021-12-16T18:00:41.223" v="6174" actId="47"/>
        <pc:sldMkLst>
          <pc:docMk/>
          <pc:sldMk cId="0" sldId="262"/>
        </pc:sldMkLst>
      </pc:sldChg>
      <pc:sldChg chg="del">
        <pc:chgData name="LIAW0016@e.ntu.edu.sg" userId="13293595-1422-474b-a11d-bbf0b46de503" providerId="ADAL" clId="{6A14943E-616D-4DCB-A10F-C86BA4229451}" dt="2021-12-16T18:00:42.316" v="6175" actId="47"/>
        <pc:sldMkLst>
          <pc:docMk/>
          <pc:sldMk cId="0" sldId="263"/>
        </pc:sldMkLst>
      </pc:sldChg>
      <pc:sldChg chg="del">
        <pc:chgData name="LIAW0016@e.ntu.edu.sg" userId="13293595-1422-474b-a11d-bbf0b46de503" providerId="ADAL" clId="{6A14943E-616D-4DCB-A10F-C86BA4229451}" dt="2021-12-16T18:00:43.718" v="6176" actId="47"/>
        <pc:sldMkLst>
          <pc:docMk/>
          <pc:sldMk cId="0" sldId="264"/>
        </pc:sldMkLst>
      </pc:sldChg>
      <pc:sldChg chg="del">
        <pc:chgData name="LIAW0016@e.ntu.edu.sg" userId="13293595-1422-474b-a11d-bbf0b46de503" providerId="ADAL" clId="{6A14943E-616D-4DCB-A10F-C86BA4229451}" dt="2021-12-16T18:00:45.460" v="6177" actId="47"/>
        <pc:sldMkLst>
          <pc:docMk/>
          <pc:sldMk cId="0" sldId="265"/>
        </pc:sldMkLst>
      </pc:sldChg>
      <pc:sldChg chg="del">
        <pc:chgData name="LIAW0016@e.ntu.edu.sg" userId="13293595-1422-474b-a11d-bbf0b46de503" providerId="ADAL" clId="{6A14943E-616D-4DCB-A10F-C86BA4229451}" dt="2021-12-16T18:00:47.206" v="6178" actId="47"/>
        <pc:sldMkLst>
          <pc:docMk/>
          <pc:sldMk cId="0" sldId="266"/>
        </pc:sldMkLst>
      </pc:sldChg>
      <pc:sldChg chg="del">
        <pc:chgData name="LIAW0016@e.ntu.edu.sg" userId="13293595-1422-474b-a11d-bbf0b46de503" providerId="ADAL" clId="{6A14943E-616D-4DCB-A10F-C86BA4229451}" dt="2021-12-16T18:00:49.378" v="6179" actId="47"/>
        <pc:sldMkLst>
          <pc:docMk/>
          <pc:sldMk cId="0" sldId="267"/>
        </pc:sldMkLst>
      </pc:sldChg>
      <pc:sldChg chg="del">
        <pc:chgData name="LIAW0016@e.ntu.edu.sg" userId="13293595-1422-474b-a11d-bbf0b46de503" providerId="ADAL" clId="{6A14943E-616D-4DCB-A10F-C86BA4229451}" dt="2021-12-16T18:00:51.088" v="6180" actId="47"/>
        <pc:sldMkLst>
          <pc:docMk/>
          <pc:sldMk cId="0" sldId="268"/>
        </pc:sldMkLst>
      </pc:sldChg>
      <pc:sldChg chg="del">
        <pc:chgData name="LIAW0016@e.ntu.edu.sg" userId="13293595-1422-474b-a11d-bbf0b46de503" providerId="ADAL" clId="{6A14943E-616D-4DCB-A10F-C86BA4229451}" dt="2021-12-16T18:00:52.474" v="6181" actId="47"/>
        <pc:sldMkLst>
          <pc:docMk/>
          <pc:sldMk cId="0" sldId="269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0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1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2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3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4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5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6"/>
        </pc:sldMkLst>
      </pc:sldChg>
      <pc:sldChg chg="del">
        <pc:chgData name="LIAW0016@e.ntu.edu.sg" userId="13293595-1422-474b-a11d-bbf0b46de503" providerId="ADAL" clId="{6A14943E-616D-4DCB-A10F-C86BA4229451}" dt="2021-12-16T18:01:02.995" v="6182" actId="47"/>
        <pc:sldMkLst>
          <pc:docMk/>
          <pc:sldMk cId="0" sldId="277"/>
        </pc:sldMkLst>
      </pc:sldChg>
      <pc:sldChg chg="addSp delSp modSp mod">
        <pc:chgData name="LIAW0016@e.ntu.edu.sg" userId="13293595-1422-474b-a11d-bbf0b46de503" providerId="ADAL" clId="{6A14943E-616D-4DCB-A10F-C86BA4229451}" dt="2021-12-16T18:07:25.215" v="6590" actId="1076"/>
        <pc:sldMkLst>
          <pc:docMk/>
          <pc:sldMk cId="0" sldId="278"/>
        </pc:sldMkLst>
        <pc:spChg chg="mod">
          <ac:chgData name="LIAW0016@e.ntu.edu.sg" userId="13293595-1422-474b-a11d-bbf0b46de503" providerId="ADAL" clId="{6A14943E-616D-4DCB-A10F-C86BA4229451}" dt="2021-12-16T18:07:25.215" v="6590" actId="1076"/>
          <ac:spMkLst>
            <pc:docMk/>
            <pc:sldMk cId="0" sldId="278"/>
            <ac:spMk id="395" creationId="{00000000-0000-0000-0000-000000000000}"/>
          </ac:spMkLst>
        </pc:spChg>
        <pc:spChg chg="del mod">
          <ac:chgData name="LIAW0016@e.ntu.edu.sg" userId="13293595-1422-474b-a11d-bbf0b46de503" providerId="ADAL" clId="{6A14943E-616D-4DCB-A10F-C86BA4229451}" dt="2021-12-16T18:01:37.450" v="6213" actId="478"/>
          <ac:spMkLst>
            <pc:docMk/>
            <pc:sldMk cId="0" sldId="278"/>
            <ac:spMk id="396" creationId="{00000000-0000-0000-0000-000000000000}"/>
          </ac:spMkLst>
        </pc:spChg>
        <pc:picChg chg="add del mod">
          <ac:chgData name="LIAW0016@e.ntu.edu.sg" userId="13293595-1422-474b-a11d-bbf0b46de503" providerId="ADAL" clId="{6A14943E-616D-4DCB-A10F-C86BA4229451}" dt="2021-12-16T18:03:32.816" v="6225" actId="478"/>
          <ac:picMkLst>
            <pc:docMk/>
            <pc:sldMk cId="0" sldId="278"/>
            <ac:picMk id="3" creationId="{CA642C42-613F-42CD-B6A5-627F00CE4A27}"/>
          </ac:picMkLst>
        </pc:picChg>
        <pc:picChg chg="add mod">
          <ac:chgData name="LIAW0016@e.ntu.edu.sg" userId="13293595-1422-474b-a11d-bbf0b46de503" providerId="ADAL" clId="{6A14943E-616D-4DCB-A10F-C86BA4229451}" dt="2021-12-16T18:03:45.629" v="6230" actId="1076"/>
          <ac:picMkLst>
            <pc:docMk/>
            <pc:sldMk cId="0" sldId="278"/>
            <ac:picMk id="5" creationId="{CE4B4687-0788-443A-876B-104342FC6C40}"/>
          </ac:picMkLst>
        </pc:picChg>
        <pc:picChg chg="del">
          <ac:chgData name="LIAW0016@e.ntu.edu.sg" userId="13293595-1422-474b-a11d-bbf0b46de503" providerId="ADAL" clId="{6A14943E-616D-4DCB-A10F-C86BA4229451}" dt="2021-12-16T18:02:30.902" v="6217" actId="478"/>
          <ac:picMkLst>
            <pc:docMk/>
            <pc:sldMk cId="0" sldId="278"/>
            <ac:picMk id="397" creationId="{00000000-0000-0000-0000-000000000000}"/>
          </ac:picMkLst>
        </pc:picChg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79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0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1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2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3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4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5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6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7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8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89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90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91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92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93"/>
        </pc:sldMkLst>
      </pc:sldChg>
      <pc:sldChg chg="del">
        <pc:chgData name="LIAW0016@e.ntu.edu.sg" userId="13293595-1422-474b-a11d-bbf0b46de503" providerId="ADAL" clId="{6A14943E-616D-4DCB-A10F-C86BA4229451}" dt="2021-12-16T18:01:18.023" v="6183" actId="47"/>
        <pc:sldMkLst>
          <pc:docMk/>
          <pc:sldMk cId="0" sldId="294"/>
        </pc:sldMkLst>
      </pc:sldChg>
      <pc:sldChg chg="addSp delSp modSp del mod">
        <pc:chgData name="LIAW0016@e.ntu.edu.sg" userId="13293595-1422-474b-a11d-bbf0b46de503" providerId="ADAL" clId="{6A14943E-616D-4DCB-A10F-C86BA4229451}" dt="2021-12-16T18:00:35.365" v="6170" actId="47"/>
        <pc:sldMkLst>
          <pc:docMk/>
          <pc:sldMk cId="1115765834" sldId="295"/>
        </pc:sldMkLst>
        <pc:spChg chg="add mod topLvl">
          <ac:chgData name="LIAW0016@e.ntu.edu.sg" userId="13293595-1422-474b-a11d-bbf0b46de503" providerId="ADAL" clId="{6A14943E-616D-4DCB-A10F-C86BA4229451}" dt="2021-12-13T16:25:33.029" v="541" actId="164"/>
          <ac:spMkLst>
            <pc:docMk/>
            <pc:sldMk cId="1115765834" sldId="295"/>
            <ac:spMk id="3" creationId="{0C1A72D3-F819-4DC6-929A-6E320796DF2B}"/>
          </ac:spMkLst>
        </pc:spChg>
        <pc:spChg chg="add del">
          <ac:chgData name="LIAW0016@e.ntu.edu.sg" userId="13293595-1422-474b-a11d-bbf0b46de503" providerId="ADAL" clId="{6A14943E-616D-4DCB-A10F-C86BA4229451}" dt="2021-12-13T16:08:20.311" v="132" actId="22"/>
          <ac:spMkLst>
            <pc:docMk/>
            <pc:sldMk cId="1115765834" sldId="295"/>
            <ac:spMk id="10" creationId="{E4F94F07-6AAD-425F-A846-E187B50050A1}"/>
          </ac:spMkLst>
        </pc:spChg>
        <pc:spChg chg="add mod">
          <ac:chgData name="LIAW0016@e.ntu.edu.sg" userId="13293595-1422-474b-a11d-bbf0b46de503" providerId="ADAL" clId="{6A14943E-616D-4DCB-A10F-C86BA4229451}" dt="2021-12-14T16:42:44.052" v="943" actId="20577"/>
          <ac:spMkLst>
            <pc:docMk/>
            <pc:sldMk cId="1115765834" sldId="295"/>
            <ac:spMk id="11" creationId="{009DAFF9-F92A-4A35-9146-20A3348D76D0}"/>
          </ac:spMkLst>
        </pc:spChg>
        <pc:spChg chg="add del mod topLvl">
          <ac:chgData name="LIAW0016@e.ntu.edu.sg" userId="13293595-1422-474b-a11d-bbf0b46de503" providerId="ADAL" clId="{6A14943E-616D-4DCB-A10F-C86BA4229451}" dt="2021-12-13T16:25:24.672" v="540" actId="478"/>
          <ac:spMkLst>
            <pc:docMk/>
            <pc:sldMk cId="1115765834" sldId="295"/>
            <ac:spMk id="13" creationId="{8F3635E2-5DEF-424D-AA25-253E1A1EFFC2}"/>
          </ac:spMkLst>
        </pc:spChg>
        <pc:spChg chg="add mod">
          <ac:chgData name="LIAW0016@e.ntu.edu.sg" userId="13293595-1422-474b-a11d-bbf0b46de503" providerId="ADAL" clId="{6A14943E-616D-4DCB-A10F-C86BA4229451}" dt="2021-12-13T16:42:07.379" v="619" actId="1035"/>
          <ac:spMkLst>
            <pc:docMk/>
            <pc:sldMk cId="1115765834" sldId="295"/>
            <ac:spMk id="16" creationId="{2667FFE9-C56F-41F3-9BCD-E3E6022462BB}"/>
          </ac:spMkLst>
        </pc:spChg>
        <pc:spChg chg="add mod">
          <ac:chgData name="LIAW0016@e.ntu.edu.sg" userId="13293595-1422-474b-a11d-bbf0b46de503" providerId="ADAL" clId="{6A14943E-616D-4DCB-A10F-C86BA4229451}" dt="2021-12-13T16:43:51.422" v="724" actId="1076"/>
          <ac:spMkLst>
            <pc:docMk/>
            <pc:sldMk cId="1115765834" sldId="295"/>
            <ac:spMk id="23" creationId="{4049C36B-B73D-4BD4-9798-E187320B3EED}"/>
          </ac:spMkLst>
        </pc:spChg>
        <pc:spChg chg="add mod">
          <ac:chgData name="LIAW0016@e.ntu.edu.sg" userId="13293595-1422-474b-a11d-bbf0b46de503" providerId="ADAL" clId="{6A14943E-616D-4DCB-A10F-C86BA4229451}" dt="2021-12-13T16:43:48.761" v="723" actId="1076"/>
          <ac:spMkLst>
            <pc:docMk/>
            <pc:sldMk cId="1115765834" sldId="295"/>
            <ac:spMk id="26" creationId="{C47698C2-7786-4F8B-BB63-0F5CBA99184E}"/>
          </ac:spMkLst>
        </pc:spChg>
        <pc:spChg chg="mod">
          <ac:chgData name="LIAW0016@e.ntu.edu.sg" userId="13293595-1422-474b-a11d-bbf0b46de503" providerId="ADAL" clId="{6A14943E-616D-4DCB-A10F-C86BA4229451}" dt="2021-12-13T16:08:05.912" v="130" actId="20577"/>
          <ac:spMkLst>
            <pc:docMk/>
            <pc:sldMk cId="1115765834" sldId="295"/>
            <ac:spMk id="95" creationId="{00000000-0000-0000-0000-000000000000}"/>
          </ac:spMkLst>
        </pc:spChg>
        <pc:grpChg chg="add del mod">
          <ac:chgData name="LIAW0016@e.ntu.edu.sg" userId="13293595-1422-474b-a11d-bbf0b46de503" providerId="ADAL" clId="{6A14943E-616D-4DCB-A10F-C86BA4229451}" dt="2021-12-13T16:25:17.471" v="538" actId="165"/>
          <ac:grpSpMkLst>
            <pc:docMk/>
            <pc:sldMk cId="1115765834" sldId="295"/>
            <ac:grpSpMk id="4" creationId="{17C87165-4941-4DC2-AC8F-647ACA263302}"/>
          </ac:grpSpMkLst>
        </pc:grpChg>
        <pc:grpChg chg="add mod">
          <ac:chgData name="LIAW0016@e.ntu.edu.sg" userId="13293595-1422-474b-a11d-bbf0b46de503" providerId="ADAL" clId="{6A14943E-616D-4DCB-A10F-C86BA4229451}" dt="2021-12-13T16:41:59.719" v="578" actId="1076"/>
          <ac:grpSpMkLst>
            <pc:docMk/>
            <pc:sldMk cId="1115765834" sldId="295"/>
            <ac:grpSpMk id="5" creationId="{FFB893DB-ACB2-40C6-B8CF-71CC73791CB3}"/>
          </ac:grpSpMkLst>
        </pc:grpChg>
        <pc:picChg chg="add mod topLvl">
          <ac:chgData name="LIAW0016@e.ntu.edu.sg" userId="13293595-1422-474b-a11d-bbf0b46de503" providerId="ADAL" clId="{6A14943E-616D-4DCB-A10F-C86BA4229451}" dt="2021-12-13T16:25:33.029" v="541" actId="164"/>
          <ac:picMkLst>
            <pc:docMk/>
            <pc:sldMk cId="1115765834" sldId="295"/>
            <ac:picMk id="12" creationId="{B03576AB-9B1D-4114-AD17-4F4C681F6947}"/>
          </ac:picMkLst>
        </pc:picChg>
        <pc:cxnChg chg="add mod">
          <ac:chgData name="LIAW0016@e.ntu.edu.sg" userId="13293595-1422-474b-a11d-bbf0b46de503" providerId="ADAL" clId="{6A14943E-616D-4DCB-A10F-C86BA4229451}" dt="2021-12-13T16:42:33.731" v="624" actId="14100"/>
          <ac:cxnSpMkLst>
            <pc:docMk/>
            <pc:sldMk cId="1115765834" sldId="295"/>
            <ac:cxnSpMk id="15" creationId="{883E537B-C15A-400C-973E-1B87CAA8B6E4}"/>
          </ac:cxnSpMkLst>
        </pc:cxnChg>
        <pc:cxnChg chg="add mod">
          <ac:chgData name="LIAW0016@e.ntu.edu.sg" userId="13293595-1422-474b-a11d-bbf0b46de503" providerId="ADAL" clId="{6A14943E-616D-4DCB-A10F-C86BA4229451}" dt="2021-12-13T16:42:33.731" v="624" actId="14100"/>
          <ac:cxnSpMkLst>
            <pc:docMk/>
            <pc:sldMk cId="1115765834" sldId="295"/>
            <ac:cxnSpMk id="18" creationId="{60D7765A-4EFF-40AA-B606-3FE70556837F}"/>
          </ac:cxnSpMkLst>
        </pc:cxnChg>
      </pc:sldChg>
      <pc:sldChg chg="add del">
        <pc:chgData name="LIAW0016@e.ntu.edu.sg" userId="13293595-1422-474b-a11d-bbf0b46de503" providerId="ADAL" clId="{6A14943E-616D-4DCB-A10F-C86BA4229451}" dt="2021-12-14T16:42:44.103" v="944"/>
        <pc:sldMkLst>
          <pc:docMk/>
          <pc:sldMk cId="842128961" sldId="296"/>
        </pc:sldMkLst>
      </pc:sldChg>
      <pc:sldChg chg="addSp delSp modSp add mod ord">
        <pc:chgData name="LIAW0016@e.ntu.edu.sg" userId="13293595-1422-474b-a11d-bbf0b46de503" providerId="ADAL" clId="{6A14943E-616D-4DCB-A10F-C86BA4229451}" dt="2021-12-16T16:39:05.480" v="2851" actId="1076"/>
        <pc:sldMkLst>
          <pc:docMk/>
          <pc:sldMk cId="3643966924" sldId="296"/>
        </pc:sldMkLst>
        <pc:spChg chg="mod topLvl">
          <ac:chgData name="LIAW0016@e.ntu.edu.sg" userId="13293595-1422-474b-a11d-bbf0b46de503" providerId="ADAL" clId="{6A14943E-616D-4DCB-A10F-C86BA4229451}" dt="2021-12-16T16:38:54.690" v="2848" actId="14100"/>
          <ac:spMkLst>
            <pc:docMk/>
            <pc:sldMk cId="3643966924" sldId="296"/>
            <ac:spMk id="3" creationId="{0C1A72D3-F819-4DC6-929A-6E320796DF2B}"/>
          </ac:spMkLst>
        </pc:spChg>
        <pc:spChg chg="mod">
          <ac:chgData name="LIAW0016@e.ntu.edu.sg" userId="13293595-1422-474b-a11d-bbf0b46de503" providerId="ADAL" clId="{6A14943E-616D-4DCB-A10F-C86BA4229451}" dt="2021-12-16T15:50:14.050" v="2768" actId="20577"/>
          <ac:spMkLst>
            <pc:docMk/>
            <pc:sldMk cId="3643966924" sldId="296"/>
            <ac:spMk id="11" creationId="{009DAFF9-F92A-4A35-9146-20A3348D76D0}"/>
          </ac:spMkLst>
        </pc:spChg>
        <pc:spChg chg="mod">
          <ac:chgData name="LIAW0016@e.ntu.edu.sg" userId="13293595-1422-474b-a11d-bbf0b46de503" providerId="ADAL" clId="{6A14943E-616D-4DCB-A10F-C86BA4229451}" dt="2021-12-16T15:51:28.586" v="2772" actId="164"/>
          <ac:spMkLst>
            <pc:docMk/>
            <pc:sldMk cId="3643966924" sldId="296"/>
            <ac:spMk id="16" creationId="{2667FFE9-C56F-41F3-9BCD-E3E6022462BB}"/>
          </ac:spMkLst>
        </pc:spChg>
        <pc:spChg chg="mod">
          <ac:chgData name="LIAW0016@e.ntu.edu.sg" userId="13293595-1422-474b-a11d-bbf0b46de503" providerId="ADAL" clId="{6A14943E-616D-4DCB-A10F-C86BA4229451}" dt="2021-12-16T16:39:05.480" v="2851" actId="1076"/>
          <ac:spMkLst>
            <pc:docMk/>
            <pc:sldMk cId="3643966924" sldId="296"/>
            <ac:spMk id="23" creationId="{4049C36B-B73D-4BD4-9798-E187320B3EED}"/>
          </ac:spMkLst>
        </pc:spChg>
        <pc:spChg chg="mod">
          <ac:chgData name="LIAW0016@e.ntu.edu.sg" userId="13293595-1422-474b-a11d-bbf0b46de503" providerId="ADAL" clId="{6A14943E-616D-4DCB-A10F-C86BA4229451}" dt="2021-12-16T15:51:28.586" v="2772" actId="164"/>
          <ac:spMkLst>
            <pc:docMk/>
            <pc:sldMk cId="3643966924" sldId="296"/>
            <ac:spMk id="26" creationId="{C47698C2-7786-4F8B-BB63-0F5CBA99184E}"/>
          </ac:spMkLst>
        </pc:spChg>
        <pc:grpChg chg="add mod">
          <ac:chgData name="LIAW0016@e.ntu.edu.sg" userId="13293595-1422-474b-a11d-bbf0b46de503" providerId="ADAL" clId="{6A14943E-616D-4DCB-A10F-C86BA4229451}" dt="2021-12-16T15:51:38.768" v="2821" actId="14100"/>
          <ac:grpSpMkLst>
            <pc:docMk/>
            <pc:sldMk cId="3643966924" sldId="296"/>
            <ac:grpSpMk id="2" creationId="{2DB77CB5-7BC2-459A-8CD7-15305B380A4F}"/>
          </ac:grpSpMkLst>
        </pc:grpChg>
        <pc:grpChg chg="del mod">
          <ac:chgData name="LIAW0016@e.ntu.edu.sg" userId="13293595-1422-474b-a11d-bbf0b46de503" providerId="ADAL" clId="{6A14943E-616D-4DCB-A10F-C86BA4229451}" dt="2021-12-16T15:51:13.029" v="2771" actId="165"/>
          <ac:grpSpMkLst>
            <pc:docMk/>
            <pc:sldMk cId="3643966924" sldId="296"/>
            <ac:grpSpMk id="5" creationId="{FFB893DB-ACB2-40C6-B8CF-71CC73791CB3}"/>
          </ac:grpSpMkLst>
        </pc:grpChg>
        <pc:picChg chg="add del mod ord">
          <ac:chgData name="LIAW0016@e.ntu.edu.sg" userId="13293595-1422-474b-a11d-bbf0b46de503" providerId="ADAL" clId="{6A14943E-616D-4DCB-A10F-C86BA4229451}" dt="2021-12-16T16:38:16.642" v="2837" actId="478"/>
          <ac:picMkLst>
            <pc:docMk/>
            <pc:sldMk cId="3643966924" sldId="296"/>
            <ac:picMk id="6" creationId="{62F1F449-E1C2-4B99-AB8A-FF121831E21C}"/>
          </ac:picMkLst>
        </pc:picChg>
        <pc:picChg chg="add del">
          <ac:chgData name="LIAW0016@e.ntu.edu.sg" userId="13293595-1422-474b-a11d-bbf0b46de503" providerId="ADAL" clId="{6A14943E-616D-4DCB-A10F-C86BA4229451}" dt="2021-12-16T16:38:19.960" v="2839" actId="478"/>
          <ac:picMkLst>
            <pc:docMk/>
            <pc:sldMk cId="3643966924" sldId="296"/>
            <ac:picMk id="8" creationId="{806C3184-A823-4056-B305-90E00BA266E7}"/>
          </ac:picMkLst>
        </pc:picChg>
        <pc:picChg chg="add mod ord">
          <ac:chgData name="LIAW0016@e.ntu.edu.sg" userId="13293595-1422-474b-a11d-bbf0b46de503" providerId="ADAL" clId="{6A14943E-616D-4DCB-A10F-C86BA4229451}" dt="2021-12-16T16:38:44.383" v="2845" actId="1076"/>
          <ac:picMkLst>
            <pc:docMk/>
            <pc:sldMk cId="3643966924" sldId="296"/>
            <ac:picMk id="10" creationId="{B82B7C14-47D0-4BD9-8972-2AE2251FA30F}"/>
          </ac:picMkLst>
        </pc:picChg>
        <pc:picChg chg="mod topLvl">
          <ac:chgData name="LIAW0016@e.ntu.edu.sg" userId="13293595-1422-474b-a11d-bbf0b46de503" providerId="ADAL" clId="{6A14943E-616D-4DCB-A10F-C86BA4229451}" dt="2021-12-16T15:51:28.586" v="2772" actId="164"/>
          <ac:picMkLst>
            <pc:docMk/>
            <pc:sldMk cId="3643966924" sldId="296"/>
            <ac:picMk id="12" creationId="{B03576AB-9B1D-4114-AD17-4F4C681F6947}"/>
          </ac:picMkLst>
        </pc:picChg>
        <pc:cxnChg chg="mod">
          <ac:chgData name="LIAW0016@e.ntu.edu.sg" userId="13293595-1422-474b-a11d-bbf0b46de503" providerId="ADAL" clId="{6A14943E-616D-4DCB-A10F-C86BA4229451}" dt="2021-12-16T16:39:01.231" v="2850" actId="14100"/>
          <ac:cxnSpMkLst>
            <pc:docMk/>
            <pc:sldMk cId="3643966924" sldId="296"/>
            <ac:cxnSpMk id="15" creationId="{883E537B-C15A-400C-973E-1B87CAA8B6E4}"/>
          </ac:cxnSpMkLst>
        </pc:cxnChg>
        <pc:cxnChg chg="mod">
          <ac:chgData name="LIAW0016@e.ntu.edu.sg" userId="13293595-1422-474b-a11d-bbf0b46de503" providerId="ADAL" clId="{6A14943E-616D-4DCB-A10F-C86BA4229451}" dt="2021-12-16T15:51:28.586" v="2772" actId="164"/>
          <ac:cxnSpMkLst>
            <pc:docMk/>
            <pc:sldMk cId="3643966924" sldId="296"/>
            <ac:cxnSpMk id="18" creationId="{60D7765A-4EFF-40AA-B606-3FE70556837F}"/>
          </ac:cxnSpMkLst>
        </pc:cxnChg>
      </pc:sldChg>
      <pc:sldChg chg="addSp delSp modSp add mod">
        <pc:chgData name="LIAW0016@e.ntu.edu.sg" userId="13293595-1422-474b-a11d-bbf0b46de503" providerId="ADAL" clId="{6A14943E-616D-4DCB-A10F-C86BA4229451}" dt="2021-12-16T18:08:55.305" v="6594" actId="20577"/>
        <pc:sldMkLst>
          <pc:docMk/>
          <pc:sldMk cId="1606724696" sldId="297"/>
        </pc:sldMkLst>
        <pc:spChg chg="add mod">
          <ac:chgData name="LIAW0016@e.ntu.edu.sg" userId="13293595-1422-474b-a11d-bbf0b46de503" providerId="ADAL" clId="{6A14943E-616D-4DCB-A10F-C86BA4229451}" dt="2021-12-15T13:55:26.048" v="2127" actId="164"/>
          <ac:spMkLst>
            <pc:docMk/>
            <pc:sldMk cId="1606724696" sldId="297"/>
            <ac:spMk id="6" creationId="{FC01B3A7-FDF4-4468-96CA-71A00198E89A}"/>
          </ac:spMkLst>
        </pc:spChg>
        <pc:spChg chg="del">
          <ac:chgData name="LIAW0016@e.ntu.edu.sg" userId="13293595-1422-474b-a11d-bbf0b46de503" providerId="ADAL" clId="{6A14943E-616D-4DCB-A10F-C86BA4229451}" dt="2021-12-15T13:34:42.233" v="1386" actId="478"/>
          <ac:spMkLst>
            <pc:docMk/>
            <pc:sldMk cId="1606724696" sldId="297"/>
            <ac:spMk id="11" creationId="{009DAFF9-F92A-4A35-9146-20A3348D76D0}"/>
          </ac:spMkLst>
        </pc:spChg>
        <pc:spChg chg="add mod">
          <ac:chgData name="LIAW0016@e.ntu.edu.sg" userId="13293595-1422-474b-a11d-bbf0b46de503" providerId="ADAL" clId="{6A14943E-616D-4DCB-A10F-C86BA4229451}" dt="2021-12-16T18:08:55.305" v="6594" actId="20577"/>
          <ac:spMkLst>
            <pc:docMk/>
            <pc:sldMk cId="1606724696" sldId="297"/>
            <ac:spMk id="13" creationId="{A3F57647-CB21-4661-BF73-F4391EE9BE60}"/>
          </ac:spMkLst>
        </pc:spChg>
        <pc:spChg chg="add mod">
          <ac:chgData name="LIAW0016@e.ntu.edu.sg" userId="13293595-1422-474b-a11d-bbf0b46de503" providerId="ADAL" clId="{6A14943E-616D-4DCB-A10F-C86BA4229451}" dt="2021-12-15T15:05:45.058" v="2609" actId="14100"/>
          <ac:spMkLst>
            <pc:docMk/>
            <pc:sldMk cId="1606724696" sldId="297"/>
            <ac:spMk id="14" creationId="{746B22A9-B41B-4D3C-9CC9-9D815983963D}"/>
          </ac:spMkLst>
        </pc:spChg>
        <pc:spChg chg="del">
          <ac:chgData name="LIAW0016@e.ntu.edu.sg" userId="13293595-1422-474b-a11d-bbf0b46de503" providerId="ADAL" clId="{6A14943E-616D-4DCB-A10F-C86BA4229451}" dt="2021-12-15T13:34:36.261" v="1380" actId="478"/>
          <ac:spMkLst>
            <pc:docMk/>
            <pc:sldMk cId="1606724696" sldId="297"/>
            <ac:spMk id="16" creationId="{2667FFE9-C56F-41F3-9BCD-E3E6022462BB}"/>
          </ac:spMkLst>
        </pc:spChg>
        <pc:spChg chg="add mod">
          <ac:chgData name="LIAW0016@e.ntu.edu.sg" userId="13293595-1422-474b-a11d-bbf0b46de503" providerId="ADAL" clId="{6A14943E-616D-4DCB-A10F-C86BA4229451}" dt="2021-12-15T13:55:26.048" v="2127" actId="164"/>
          <ac:spMkLst>
            <pc:docMk/>
            <pc:sldMk cId="1606724696" sldId="297"/>
            <ac:spMk id="17" creationId="{CEA282D5-C37E-4079-89EB-2B254DE8AC56}"/>
          </ac:spMkLst>
        </pc:spChg>
        <pc:spChg chg="del mod">
          <ac:chgData name="LIAW0016@e.ntu.edu.sg" userId="13293595-1422-474b-a11d-bbf0b46de503" providerId="ADAL" clId="{6A14943E-616D-4DCB-A10F-C86BA4229451}" dt="2021-12-15T13:34:39.825" v="1384" actId="478"/>
          <ac:spMkLst>
            <pc:docMk/>
            <pc:sldMk cId="1606724696" sldId="297"/>
            <ac:spMk id="23" creationId="{4049C36B-B73D-4BD4-9798-E187320B3EED}"/>
          </ac:spMkLst>
        </pc:spChg>
        <pc:spChg chg="del">
          <ac:chgData name="LIAW0016@e.ntu.edu.sg" userId="13293595-1422-474b-a11d-bbf0b46de503" providerId="ADAL" clId="{6A14943E-616D-4DCB-A10F-C86BA4229451}" dt="2021-12-15T13:34:41.342" v="1385" actId="478"/>
          <ac:spMkLst>
            <pc:docMk/>
            <pc:sldMk cId="1606724696" sldId="297"/>
            <ac:spMk id="26" creationId="{C47698C2-7786-4F8B-BB63-0F5CBA99184E}"/>
          </ac:spMkLst>
        </pc:spChg>
        <pc:spChg chg="add del">
          <ac:chgData name="LIAW0016@e.ntu.edu.sg" userId="13293595-1422-474b-a11d-bbf0b46de503" providerId="ADAL" clId="{6A14943E-616D-4DCB-A10F-C86BA4229451}" dt="2021-12-15T14:56:24.880" v="2360" actId="478"/>
          <ac:spMkLst>
            <pc:docMk/>
            <pc:sldMk cId="1606724696" sldId="297"/>
            <ac:spMk id="27" creationId="{BA009857-0E47-4394-AD7B-4EF887EE86BE}"/>
          </ac:spMkLst>
        </pc:spChg>
        <pc:spChg chg="add mod">
          <ac:chgData name="LIAW0016@e.ntu.edu.sg" userId="13293595-1422-474b-a11d-bbf0b46de503" providerId="ADAL" clId="{6A14943E-616D-4DCB-A10F-C86BA4229451}" dt="2021-12-15T15:05:11.068" v="2598" actId="1076"/>
          <ac:spMkLst>
            <pc:docMk/>
            <pc:sldMk cId="1606724696" sldId="297"/>
            <ac:spMk id="30" creationId="{5C8774F5-14BF-4C24-8936-DAA8151018B2}"/>
          </ac:spMkLst>
        </pc:spChg>
        <pc:spChg chg="add mod">
          <ac:chgData name="LIAW0016@e.ntu.edu.sg" userId="13293595-1422-474b-a11d-bbf0b46de503" providerId="ADAL" clId="{6A14943E-616D-4DCB-A10F-C86BA4229451}" dt="2021-12-15T15:05:59.078" v="2611" actId="1076"/>
          <ac:spMkLst>
            <pc:docMk/>
            <pc:sldMk cId="1606724696" sldId="297"/>
            <ac:spMk id="35" creationId="{5A82F9BC-161C-43CE-B923-A4B91BD0F7A5}"/>
          </ac:spMkLst>
        </pc:spChg>
        <pc:spChg chg="mod">
          <ac:chgData name="LIAW0016@e.ntu.edu.sg" userId="13293595-1422-474b-a11d-bbf0b46de503" providerId="ADAL" clId="{6A14943E-616D-4DCB-A10F-C86BA4229451}" dt="2021-12-15T13:57:22.464" v="2215" actId="1076"/>
          <ac:spMkLst>
            <pc:docMk/>
            <pc:sldMk cId="1606724696" sldId="297"/>
            <ac:spMk id="95" creationId="{00000000-0000-0000-0000-000000000000}"/>
          </ac:spMkLst>
        </pc:spChg>
        <pc:grpChg chg="del">
          <ac:chgData name="LIAW0016@e.ntu.edu.sg" userId="13293595-1422-474b-a11d-bbf0b46de503" providerId="ADAL" clId="{6A14943E-616D-4DCB-A10F-C86BA4229451}" dt="2021-12-15T13:34:34.954" v="1379" actId="478"/>
          <ac:grpSpMkLst>
            <pc:docMk/>
            <pc:sldMk cId="1606724696" sldId="297"/>
            <ac:grpSpMk id="5" creationId="{FFB893DB-ACB2-40C6-B8CF-71CC73791CB3}"/>
          </ac:grpSpMkLst>
        </pc:grpChg>
        <pc:grpChg chg="add mod">
          <ac:chgData name="LIAW0016@e.ntu.edu.sg" userId="13293595-1422-474b-a11d-bbf0b46de503" providerId="ADAL" clId="{6A14943E-616D-4DCB-A10F-C86BA4229451}" dt="2021-12-15T14:09:38.173" v="2228" actId="164"/>
          <ac:grpSpMkLst>
            <pc:docMk/>
            <pc:sldMk cId="1606724696" sldId="297"/>
            <ac:grpSpMk id="7" creationId="{512F9784-49F6-488C-AC1E-11CC76BAC51F}"/>
          </ac:grpSpMkLst>
        </pc:grpChg>
        <pc:grpChg chg="add mod">
          <ac:chgData name="LIAW0016@e.ntu.edu.sg" userId="13293595-1422-474b-a11d-bbf0b46de503" providerId="ADAL" clId="{6A14943E-616D-4DCB-A10F-C86BA4229451}" dt="2021-12-15T15:05:26.638" v="2603" actId="1076"/>
          <ac:grpSpMkLst>
            <pc:docMk/>
            <pc:sldMk cId="1606724696" sldId="297"/>
            <ac:grpSpMk id="24" creationId="{FF12DF1C-C87B-452F-95C9-175E23AEB8E8}"/>
          </ac:grpSpMkLst>
        </pc:grpChg>
        <pc:picChg chg="add mod">
          <ac:chgData name="LIAW0016@e.ntu.edu.sg" userId="13293595-1422-474b-a11d-bbf0b46de503" providerId="ADAL" clId="{6A14943E-616D-4DCB-A10F-C86BA4229451}" dt="2021-12-15T13:55:26.048" v="2127" actId="164"/>
          <ac:picMkLst>
            <pc:docMk/>
            <pc:sldMk cId="1606724696" sldId="297"/>
            <ac:picMk id="4" creationId="{AB4BEBAF-1213-4837-9CDA-3AADA9ACB98D}"/>
          </ac:picMkLst>
        </pc:picChg>
        <pc:picChg chg="add mod">
          <ac:chgData name="LIAW0016@e.ntu.edu.sg" userId="13293595-1422-474b-a11d-bbf0b46de503" providerId="ADAL" clId="{6A14943E-616D-4DCB-A10F-C86BA4229451}" dt="2021-12-15T15:05:08.599" v="2597" actId="1076"/>
          <ac:picMkLst>
            <pc:docMk/>
            <pc:sldMk cId="1606724696" sldId="297"/>
            <ac:picMk id="22" creationId="{A770DD17-1F5D-461F-8BC6-1D49DB20D21B}"/>
          </ac:picMkLst>
        </pc:picChg>
        <pc:picChg chg="add del">
          <ac:chgData name="LIAW0016@e.ntu.edu.sg" userId="13293595-1422-474b-a11d-bbf0b46de503" providerId="ADAL" clId="{6A14943E-616D-4DCB-A10F-C86BA4229451}" dt="2021-12-15T14:56:34.516" v="2362" actId="478"/>
          <ac:picMkLst>
            <pc:docMk/>
            <pc:sldMk cId="1606724696" sldId="297"/>
            <ac:picMk id="29" creationId="{6265F207-5FF9-470F-8D39-5B968ECF64C1}"/>
          </ac:picMkLst>
        </pc:picChg>
        <pc:cxnChg chg="add mod">
          <ac:chgData name="LIAW0016@e.ntu.edu.sg" userId="13293595-1422-474b-a11d-bbf0b46de503" providerId="ADAL" clId="{6A14943E-616D-4DCB-A10F-C86BA4229451}" dt="2021-12-15T15:05:32.208" v="2605" actId="14100"/>
          <ac:cxnSpMkLst>
            <pc:docMk/>
            <pc:sldMk cId="1606724696" sldId="297"/>
            <ac:cxnSpMk id="9" creationId="{6690BBA4-325E-422D-936D-4395F868DA00}"/>
          </ac:cxnSpMkLst>
        </pc:cxnChg>
        <pc:cxnChg chg="del">
          <ac:chgData name="LIAW0016@e.ntu.edu.sg" userId="13293595-1422-474b-a11d-bbf0b46de503" providerId="ADAL" clId="{6A14943E-616D-4DCB-A10F-C86BA4229451}" dt="2021-12-15T13:34:37.011" v="1381" actId="478"/>
          <ac:cxnSpMkLst>
            <pc:docMk/>
            <pc:sldMk cId="1606724696" sldId="297"/>
            <ac:cxnSpMk id="15" creationId="{883E537B-C15A-400C-973E-1B87CAA8B6E4}"/>
          </ac:cxnSpMkLst>
        </pc:cxnChg>
        <pc:cxnChg chg="del">
          <ac:chgData name="LIAW0016@e.ntu.edu.sg" userId="13293595-1422-474b-a11d-bbf0b46de503" providerId="ADAL" clId="{6A14943E-616D-4DCB-A10F-C86BA4229451}" dt="2021-12-15T13:34:37.911" v="1382" actId="478"/>
          <ac:cxnSpMkLst>
            <pc:docMk/>
            <pc:sldMk cId="1606724696" sldId="297"/>
            <ac:cxnSpMk id="18" creationId="{60D7765A-4EFF-40AA-B606-3FE70556837F}"/>
          </ac:cxnSpMkLst>
        </pc:cxnChg>
        <pc:cxnChg chg="add mod">
          <ac:chgData name="LIAW0016@e.ntu.edu.sg" userId="13293595-1422-474b-a11d-bbf0b46de503" providerId="ADAL" clId="{6A14943E-616D-4DCB-A10F-C86BA4229451}" dt="2021-12-15T15:05:24.698" v="2602" actId="14100"/>
          <ac:cxnSpMkLst>
            <pc:docMk/>
            <pc:sldMk cId="1606724696" sldId="297"/>
            <ac:cxnSpMk id="36" creationId="{A4B6B33A-18DF-4AED-818F-1DA1A8D7ECAD}"/>
          </ac:cxnSpMkLst>
        </pc:cxnChg>
      </pc:sldChg>
      <pc:sldChg chg="addSp delSp modSp new mod">
        <pc:chgData name="LIAW0016@e.ntu.edu.sg" userId="13293595-1422-474b-a11d-bbf0b46de503" providerId="ADAL" clId="{6A14943E-616D-4DCB-A10F-C86BA4229451}" dt="2021-12-16T18:10:14.397" v="6602" actId="1076"/>
        <pc:sldMkLst>
          <pc:docMk/>
          <pc:sldMk cId="1262894776" sldId="298"/>
        </pc:sldMkLst>
        <pc:spChg chg="add mod">
          <ac:chgData name="LIAW0016@e.ntu.edu.sg" userId="13293595-1422-474b-a11d-bbf0b46de503" providerId="ADAL" clId="{6A14943E-616D-4DCB-A10F-C86BA4229451}" dt="2021-12-16T17:42:06.963" v="4675" actId="1076"/>
          <ac:spMkLst>
            <pc:docMk/>
            <pc:sldMk cId="1262894776" sldId="298"/>
            <ac:spMk id="7" creationId="{8FFCADC7-6CF5-467C-B05D-2EC7BBA3EB27}"/>
          </ac:spMkLst>
        </pc:spChg>
        <pc:spChg chg="add del mod">
          <ac:chgData name="LIAW0016@e.ntu.edu.sg" userId="13293595-1422-474b-a11d-bbf0b46de503" providerId="ADAL" clId="{6A14943E-616D-4DCB-A10F-C86BA4229451}" dt="2021-12-16T17:41:54.440" v="4647" actId="478"/>
          <ac:spMkLst>
            <pc:docMk/>
            <pc:sldMk cId="1262894776" sldId="298"/>
            <ac:spMk id="10" creationId="{B4737049-74E2-4E30-B3CE-83B82FC95574}"/>
          </ac:spMkLst>
        </pc:spChg>
        <pc:picChg chg="add mod">
          <ac:chgData name="LIAW0016@e.ntu.edu.sg" userId="13293595-1422-474b-a11d-bbf0b46de503" providerId="ADAL" clId="{6A14943E-616D-4DCB-A10F-C86BA4229451}" dt="2021-12-16T18:10:14.397" v="6602" actId="1076"/>
          <ac:picMkLst>
            <pc:docMk/>
            <pc:sldMk cId="1262894776" sldId="298"/>
            <ac:picMk id="4" creationId="{02E4D6D1-2849-494A-9554-E8F6EEB532DE}"/>
          </ac:picMkLst>
        </pc:picChg>
        <pc:picChg chg="add del mod">
          <ac:chgData name="LIAW0016@e.ntu.edu.sg" userId="13293595-1422-474b-a11d-bbf0b46de503" providerId="ADAL" clId="{6A14943E-616D-4DCB-A10F-C86BA4229451}" dt="2021-12-16T17:06:24.954" v="2863" actId="21"/>
          <ac:picMkLst>
            <pc:docMk/>
            <pc:sldMk cId="1262894776" sldId="298"/>
            <ac:picMk id="4" creationId="{91E8C7D8-8B41-445D-B9D9-BA785F38245D}"/>
          </ac:picMkLst>
        </pc:picChg>
        <pc:picChg chg="add del mod">
          <ac:chgData name="LIAW0016@e.ntu.edu.sg" userId="13293595-1422-474b-a11d-bbf0b46de503" providerId="ADAL" clId="{6A14943E-616D-4DCB-A10F-C86BA4229451}" dt="2021-12-16T17:43:05.624" v="4697" actId="1076"/>
          <ac:picMkLst>
            <pc:docMk/>
            <pc:sldMk cId="1262894776" sldId="298"/>
            <ac:picMk id="6" creationId="{B3C87887-2C2B-4298-982E-B7931F4EFD85}"/>
          </ac:picMkLst>
        </pc:picChg>
        <pc:picChg chg="add del mod">
          <ac:chgData name="LIAW0016@e.ntu.edu.sg" userId="13293595-1422-474b-a11d-bbf0b46de503" providerId="ADAL" clId="{6A14943E-616D-4DCB-A10F-C86BA4229451}" dt="2021-12-16T17:42:30.433" v="4685" actId="1076"/>
          <ac:picMkLst>
            <pc:docMk/>
            <pc:sldMk cId="1262894776" sldId="298"/>
            <ac:picMk id="9" creationId="{10BEDDDE-8885-4254-AF8E-E2B8340CD3C2}"/>
          </ac:picMkLst>
        </pc:picChg>
        <pc:picChg chg="add mod">
          <ac:chgData name="LIAW0016@e.ntu.edu.sg" userId="13293595-1422-474b-a11d-bbf0b46de503" providerId="ADAL" clId="{6A14943E-616D-4DCB-A10F-C86BA4229451}" dt="2021-12-16T18:10:10.898" v="6601" actId="1076"/>
          <ac:picMkLst>
            <pc:docMk/>
            <pc:sldMk cId="1262894776" sldId="298"/>
            <ac:picMk id="11" creationId="{FDC4BD25-CE6F-4763-847B-D687673746AC}"/>
          </ac:picMkLst>
        </pc:picChg>
        <pc:picChg chg="add mod">
          <ac:chgData name="LIAW0016@e.ntu.edu.sg" userId="13293595-1422-474b-a11d-bbf0b46de503" providerId="ADAL" clId="{6A14943E-616D-4DCB-A10F-C86BA4229451}" dt="2021-12-16T17:43:07.967" v="4698" actId="1076"/>
          <ac:picMkLst>
            <pc:docMk/>
            <pc:sldMk cId="1262894776" sldId="298"/>
            <ac:picMk id="12" creationId="{8656BC42-7ACD-4A61-AF44-3F40609A1C1A}"/>
          </ac:picMkLst>
        </pc:picChg>
      </pc:sldChg>
      <pc:sldChg chg="addSp delSp modSp add mod ord">
        <pc:chgData name="LIAW0016@e.ntu.edu.sg" userId="13293595-1422-474b-a11d-bbf0b46de503" providerId="ADAL" clId="{6A14943E-616D-4DCB-A10F-C86BA4229451}" dt="2021-12-16T18:11:23.407" v="6643" actId="14100"/>
        <pc:sldMkLst>
          <pc:docMk/>
          <pc:sldMk cId="2041953821" sldId="299"/>
        </pc:sldMkLst>
        <pc:spChg chg="add mod">
          <ac:chgData name="LIAW0016@e.ntu.edu.sg" userId="13293595-1422-474b-a11d-bbf0b46de503" providerId="ADAL" clId="{6A14943E-616D-4DCB-A10F-C86BA4229451}" dt="2021-12-16T17:19:35.191" v="3977" actId="20577"/>
          <ac:spMkLst>
            <pc:docMk/>
            <pc:sldMk cId="2041953821" sldId="299"/>
            <ac:spMk id="8" creationId="{5E570316-2027-4757-85FB-7C86CB020B95}"/>
          </ac:spMkLst>
        </pc:spChg>
        <pc:spChg chg="add mod">
          <ac:chgData name="LIAW0016@e.ntu.edu.sg" userId="13293595-1422-474b-a11d-bbf0b46de503" providerId="ADAL" clId="{6A14943E-616D-4DCB-A10F-C86BA4229451}" dt="2021-12-16T18:11:23.407" v="6643" actId="14100"/>
          <ac:spMkLst>
            <pc:docMk/>
            <pc:sldMk cId="2041953821" sldId="299"/>
            <ac:spMk id="9" creationId="{FF4E1DB7-63F3-41D8-B01E-3D593AD17A53}"/>
          </ac:spMkLst>
        </pc:spChg>
        <pc:spChg chg="add del mod">
          <ac:chgData name="LIAW0016@e.ntu.edu.sg" userId="13293595-1422-474b-a11d-bbf0b46de503" providerId="ADAL" clId="{6A14943E-616D-4DCB-A10F-C86BA4229451}" dt="2021-12-16T17:34:46.578" v="4600" actId="478"/>
          <ac:spMkLst>
            <pc:docMk/>
            <pc:sldMk cId="2041953821" sldId="299"/>
            <ac:spMk id="13" creationId="{7EEFC4EF-162A-4945-B1F6-4D3E3B2B5B5C}"/>
          </ac:spMkLst>
        </pc:spChg>
        <pc:picChg chg="add mod">
          <ac:chgData name="LIAW0016@e.ntu.edu.sg" userId="13293595-1422-474b-a11d-bbf0b46de503" providerId="ADAL" clId="{6A14943E-616D-4DCB-A10F-C86BA4229451}" dt="2021-12-16T18:09:52.642" v="6597" actId="1076"/>
          <ac:picMkLst>
            <pc:docMk/>
            <pc:sldMk cId="2041953821" sldId="299"/>
            <ac:picMk id="4" creationId="{48216E15-5770-47C5-8A38-75F1800EB583}"/>
          </ac:picMkLst>
        </pc:picChg>
        <pc:picChg chg="add del mod">
          <ac:chgData name="LIAW0016@e.ntu.edu.sg" userId="13293595-1422-474b-a11d-bbf0b46de503" providerId="ADAL" clId="{6A14943E-616D-4DCB-A10F-C86BA4229451}" dt="2021-12-16T17:18:47.042" v="3960" actId="478"/>
          <ac:picMkLst>
            <pc:docMk/>
            <pc:sldMk cId="2041953821" sldId="299"/>
            <ac:picMk id="4" creationId="{DB0294E1-6887-42C5-9128-DDE3BE8C749A}"/>
          </ac:picMkLst>
        </pc:picChg>
        <pc:picChg chg="del">
          <ac:chgData name="LIAW0016@e.ntu.edu.sg" userId="13293595-1422-474b-a11d-bbf0b46de503" providerId="ADAL" clId="{6A14943E-616D-4DCB-A10F-C86BA4229451}" dt="2021-12-16T17:06:37.717" v="2868" actId="478"/>
          <ac:picMkLst>
            <pc:docMk/>
            <pc:sldMk cId="2041953821" sldId="299"/>
            <ac:picMk id="6" creationId="{B3C87887-2C2B-4298-982E-B7931F4EFD85}"/>
          </ac:picMkLst>
        </pc:picChg>
        <pc:picChg chg="add del mod">
          <ac:chgData name="LIAW0016@e.ntu.edu.sg" userId="13293595-1422-474b-a11d-bbf0b46de503" providerId="ADAL" clId="{6A14943E-616D-4DCB-A10F-C86BA4229451}" dt="2021-12-16T17:19:11.250" v="3966" actId="21"/>
          <ac:picMkLst>
            <pc:docMk/>
            <pc:sldMk cId="2041953821" sldId="299"/>
            <ac:picMk id="7" creationId="{A880F936-3622-43DD-9A7A-BE51C90EE966}"/>
          </ac:picMkLst>
        </pc:picChg>
        <pc:picChg chg="add del mod">
          <ac:chgData name="LIAW0016@e.ntu.edu.sg" userId="13293595-1422-474b-a11d-bbf0b46de503" providerId="ADAL" clId="{6A14943E-616D-4DCB-A10F-C86BA4229451}" dt="2021-12-16T17:38:43.375" v="4601" actId="478"/>
          <ac:picMkLst>
            <pc:docMk/>
            <pc:sldMk cId="2041953821" sldId="299"/>
            <ac:picMk id="10" creationId="{030F9569-EE41-4696-849E-825F9A9E69D6}"/>
          </ac:picMkLst>
        </pc:picChg>
        <pc:picChg chg="add del mod">
          <ac:chgData name="LIAW0016@e.ntu.edu.sg" userId="13293595-1422-474b-a11d-bbf0b46de503" providerId="ADAL" clId="{6A14943E-616D-4DCB-A10F-C86BA4229451}" dt="2021-12-16T17:38:45.589" v="4602" actId="478"/>
          <ac:picMkLst>
            <pc:docMk/>
            <pc:sldMk cId="2041953821" sldId="299"/>
            <ac:picMk id="12" creationId="{6C7B9484-96EA-4B6E-B32E-8DA738CAC1E9}"/>
          </ac:picMkLst>
        </pc:picChg>
        <pc:picChg chg="add mod">
          <ac:chgData name="LIAW0016@e.ntu.edu.sg" userId="13293595-1422-474b-a11d-bbf0b46de503" providerId="ADAL" clId="{6A14943E-616D-4DCB-A10F-C86BA4229451}" dt="2021-12-16T17:42:35.267" v="4687" actId="1076"/>
          <ac:picMkLst>
            <pc:docMk/>
            <pc:sldMk cId="2041953821" sldId="299"/>
            <ac:picMk id="15" creationId="{BB8DBD9C-B5AC-4376-AE52-8FC768D46B47}"/>
          </ac:picMkLst>
        </pc:picChg>
      </pc:sldChg>
      <pc:sldChg chg="addSp delSp modSp add mod">
        <pc:chgData name="LIAW0016@e.ntu.edu.sg" userId="13293595-1422-474b-a11d-bbf0b46de503" providerId="ADAL" clId="{6A14943E-616D-4DCB-A10F-C86BA4229451}" dt="2021-12-16T17:40:32.895" v="4631" actId="255"/>
        <pc:sldMkLst>
          <pc:docMk/>
          <pc:sldMk cId="2352247962" sldId="300"/>
        </pc:sldMkLst>
        <pc:spChg chg="add del mod">
          <ac:chgData name="LIAW0016@e.ntu.edu.sg" userId="13293595-1422-474b-a11d-bbf0b46de503" providerId="ADAL" clId="{6A14943E-616D-4DCB-A10F-C86BA4229451}" dt="2021-12-16T17:39:55.844" v="4622" actId="478"/>
          <ac:spMkLst>
            <pc:docMk/>
            <pc:sldMk cId="2352247962" sldId="300"/>
            <ac:spMk id="6" creationId="{2B355CB8-FDAF-4F7A-903A-971E5BC80F1F}"/>
          </ac:spMkLst>
        </pc:spChg>
        <pc:spChg chg="mod">
          <ac:chgData name="LIAW0016@e.ntu.edu.sg" userId="13293595-1422-474b-a11d-bbf0b46de503" providerId="ADAL" clId="{6A14943E-616D-4DCB-A10F-C86BA4229451}" dt="2021-12-16T17:29:13.344" v="4426" actId="20577"/>
          <ac:spMkLst>
            <pc:docMk/>
            <pc:sldMk cId="2352247962" sldId="300"/>
            <ac:spMk id="8" creationId="{5E570316-2027-4757-85FB-7C86CB020B95}"/>
          </ac:spMkLst>
        </pc:spChg>
        <pc:spChg chg="mod">
          <ac:chgData name="LIAW0016@e.ntu.edu.sg" userId="13293595-1422-474b-a11d-bbf0b46de503" providerId="ADAL" clId="{6A14943E-616D-4DCB-A10F-C86BA4229451}" dt="2021-12-16T17:40:32.895" v="4631" actId="255"/>
          <ac:spMkLst>
            <pc:docMk/>
            <pc:sldMk cId="2352247962" sldId="300"/>
            <ac:spMk id="9" creationId="{FF4E1DB7-63F3-41D8-B01E-3D593AD17A53}"/>
          </ac:spMkLst>
        </pc:spChg>
        <pc:spChg chg="add del mod">
          <ac:chgData name="LIAW0016@e.ntu.edu.sg" userId="13293595-1422-474b-a11d-bbf0b46de503" providerId="ADAL" clId="{6A14943E-616D-4DCB-A10F-C86BA4229451}" dt="2021-12-16T17:39:54.595" v="4621" actId="478"/>
          <ac:spMkLst>
            <pc:docMk/>
            <pc:sldMk cId="2352247962" sldId="300"/>
            <ac:spMk id="14" creationId="{517A1697-4D2E-4D6F-B709-ADFBD85EC2AE}"/>
          </ac:spMkLst>
        </pc:spChg>
        <pc:spChg chg="add del mod">
          <ac:chgData name="LIAW0016@e.ntu.edu.sg" userId="13293595-1422-474b-a11d-bbf0b46de503" providerId="ADAL" clId="{6A14943E-616D-4DCB-A10F-C86BA4229451}" dt="2021-12-16T17:40:04.643" v="4626" actId="478"/>
          <ac:spMkLst>
            <pc:docMk/>
            <pc:sldMk cId="2352247962" sldId="300"/>
            <ac:spMk id="15" creationId="{FE2729F8-F47F-493A-B40A-8F883A725A9B}"/>
          </ac:spMkLst>
        </pc:spChg>
        <pc:picChg chg="del">
          <ac:chgData name="LIAW0016@e.ntu.edu.sg" userId="13293595-1422-474b-a11d-bbf0b46de503" providerId="ADAL" clId="{6A14943E-616D-4DCB-A10F-C86BA4229451}" dt="2021-12-16T17:17:36.241" v="3951" actId="478"/>
          <ac:picMkLst>
            <pc:docMk/>
            <pc:sldMk cId="2352247962" sldId="300"/>
            <ac:picMk id="4" creationId="{DB0294E1-6887-42C5-9128-DDE3BE8C749A}"/>
          </ac:picMkLst>
        </pc:picChg>
        <pc:picChg chg="add del mod">
          <ac:chgData name="LIAW0016@e.ntu.edu.sg" userId="13293595-1422-474b-a11d-bbf0b46de503" providerId="ADAL" clId="{6A14943E-616D-4DCB-A10F-C86BA4229451}" dt="2021-12-16T17:40:18.700" v="4629" actId="1076"/>
          <ac:picMkLst>
            <pc:docMk/>
            <pc:sldMk cId="2352247962" sldId="300"/>
            <ac:picMk id="5" creationId="{49C3BE61-00E3-48CB-AE36-BA64CE7A4A25}"/>
          </ac:picMkLst>
        </pc:picChg>
        <pc:picChg chg="del">
          <ac:chgData name="LIAW0016@e.ntu.edu.sg" userId="13293595-1422-474b-a11d-bbf0b46de503" providerId="ADAL" clId="{6A14943E-616D-4DCB-A10F-C86BA4229451}" dt="2021-12-16T17:17:37.183" v="3952" actId="478"/>
          <ac:picMkLst>
            <pc:docMk/>
            <pc:sldMk cId="2352247962" sldId="300"/>
            <ac:picMk id="7" creationId="{A880F936-3622-43DD-9A7A-BE51C90EE966}"/>
          </ac:picMkLst>
        </pc:picChg>
        <pc:picChg chg="add mod">
          <ac:chgData name="LIAW0016@e.ntu.edu.sg" userId="13293595-1422-474b-a11d-bbf0b46de503" providerId="ADAL" clId="{6A14943E-616D-4DCB-A10F-C86BA4229451}" dt="2021-12-16T17:19:18.115" v="3969" actId="1076"/>
          <ac:picMkLst>
            <pc:docMk/>
            <pc:sldMk cId="2352247962" sldId="300"/>
            <ac:picMk id="10" creationId="{ABF3C9CC-5B5F-4C0A-AC60-69A7DC553D01}"/>
          </ac:picMkLst>
        </pc:picChg>
        <pc:cxnChg chg="add del mod">
          <ac:chgData name="LIAW0016@e.ntu.edu.sg" userId="13293595-1422-474b-a11d-bbf0b46de503" providerId="ADAL" clId="{6A14943E-616D-4DCB-A10F-C86BA4229451}" dt="2021-12-16T17:39:49.259" v="4617" actId="478"/>
          <ac:cxnSpMkLst>
            <pc:docMk/>
            <pc:sldMk cId="2352247962" sldId="300"/>
            <ac:cxnSpMk id="12" creationId="{58FC2E56-E00A-4C0F-8E04-53F1A7CE234B}"/>
          </ac:cxnSpMkLst>
        </pc:cxnChg>
        <pc:cxnChg chg="add del mod">
          <ac:chgData name="LIAW0016@e.ntu.edu.sg" userId="13293595-1422-474b-a11d-bbf0b46de503" providerId="ADAL" clId="{6A14943E-616D-4DCB-A10F-C86BA4229451}" dt="2021-12-16T17:39:53.093" v="4620" actId="478"/>
          <ac:cxnSpMkLst>
            <pc:docMk/>
            <pc:sldMk cId="2352247962" sldId="300"/>
            <ac:cxnSpMk id="16" creationId="{43103251-0F9C-4FA1-BEB5-E64F81E49997}"/>
          </ac:cxnSpMkLst>
        </pc:cxnChg>
        <pc:cxnChg chg="add del mod">
          <ac:chgData name="LIAW0016@e.ntu.edu.sg" userId="13293595-1422-474b-a11d-bbf0b46de503" providerId="ADAL" clId="{6A14943E-616D-4DCB-A10F-C86BA4229451}" dt="2021-12-16T17:39:58.338" v="4623" actId="478"/>
          <ac:cxnSpMkLst>
            <pc:docMk/>
            <pc:sldMk cId="2352247962" sldId="300"/>
            <ac:cxnSpMk id="18" creationId="{919FDDB5-7459-4A62-946E-1065FA1442FA}"/>
          </ac:cxnSpMkLst>
        </pc:cxnChg>
      </pc:sldChg>
      <pc:sldChg chg="addSp delSp modSp add mod">
        <pc:chgData name="LIAW0016@e.ntu.edu.sg" userId="13293595-1422-474b-a11d-bbf0b46de503" providerId="ADAL" clId="{6A14943E-616D-4DCB-A10F-C86BA4229451}" dt="2021-12-16T17:53:39.177" v="5925" actId="20577"/>
        <pc:sldMkLst>
          <pc:docMk/>
          <pc:sldMk cId="2811477823" sldId="301"/>
        </pc:sldMkLst>
        <pc:spChg chg="add del mod">
          <ac:chgData name="LIAW0016@e.ntu.edu.sg" userId="13293595-1422-474b-a11d-bbf0b46de503" providerId="ADAL" clId="{6A14943E-616D-4DCB-A10F-C86BA4229451}" dt="2021-12-16T17:34:07.887" v="4594" actId="478"/>
          <ac:spMkLst>
            <pc:docMk/>
            <pc:sldMk cId="2811477823" sldId="301"/>
            <ac:spMk id="7" creationId="{A6B8C305-4D46-41CB-86A7-85C74154280D}"/>
          </ac:spMkLst>
        </pc:spChg>
        <pc:spChg chg="mod">
          <ac:chgData name="LIAW0016@e.ntu.edu.sg" userId="13293595-1422-474b-a11d-bbf0b46de503" providerId="ADAL" clId="{6A14943E-616D-4DCB-A10F-C86BA4229451}" dt="2021-12-16T17:53:22.983" v="5918" actId="1076"/>
          <ac:spMkLst>
            <pc:docMk/>
            <pc:sldMk cId="2811477823" sldId="301"/>
            <ac:spMk id="8" creationId="{5E570316-2027-4757-85FB-7C86CB020B95}"/>
          </ac:spMkLst>
        </pc:spChg>
        <pc:spChg chg="del">
          <ac:chgData name="LIAW0016@e.ntu.edu.sg" userId="13293595-1422-474b-a11d-bbf0b46de503" providerId="ADAL" clId="{6A14943E-616D-4DCB-A10F-C86BA4229451}" dt="2021-12-16T17:31:56.884" v="4457" actId="478"/>
          <ac:spMkLst>
            <pc:docMk/>
            <pc:sldMk cId="2811477823" sldId="301"/>
            <ac:spMk id="9" creationId="{FF4E1DB7-63F3-41D8-B01E-3D593AD17A53}"/>
          </ac:spMkLst>
        </pc:spChg>
        <pc:spChg chg="add mod">
          <ac:chgData name="LIAW0016@e.ntu.edu.sg" userId="13293595-1422-474b-a11d-bbf0b46de503" providerId="ADAL" clId="{6A14943E-616D-4DCB-A10F-C86BA4229451}" dt="2021-12-16T17:53:39.177" v="5925" actId="20577"/>
          <ac:spMkLst>
            <pc:docMk/>
            <pc:sldMk cId="2811477823" sldId="301"/>
            <ac:spMk id="11" creationId="{3E03C985-43BD-420B-8A76-C5F62E0D3EBE}"/>
          </ac:spMkLst>
        </pc:spChg>
        <pc:spChg chg="add mod">
          <ac:chgData name="LIAW0016@e.ntu.edu.sg" userId="13293595-1422-474b-a11d-bbf0b46de503" providerId="ADAL" clId="{6A14943E-616D-4DCB-A10F-C86BA4229451}" dt="2021-12-16T17:49:30.752" v="5177" actId="1076"/>
          <ac:spMkLst>
            <pc:docMk/>
            <pc:sldMk cId="2811477823" sldId="301"/>
            <ac:spMk id="13" creationId="{DEC51629-E3F7-43BF-B121-4D6588850F5C}"/>
          </ac:spMkLst>
        </pc:spChg>
        <pc:spChg chg="add mod">
          <ac:chgData name="LIAW0016@e.ntu.edu.sg" userId="13293595-1422-474b-a11d-bbf0b46de503" providerId="ADAL" clId="{6A14943E-616D-4DCB-A10F-C86BA4229451}" dt="2021-12-16T17:53:16.853" v="5917" actId="20577"/>
          <ac:spMkLst>
            <pc:docMk/>
            <pc:sldMk cId="2811477823" sldId="301"/>
            <ac:spMk id="14" creationId="{0BD6DD4A-5370-4C28-B2A7-A9BEBC3DB8ED}"/>
          </ac:spMkLst>
        </pc:spChg>
        <pc:picChg chg="del">
          <ac:chgData name="LIAW0016@e.ntu.edu.sg" userId="13293595-1422-474b-a11d-bbf0b46de503" providerId="ADAL" clId="{6A14943E-616D-4DCB-A10F-C86BA4229451}" dt="2021-12-16T17:31:54.629" v="4456" actId="478"/>
          <ac:picMkLst>
            <pc:docMk/>
            <pc:sldMk cId="2811477823" sldId="301"/>
            <ac:picMk id="10" creationId="{030F9569-EE41-4696-849E-825F9A9E69D6}"/>
          </ac:picMkLst>
        </pc:picChg>
        <pc:picChg chg="del">
          <ac:chgData name="LIAW0016@e.ntu.edu.sg" userId="13293595-1422-474b-a11d-bbf0b46de503" providerId="ADAL" clId="{6A14943E-616D-4DCB-A10F-C86BA4229451}" dt="2021-12-16T17:32:08.876" v="4458" actId="478"/>
          <ac:picMkLst>
            <pc:docMk/>
            <pc:sldMk cId="2811477823" sldId="301"/>
            <ac:picMk id="12" creationId="{6C7B9484-96EA-4B6E-B32E-8DA738CAC1E9}"/>
          </ac:picMkLst>
        </pc:picChg>
      </pc:sldChg>
      <pc:sldChg chg="modSp add mod">
        <pc:chgData name="LIAW0016@e.ntu.edu.sg" userId="13293595-1422-474b-a11d-bbf0b46de503" providerId="ADAL" clId="{6A14943E-616D-4DCB-A10F-C86BA4229451}" dt="2021-12-16T18:10:56.435" v="6642" actId="1076"/>
        <pc:sldMkLst>
          <pc:docMk/>
          <pc:sldMk cId="3879862340" sldId="302"/>
        </pc:sldMkLst>
        <pc:spChg chg="mod">
          <ac:chgData name="LIAW0016@e.ntu.edu.sg" userId="13293595-1422-474b-a11d-bbf0b46de503" providerId="ADAL" clId="{6A14943E-616D-4DCB-A10F-C86BA4229451}" dt="2021-12-16T18:10:53.951" v="6641" actId="14100"/>
          <ac:spMkLst>
            <pc:docMk/>
            <pc:sldMk cId="3879862340" sldId="302"/>
            <ac:spMk id="10" creationId="{B4737049-74E2-4E30-B3CE-83B82FC95574}"/>
          </ac:spMkLst>
        </pc:spChg>
        <pc:picChg chg="mod">
          <ac:chgData name="LIAW0016@e.ntu.edu.sg" userId="13293595-1422-474b-a11d-bbf0b46de503" providerId="ADAL" clId="{6A14943E-616D-4DCB-A10F-C86BA4229451}" dt="2021-12-16T18:10:56.435" v="6642" actId="1076"/>
          <ac:picMkLst>
            <pc:docMk/>
            <pc:sldMk cId="3879862340" sldId="302"/>
            <ac:picMk id="6" creationId="{B3C87887-2C2B-4298-982E-B7931F4EFD85}"/>
          </ac:picMkLst>
        </pc:picChg>
      </pc:sldChg>
      <pc:sldChg chg="addSp delSp modSp add mod">
        <pc:chgData name="LIAW0016@e.ntu.edu.sg" userId="13293595-1422-474b-a11d-bbf0b46de503" providerId="ADAL" clId="{6A14943E-616D-4DCB-A10F-C86BA4229451}" dt="2021-12-16T18:07:13.739" v="6585" actId="1076"/>
        <pc:sldMkLst>
          <pc:docMk/>
          <pc:sldMk cId="1095195657" sldId="303"/>
        </pc:sldMkLst>
        <pc:spChg chg="add mod">
          <ac:chgData name="LIAW0016@e.ntu.edu.sg" userId="13293595-1422-474b-a11d-bbf0b46de503" providerId="ADAL" clId="{6A14943E-616D-4DCB-A10F-C86BA4229451}" dt="2021-12-16T17:59:15.519" v="6007" actId="20577"/>
          <ac:spMkLst>
            <pc:docMk/>
            <pc:sldMk cId="1095195657" sldId="303"/>
            <ac:spMk id="7" creationId="{A913B25F-5916-47DC-A4A2-E92DBD0D6630}"/>
          </ac:spMkLst>
        </pc:spChg>
        <pc:spChg chg="del">
          <ac:chgData name="LIAW0016@e.ntu.edu.sg" userId="13293595-1422-474b-a11d-bbf0b46de503" providerId="ADAL" clId="{6A14943E-616D-4DCB-A10F-C86BA4229451}" dt="2021-12-16T17:53:57.184" v="5928" actId="478"/>
          <ac:spMkLst>
            <pc:docMk/>
            <pc:sldMk cId="1095195657" sldId="303"/>
            <ac:spMk id="8" creationId="{5E570316-2027-4757-85FB-7C86CB020B95}"/>
          </ac:spMkLst>
        </pc:spChg>
        <pc:spChg chg="add mod">
          <ac:chgData name="LIAW0016@e.ntu.edu.sg" userId="13293595-1422-474b-a11d-bbf0b46de503" providerId="ADAL" clId="{6A14943E-616D-4DCB-A10F-C86BA4229451}" dt="2021-12-16T18:07:08.028" v="6584" actId="20577"/>
          <ac:spMkLst>
            <pc:docMk/>
            <pc:sldMk cId="1095195657" sldId="303"/>
            <ac:spMk id="9" creationId="{53BB2823-E707-4EF3-84BB-EAE662BF5D50}"/>
          </ac:spMkLst>
        </pc:spChg>
        <pc:spChg chg="add mod">
          <ac:chgData name="LIAW0016@e.ntu.edu.sg" userId="13293595-1422-474b-a11d-bbf0b46de503" providerId="ADAL" clId="{6A14943E-616D-4DCB-A10F-C86BA4229451}" dt="2021-12-16T18:05:44.612" v="6457" actId="14100"/>
          <ac:spMkLst>
            <pc:docMk/>
            <pc:sldMk cId="1095195657" sldId="303"/>
            <ac:spMk id="10" creationId="{AFC53BE7-99EE-4772-B047-228748BA0293}"/>
          </ac:spMkLst>
        </pc:spChg>
        <pc:spChg chg="del">
          <ac:chgData name="LIAW0016@e.ntu.edu.sg" userId="13293595-1422-474b-a11d-bbf0b46de503" providerId="ADAL" clId="{6A14943E-616D-4DCB-A10F-C86BA4229451}" dt="2021-12-16T17:53:55.099" v="5927" actId="478"/>
          <ac:spMkLst>
            <pc:docMk/>
            <pc:sldMk cId="1095195657" sldId="303"/>
            <ac:spMk id="11" creationId="{3E03C985-43BD-420B-8A76-C5F62E0D3EBE}"/>
          </ac:spMkLst>
        </pc:spChg>
        <pc:spChg chg="add mod">
          <ac:chgData name="LIAW0016@e.ntu.edu.sg" userId="13293595-1422-474b-a11d-bbf0b46de503" providerId="ADAL" clId="{6A14943E-616D-4DCB-A10F-C86BA4229451}" dt="2021-12-16T18:07:13.739" v="6585" actId="1076"/>
          <ac:spMkLst>
            <pc:docMk/>
            <pc:sldMk cId="1095195657" sldId="303"/>
            <ac:spMk id="12" creationId="{E40D0DF0-72B9-4E7A-965C-0ED47334D4DB}"/>
          </ac:spMkLst>
        </pc:spChg>
        <pc:spChg chg="mod">
          <ac:chgData name="LIAW0016@e.ntu.edu.sg" userId="13293595-1422-474b-a11d-bbf0b46de503" providerId="ADAL" clId="{6A14943E-616D-4DCB-A10F-C86BA4229451}" dt="2021-12-16T17:59:02.809" v="5978" actId="1076"/>
          <ac:spMkLst>
            <pc:docMk/>
            <pc:sldMk cId="1095195657" sldId="303"/>
            <ac:spMk id="13" creationId="{DEC51629-E3F7-43BF-B121-4D6588850F5C}"/>
          </ac:spMkLst>
        </pc:spChg>
        <pc:spChg chg="mod">
          <ac:chgData name="LIAW0016@e.ntu.edu.sg" userId="13293595-1422-474b-a11d-bbf0b46de503" providerId="ADAL" clId="{6A14943E-616D-4DCB-A10F-C86BA4229451}" dt="2021-12-16T17:58:49.118" v="5975" actId="1076"/>
          <ac:spMkLst>
            <pc:docMk/>
            <pc:sldMk cId="1095195657" sldId="303"/>
            <ac:spMk id="14" creationId="{0BD6DD4A-5370-4C28-B2A7-A9BEBC3DB8ED}"/>
          </ac:spMkLst>
        </pc:spChg>
      </pc:sldChg>
      <pc:sldMasterChg chg="delSldLayout">
        <pc:chgData name="LIAW0016@e.ntu.edu.sg" userId="13293595-1422-474b-a11d-bbf0b46de503" providerId="ADAL" clId="{6A14943E-616D-4DCB-A10F-C86BA4229451}" dt="2021-12-16T18:01:18.023" v="6183" actId="47"/>
        <pc:sldMasterMkLst>
          <pc:docMk/>
          <pc:sldMasterMk cId="0" sldId="2147483659"/>
        </pc:sldMasterMkLst>
        <pc:sldLayoutChg chg="del">
          <pc:chgData name="LIAW0016@e.ntu.edu.sg" userId="13293595-1422-474b-a11d-bbf0b46de503" providerId="ADAL" clId="{6A14943E-616D-4DCB-A10F-C86BA4229451}" dt="2021-12-16T18:01:18.023" v="6183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LIAW0016@e.ntu.edu.sg" userId="13293595-1422-474b-a11d-bbf0b46de503" providerId="ADAL" clId="{6A14943E-616D-4DCB-A10F-C86BA4229451}" dt="2021-12-16T18:00:36.570" v="6171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LIAW0016@e.ntu.edu.sg" userId="13293595-1422-474b-a11d-bbf0b46de503" providerId="ADAL" clId="{6A14943E-616D-4DCB-A10F-C86BA4229451}" dt="2021-12-16T18:01:18.023" v="6183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LIAW0016@e.ntu.edu.sg" userId="13293595-1422-474b-a11d-bbf0b46de503" providerId="ADAL" clId="{6A14943E-616D-4DCB-A10F-C86BA4229451}" dt="2021-12-16T18:00:45.460" v="6177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LIAW0016@e.ntu.edu.sg" userId="13293595-1422-474b-a11d-bbf0b46de503" providerId="ADAL" clId="{6A14943E-616D-4DCB-A10F-C86BA4229451}" dt="2021-12-16T18:01:02.995" v="6182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LIAW0016@e.ntu.edu.sg" userId="13293595-1422-474b-a11d-bbf0b46de503" providerId="ADAL" clId="{6A14943E-616D-4DCB-A10F-C86BA4229451}" dt="2021-12-16T18:01:18.023" v="6183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LIAW0016@e.ntu.edu.sg" userId="13293595-1422-474b-a11d-bbf0b46de503" providerId="ADAL" clId="{6A14943E-616D-4DCB-A10F-C86BA4229451}" dt="2021-12-16T18:01:02.995" v="6182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LIAW0016@e.ntu.edu.sg" userId="13293595-1422-474b-a11d-bbf0b46de503" providerId="ADAL" clId="{6A14943E-616D-4DCB-A10F-C86BA4229451}" dt="2021-12-16T18:01:18.023" v="6183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79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1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celin6963/viz/Book4_16395824649270/Dashboard1?publish=ye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imranjain17/insura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77587" y="1411950"/>
            <a:ext cx="4351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>
                    <a:lumMod val="50000"/>
                  </a:schemeClr>
                </a:solidFill>
              </a:rPr>
              <a:t>Case Study 3</a:t>
            </a:r>
            <a:br>
              <a:rPr lang="en" sz="3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" sz="3000" dirty="0">
                <a:solidFill>
                  <a:schemeClr val="accent2">
                    <a:lumMod val="50000"/>
                  </a:schemeClr>
                </a:solidFill>
              </a:rPr>
              <a:t>Insurance Premium Data</a:t>
            </a:r>
            <a:endParaRPr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482A2-70E1-47B9-9AEE-19BE1234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35" y="1560544"/>
            <a:ext cx="3468515" cy="2022411"/>
          </a:xfrm>
          <a:prstGeom prst="rect">
            <a:avLst/>
          </a:prstGeom>
        </p:spPr>
      </p:pic>
      <p:sp>
        <p:nvSpPr>
          <p:cNvPr id="12" name="Google Shape;66;p13">
            <a:extLst>
              <a:ext uri="{FF2B5EF4-FFF2-40B4-BE49-F238E27FC236}">
                <a16:creationId xmlns:a16="http://schemas.microsoft.com/office/drawing/2014/main" id="{E16947B6-B5E4-4C9B-8C17-8C25AD62F542}"/>
              </a:ext>
            </a:extLst>
          </p:cNvPr>
          <p:cNvSpPr txBox="1">
            <a:spLocks/>
          </p:cNvSpPr>
          <p:nvPr/>
        </p:nvSpPr>
        <p:spPr>
          <a:xfrm>
            <a:off x="277587" y="4196442"/>
            <a:ext cx="3053442" cy="3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Done by: Liaw Ying Ting, Celin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BD94-93D7-461E-A9C4-CD446468C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Google Shape;95;p16">
            <a:extLst>
              <a:ext uri="{FF2B5EF4-FFF2-40B4-BE49-F238E27FC236}">
                <a16:creationId xmlns:a16="http://schemas.microsoft.com/office/drawing/2014/main" id="{5E570316-2027-4757-85FB-7C86CB020B95}"/>
              </a:ext>
            </a:extLst>
          </p:cNvPr>
          <p:cNvSpPr txBox="1">
            <a:spLocks/>
          </p:cNvSpPr>
          <p:nvPr/>
        </p:nvSpPr>
        <p:spPr>
          <a:xfrm>
            <a:off x="775696" y="2482932"/>
            <a:ext cx="3529602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Key Recommendations:</a:t>
            </a:r>
          </a:p>
        </p:txBody>
      </p:sp>
      <p:sp>
        <p:nvSpPr>
          <p:cNvPr id="11" name="Google Shape;396;p35">
            <a:extLst>
              <a:ext uri="{FF2B5EF4-FFF2-40B4-BE49-F238E27FC236}">
                <a16:creationId xmlns:a16="http://schemas.microsoft.com/office/drawing/2014/main" id="{3E03C985-43BD-420B-8A76-C5F62E0D3EBE}"/>
              </a:ext>
            </a:extLst>
          </p:cNvPr>
          <p:cNvSpPr txBox="1">
            <a:spLocks/>
          </p:cNvSpPr>
          <p:nvPr/>
        </p:nvSpPr>
        <p:spPr>
          <a:xfrm>
            <a:off x="775695" y="2931117"/>
            <a:ext cx="6836127" cy="151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May need additional information regarding existing health conditions due to certain outliers in the scatter plot. I.e. Low BMI and non-smoker was charged an exceptionally high premium  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May also need additional information on any genetic health problems within the family tree that may be passed down to the existing policy holder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  <p:sp>
        <p:nvSpPr>
          <p:cNvPr id="13" name="Google Shape;95;p16">
            <a:extLst>
              <a:ext uri="{FF2B5EF4-FFF2-40B4-BE49-F238E27FC236}">
                <a16:creationId xmlns:a16="http://schemas.microsoft.com/office/drawing/2014/main" id="{DEC51629-E3F7-43BF-B121-4D6588850F5C}"/>
              </a:ext>
            </a:extLst>
          </p:cNvPr>
          <p:cNvSpPr txBox="1">
            <a:spLocks/>
          </p:cNvSpPr>
          <p:nvPr/>
        </p:nvSpPr>
        <p:spPr>
          <a:xfrm>
            <a:off x="775697" y="517894"/>
            <a:ext cx="1738903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Conclusion:</a:t>
            </a:r>
          </a:p>
        </p:txBody>
      </p:sp>
      <p:sp>
        <p:nvSpPr>
          <p:cNvPr id="14" name="Google Shape;396;p35">
            <a:extLst>
              <a:ext uri="{FF2B5EF4-FFF2-40B4-BE49-F238E27FC236}">
                <a16:creationId xmlns:a16="http://schemas.microsoft.com/office/drawing/2014/main" id="{0BD6DD4A-5370-4C28-B2A7-A9BEBC3DB8ED}"/>
              </a:ext>
            </a:extLst>
          </p:cNvPr>
          <p:cNvSpPr txBox="1">
            <a:spLocks/>
          </p:cNvSpPr>
          <p:nvPr/>
        </p:nvSpPr>
        <p:spPr>
          <a:xfrm>
            <a:off x="775696" y="830806"/>
            <a:ext cx="6836127" cy="151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Smokers are generally charged a higher premium as compared to non-smokers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People of a higher age group are generally charged a higher premium as compared to people of a lower age group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People who are obese are charged the highest premium in their age group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There is no significant relation between underweight, acceptable and overweight with regards to charges.</a:t>
            </a:r>
          </a:p>
        </p:txBody>
      </p:sp>
    </p:spTree>
    <p:extLst>
      <p:ext uri="{BB962C8B-B14F-4D97-AF65-F5344CB8AC3E}">
        <p14:creationId xmlns:p14="http://schemas.microsoft.com/office/powerpoint/2010/main" val="281147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BD94-93D7-461E-A9C4-CD446468C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3" name="Google Shape;95;p16">
            <a:extLst>
              <a:ext uri="{FF2B5EF4-FFF2-40B4-BE49-F238E27FC236}">
                <a16:creationId xmlns:a16="http://schemas.microsoft.com/office/drawing/2014/main" id="{DEC51629-E3F7-43BF-B121-4D6588850F5C}"/>
              </a:ext>
            </a:extLst>
          </p:cNvPr>
          <p:cNvSpPr txBox="1">
            <a:spLocks/>
          </p:cNvSpPr>
          <p:nvPr/>
        </p:nvSpPr>
        <p:spPr>
          <a:xfrm>
            <a:off x="775697" y="682002"/>
            <a:ext cx="3360874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Link to Tableau Dashboard:</a:t>
            </a:r>
          </a:p>
        </p:txBody>
      </p:sp>
      <p:sp>
        <p:nvSpPr>
          <p:cNvPr id="14" name="Google Shape;396;p35">
            <a:extLst>
              <a:ext uri="{FF2B5EF4-FFF2-40B4-BE49-F238E27FC236}">
                <a16:creationId xmlns:a16="http://schemas.microsoft.com/office/drawing/2014/main" id="{0BD6DD4A-5370-4C28-B2A7-A9BEBC3DB8ED}"/>
              </a:ext>
            </a:extLst>
          </p:cNvPr>
          <p:cNvSpPr txBox="1">
            <a:spLocks/>
          </p:cNvSpPr>
          <p:nvPr/>
        </p:nvSpPr>
        <p:spPr>
          <a:xfrm>
            <a:off x="775697" y="1048521"/>
            <a:ext cx="6836127" cy="55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https://public.tableau.com/app/profile/celin6963/viz/Book4_16395824649270/Dashboard1?publish=yes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A913B25F-5916-47DC-A4A2-E92DBD0D6630}"/>
              </a:ext>
            </a:extLst>
          </p:cNvPr>
          <p:cNvSpPr txBox="1">
            <a:spLocks/>
          </p:cNvSpPr>
          <p:nvPr/>
        </p:nvSpPr>
        <p:spPr>
          <a:xfrm>
            <a:off x="775697" y="1807852"/>
            <a:ext cx="3360874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Individual Reflections:</a:t>
            </a:r>
          </a:p>
        </p:txBody>
      </p:sp>
      <p:sp>
        <p:nvSpPr>
          <p:cNvPr id="9" name="Google Shape;396;p35">
            <a:extLst>
              <a:ext uri="{FF2B5EF4-FFF2-40B4-BE49-F238E27FC236}">
                <a16:creationId xmlns:a16="http://schemas.microsoft.com/office/drawing/2014/main" id="{53BB2823-E707-4EF3-84BB-EAE662BF5D50}"/>
              </a:ext>
            </a:extLst>
          </p:cNvPr>
          <p:cNvSpPr txBox="1">
            <a:spLocks/>
          </p:cNvSpPr>
          <p:nvPr/>
        </p:nvSpPr>
        <p:spPr>
          <a:xfrm>
            <a:off x="928096" y="3765717"/>
            <a:ext cx="5630548" cy="81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Cleaning the data using python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Plotting graphs in python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Finding the right graphs to plot in Tableau</a:t>
            </a:r>
          </a:p>
        </p:txBody>
      </p:sp>
      <p:sp>
        <p:nvSpPr>
          <p:cNvPr id="10" name="Google Shape;95;p16">
            <a:extLst>
              <a:ext uri="{FF2B5EF4-FFF2-40B4-BE49-F238E27FC236}">
                <a16:creationId xmlns:a16="http://schemas.microsoft.com/office/drawing/2014/main" id="{AFC53BE7-99EE-4772-B047-228748BA0293}"/>
              </a:ext>
            </a:extLst>
          </p:cNvPr>
          <p:cNvSpPr txBox="1">
            <a:spLocks/>
          </p:cNvSpPr>
          <p:nvPr/>
        </p:nvSpPr>
        <p:spPr>
          <a:xfrm>
            <a:off x="775696" y="3452806"/>
            <a:ext cx="2152561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Main Challenges</a:t>
            </a:r>
          </a:p>
        </p:txBody>
      </p:sp>
      <p:sp>
        <p:nvSpPr>
          <p:cNvPr id="12" name="Google Shape;396;p35">
            <a:extLst>
              <a:ext uri="{FF2B5EF4-FFF2-40B4-BE49-F238E27FC236}">
                <a16:creationId xmlns:a16="http://schemas.microsoft.com/office/drawing/2014/main" id="{E40D0DF0-72B9-4E7A-965C-0ED47334D4DB}"/>
              </a:ext>
            </a:extLst>
          </p:cNvPr>
          <p:cNvSpPr txBox="1">
            <a:spLocks/>
          </p:cNvSpPr>
          <p:nvPr/>
        </p:nvSpPr>
        <p:spPr>
          <a:xfrm>
            <a:off x="841011" y="2264312"/>
            <a:ext cx="6136733" cy="104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Learnt basic python functions, importing and exporting excel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Cleaning up data using python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Picked up SQL and ways to query in SQL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Plot different charts on tableau </a:t>
            </a:r>
          </a:p>
        </p:txBody>
      </p:sp>
    </p:spTree>
    <p:extLst>
      <p:ext uri="{BB962C8B-B14F-4D97-AF65-F5344CB8AC3E}">
        <p14:creationId xmlns:p14="http://schemas.microsoft.com/office/powerpoint/2010/main" val="10951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6309044" y="2370150"/>
            <a:ext cx="2040299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Thank You!</a:t>
            </a:r>
            <a:endParaRPr sz="3000" dirty="0"/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4687-0788-443A-876B-104342FC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1170215"/>
            <a:ext cx="5170020" cy="2705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400314" cy="6730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Problem </a:t>
            </a:r>
            <a:br>
              <a:rPr lang="e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Statement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Google Shape;110;p18">
            <a:extLst>
              <a:ext uri="{FF2B5EF4-FFF2-40B4-BE49-F238E27FC236}">
                <a16:creationId xmlns:a16="http://schemas.microsoft.com/office/drawing/2014/main" id="{2E834B30-63CC-46BA-8736-E74956C1A224}"/>
              </a:ext>
            </a:extLst>
          </p:cNvPr>
          <p:cNvSpPr txBox="1">
            <a:spLocks/>
          </p:cNvSpPr>
          <p:nvPr/>
        </p:nvSpPr>
        <p:spPr>
          <a:xfrm>
            <a:off x="2648700" y="1604500"/>
            <a:ext cx="5858486" cy="123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erif Light"/>
              <a:buChar char="▫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erif Light"/>
              <a:buChar char="▪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ria Serif Light"/>
              <a:buChar char="▫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erif Light"/>
              <a:buChar char="●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erif Light"/>
              <a:buChar char="○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erif Light"/>
              <a:buChar char="■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erif Light"/>
              <a:buChar char="●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ria Serif Light"/>
              <a:buChar char="○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Inria Serif Light"/>
              <a:buChar char="■"/>
              <a:defRPr sz="18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20040" indent="-355600">
              <a:buSzPts val="2000"/>
            </a:pPr>
            <a:r>
              <a:rPr lang="en-US" dirty="0"/>
              <a:t>Health Insurance data only profit if the premium collected outweighs the payout of its beneficiaries</a:t>
            </a:r>
          </a:p>
          <a:p>
            <a:pPr marL="320040" indent="-355600">
              <a:buSzPts val="2000"/>
            </a:pPr>
            <a:endParaRPr lang="en-US" dirty="0"/>
          </a:p>
          <a:p>
            <a:pPr marL="320040" indent="-355600">
              <a:buSzPts val="2000"/>
            </a:pPr>
            <a:r>
              <a:rPr lang="en-US" dirty="0"/>
              <a:t>Analyze the factors influencing premium cost</a:t>
            </a:r>
          </a:p>
          <a:p>
            <a:pPr marL="320040" indent="-355600">
              <a:buSzPts val="2000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568153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>
                    <a:lumMod val="50000"/>
                  </a:schemeClr>
                </a:solidFill>
              </a:rPr>
              <a:t>Data</a:t>
            </a:r>
            <a:endParaRPr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96;p35">
            <a:extLst>
              <a:ext uri="{FF2B5EF4-FFF2-40B4-BE49-F238E27FC236}">
                <a16:creationId xmlns:a16="http://schemas.microsoft.com/office/drawing/2014/main" id="{11E27E74-D2CA-491D-84E0-5C921F0254A6}"/>
              </a:ext>
            </a:extLst>
          </p:cNvPr>
          <p:cNvSpPr txBox="1">
            <a:spLocks/>
          </p:cNvSpPr>
          <p:nvPr/>
        </p:nvSpPr>
        <p:spPr>
          <a:xfrm>
            <a:off x="855300" y="997219"/>
            <a:ext cx="4233771" cy="6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Font typeface="Inria Serif Light"/>
              <a:buNone/>
            </a:pPr>
            <a:r>
              <a:rPr lang="en-US" sz="1400" b="1" dirty="0"/>
              <a:t>Source of Data: </a:t>
            </a:r>
            <a:r>
              <a:rPr lang="en-US" sz="1400" dirty="0">
                <a:hlinkClick r:id="rId3"/>
              </a:rPr>
              <a:t>https://www.kaggle.com/simranjain17/insurance</a:t>
            </a:r>
            <a:endParaRPr lang="en-US" sz="1400" dirty="0"/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  <p:sp>
        <p:nvSpPr>
          <p:cNvPr id="8" name="Google Shape;396;p35">
            <a:extLst>
              <a:ext uri="{FF2B5EF4-FFF2-40B4-BE49-F238E27FC236}">
                <a16:creationId xmlns:a16="http://schemas.microsoft.com/office/drawing/2014/main" id="{0ED10B78-8A49-4AB6-92F6-4BFAFDC53ABF}"/>
              </a:ext>
            </a:extLst>
          </p:cNvPr>
          <p:cNvSpPr txBox="1">
            <a:spLocks/>
          </p:cNvSpPr>
          <p:nvPr/>
        </p:nvSpPr>
        <p:spPr>
          <a:xfrm>
            <a:off x="2562022" y="1682322"/>
            <a:ext cx="2508386" cy="28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Font typeface="Inria Serif Light"/>
              <a:buNone/>
            </a:pPr>
            <a:r>
              <a:rPr lang="en-US" sz="1400" b="1" dirty="0"/>
              <a:t>Explaining the data Columns:</a:t>
            </a:r>
          </a:p>
        </p:txBody>
      </p:sp>
      <p:graphicFrame>
        <p:nvGraphicFramePr>
          <p:cNvPr id="9" name="Google Shape;707;p47">
            <a:extLst>
              <a:ext uri="{FF2B5EF4-FFF2-40B4-BE49-F238E27FC236}">
                <a16:creationId xmlns:a16="http://schemas.microsoft.com/office/drawing/2014/main" id="{FF848AFC-9245-4F6A-8158-D0F2FCDC3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20033"/>
              </p:ext>
            </p:extLst>
          </p:nvPr>
        </p:nvGraphicFramePr>
        <p:xfrm>
          <a:off x="2564357" y="2059503"/>
          <a:ext cx="5884318" cy="2505654"/>
        </p:xfrm>
        <a:graphic>
          <a:graphicData uri="http://schemas.openxmlformats.org/drawingml/2006/table">
            <a:tbl>
              <a:tblPr>
                <a:tableStyleId>{2146DF28-2150-43F1-838E-3EFDFE06A0C1}</a:tableStyleId>
              </a:tblPr>
              <a:tblGrid>
                <a:gridCol w="120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Age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sym typeface="Inria Serif"/>
                        </a:rPr>
                        <a:t>Age of the Policyholder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 panose="020B0604020202020204" charset="0"/>
                          <a:sym typeface="Inria Serif"/>
                        </a:rPr>
                        <a:t>Sex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 panose="020B0604020202020204" charset="0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sym typeface="Inria Serif"/>
                        </a:rPr>
                        <a:t>Gender of the Policyholder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 panose="020B0604020202020204" charset="0"/>
                          <a:sym typeface="Inria Serif"/>
                        </a:rPr>
                        <a:t>BMI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 panose="020B0604020202020204" charset="0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sym typeface="Inria Serif"/>
                        </a:rPr>
                        <a:t>An indicator of obesity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sym typeface="Inria Serif"/>
                        </a:rPr>
                        <a:t>Underweight (&lt;18.5), Healthy (18.5-24.9), Overweight (25-29.9), Obese (&gt;30)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 panose="020B0604020202020204" charset="0"/>
                          <a:sym typeface="Inria Serif"/>
                        </a:rPr>
                        <a:t>Children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 panose="020B0604020202020204" charset="0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Number of Children the Policyholder has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 panose="020B0604020202020204" charset="0"/>
                          <a:sym typeface="Inria Serif"/>
                        </a:rPr>
                        <a:t>Smoker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 panose="020B0604020202020204" charset="0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Whether the Policyholder smokes or not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 panose="020B0604020202020204" charset="0"/>
                          <a:sym typeface="Inria Serif"/>
                        </a:rPr>
                        <a:t>Region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 panose="020B0604020202020204" charset="0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Which Region the Policy holder lives in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 panose="020B0604020202020204" charset="0"/>
                          <a:sym typeface="Inria Serif"/>
                        </a:rPr>
                        <a:t>Charges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 panose="020B0604020202020204" charset="0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How much the policyholder is charged for the policy</a:t>
                      </a:r>
                      <a:endParaRPr sz="10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396;p35">
            <a:extLst>
              <a:ext uri="{FF2B5EF4-FFF2-40B4-BE49-F238E27FC236}">
                <a16:creationId xmlns:a16="http://schemas.microsoft.com/office/drawing/2014/main" id="{DE9D8C0B-A6BA-4ACD-8782-43118ED1A4FE}"/>
              </a:ext>
            </a:extLst>
          </p:cNvPr>
          <p:cNvSpPr txBox="1">
            <a:spLocks/>
          </p:cNvSpPr>
          <p:nvPr/>
        </p:nvSpPr>
        <p:spPr>
          <a:xfrm>
            <a:off x="855300" y="1662174"/>
            <a:ext cx="1751828" cy="79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Font typeface="Inria Serif Light"/>
              <a:buNone/>
            </a:pPr>
            <a:r>
              <a:rPr lang="en-US" sz="1400" b="1" dirty="0"/>
              <a:t>About the data:</a:t>
            </a:r>
          </a:p>
          <a:p>
            <a:pPr marL="285750" indent="-285750"/>
            <a:r>
              <a:rPr lang="en-US" sz="1200" b="1" dirty="0">
                <a:latin typeface="Inria Serif" panose="020B0604020202020204" charset="0"/>
              </a:rPr>
              <a:t>7 Columns </a:t>
            </a:r>
          </a:p>
          <a:p>
            <a:pPr marL="285750" indent="-285750"/>
            <a:r>
              <a:rPr lang="en-US" sz="1200" b="1" dirty="0">
                <a:latin typeface="Inria Serif" panose="020B0604020202020204" charset="0"/>
              </a:rPr>
              <a:t>1338 Rows</a:t>
            </a:r>
            <a:endParaRPr lang="en-US" sz="1200" dirty="0">
              <a:latin typeface="Inria Serif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82B7C14-47D0-4BD9-8972-2AE2251F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7" y="2754780"/>
            <a:ext cx="2477223" cy="1719266"/>
          </a:xfrm>
          <a:prstGeom prst="rect">
            <a:avLst/>
          </a:prstGeom>
        </p:spPr>
      </p:pic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720553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>
                    <a:lumMod val="50000"/>
                  </a:schemeClr>
                </a:solidFill>
              </a:rPr>
              <a:t>Cleaning the data </a:t>
            </a:r>
            <a:endParaRPr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396;p35">
            <a:extLst>
              <a:ext uri="{FF2B5EF4-FFF2-40B4-BE49-F238E27FC236}">
                <a16:creationId xmlns:a16="http://schemas.microsoft.com/office/drawing/2014/main" id="{009DAFF9-F92A-4A35-9146-20A3348D76D0}"/>
              </a:ext>
            </a:extLst>
          </p:cNvPr>
          <p:cNvSpPr txBox="1">
            <a:spLocks/>
          </p:cNvSpPr>
          <p:nvPr/>
        </p:nvSpPr>
        <p:spPr>
          <a:xfrm>
            <a:off x="926057" y="1242146"/>
            <a:ext cx="3852147" cy="328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Completeness – No Null values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Df.isnull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() – check for any missing data (No null values)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+mj-lt"/>
              <a:buAutoNum type="arabicPeriod" startAt="2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Format – Format is the same throughout all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datas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Df.info – check for data type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 startAt="2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+mj-lt"/>
              <a:buAutoNum type="arabicPeriod" startAt="3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Validity/Integrity – Data has been quoted and used by many people on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</a:rPr>
              <a:t>kaggle</a:t>
            </a: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Inria Serif Light"/>
              <a:buAutoNum type="arabicPeriod" startAt="3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A72D3-F819-4DC6-929A-6E320796DF2B}"/>
              </a:ext>
            </a:extLst>
          </p:cNvPr>
          <p:cNvSpPr/>
          <p:nvPr/>
        </p:nvSpPr>
        <p:spPr>
          <a:xfrm>
            <a:off x="6578820" y="3145970"/>
            <a:ext cx="536887" cy="1121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3E537B-C15A-400C-973E-1B87CAA8B6E4}"/>
              </a:ext>
            </a:extLst>
          </p:cNvPr>
          <p:cNvCxnSpPr>
            <a:cxnSpLocks/>
          </p:cNvCxnSpPr>
          <p:nvPr/>
        </p:nvCxnSpPr>
        <p:spPr>
          <a:xfrm flipV="1">
            <a:off x="6134100" y="4154849"/>
            <a:ext cx="444720" cy="455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49C36B-B73D-4BD4-9798-E187320B3EED}"/>
              </a:ext>
            </a:extLst>
          </p:cNvPr>
          <p:cNvSpPr txBox="1"/>
          <p:nvPr/>
        </p:nvSpPr>
        <p:spPr>
          <a:xfrm>
            <a:off x="5406958" y="4386937"/>
            <a:ext cx="79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Inria Serif" panose="020B0604020202020204" charset="0"/>
              </a:rPr>
              <a:t>No Null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77CB5-7BC2-459A-8CD7-15305B380A4F}"/>
              </a:ext>
            </a:extLst>
          </p:cNvPr>
          <p:cNvGrpSpPr/>
          <p:nvPr/>
        </p:nvGrpSpPr>
        <p:grpSpPr>
          <a:xfrm>
            <a:off x="5012873" y="583951"/>
            <a:ext cx="3533914" cy="3030106"/>
            <a:chOff x="5012873" y="1286079"/>
            <a:chExt cx="3533914" cy="303010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3576AB-9B1D-4114-AD17-4F4C681F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873" y="1286079"/>
              <a:ext cx="3533914" cy="210443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67FFE9-C56F-41F3-9BCD-E3E6022462BB}"/>
                </a:ext>
              </a:extLst>
            </p:cNvPr>
            <p:cNvSpPr/>
            <p:nvPr/>
          </p:nvSpPr>
          <p:spPr>
            <a:xfrm>
              <a:off x="7723478" y="2200421"/>
              <a:ext cx="598024" cy="9020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D7765A-4EFF-40AA-B606-3FE7055683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9358" y="3200401"/>
              <a:ext cx="103132" cy="5551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7698C2-7786-4F8B-BB63-0F5CBA99184E}"/>
                </a:ext>
              </a:extLst>
            </p:cNvPr>
            <p:cNvSpPr txBox="1"/>
            <p:nvPr/>
          </p:nvSpPr>
          <p:spPr>
            <a:xfrm>
              <a:off x="7882132" y="3792965"/>
              <a:ext cx="664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Inria Serif" panose="020B0604020202020204" charset="0"/>
                </a:rPr>
                <a:t>Data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96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574312" y="525289"/>
            <a:ext cx="4446044" cy="5911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Cleaning the data and finding correlation between variables</a:t>
            </a:r>
            <a:endParaRPr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396;p35">
            <a:extLst>
              <a:ext uri="{FF2B5EF4-FFF2-40B4-BE49-F238E27FC236}">
                <a16:creationId xmlns:a16="http://schemas.microsoft.com/office/drawing/2014/main" id="{A3F57647-CB21-4661-BF73-F4391EE9BE60}"/>
              </a:ext>
            </a:extLst>
          </p:cNvPr>
          <p:cNvSpPr txBox="1">
            <a:spLocks/>
          </p:cNvSpPr>
          <p:nvPr/>
        </p:nvSpPr>
        <p:spPr>
          <a:xfrm>
            <a:off x="587930" y="1054897"/>
            <a:ext cx="4631100" cy="328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Removing unnecessary columns and add columns for additional information                                                 (Removing Region column and add columns Smoker_1 and Sex_1 to change to numerical values)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Inria Serif Light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Create heatmap to find the correlation between variables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Conclusion: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Smokers, Age and BMI are the factors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that we will be looking at with regards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to charges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12DF1C-C87B-452F-95C9-175E23AEB8E8}"/>
              </a:ext>
            </a:extLst>
          </p:cNvPr>
          <p:cNvGrpSpPr/>
          <p:nvPr/>
        </p:nvGrpSpPr>
        <p:grpSpPr>
          <a:xfrm>
            <a:off x="3844491" y="2512833"/>
            <a:ext cx="4408922" cy="2128158"/>
            <a:chOff x="5285728" y="631463"/>
            <a:chExt cx="4408922" cy="21281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2F9784-49F6-488C-AC1E-11CC76BAC51F}"/>
                </a:ext>
              </a:extLst>
            </p:cNvPr>
            <p:cNvGrpSpPr/>
            <p:nvPr/>
          </p:nvGrpSpPr>
          <p:grpSpPr>
            <a:xfrm>
              <a:off x="5285728" y="631463"/>
              <a:ext cx="2378529" cy="2128158"/>
              <a:chOff x="5627914" y="533399"/>
              <a:chExt cx="2751288" cy="278674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B4BEBAF-1213-4837-9CDA-3AADA9ACB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7914" y="533399"/>
                <a:ext cx="2751288" cy="2786743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C01B3A7-FDF4-4468-96CA-71A00198E89A}"/>
                  </a:ext>
                </a:extLst>
              </p:cNvPr>
              <p:cNvSpPr/>
              <p:nvPr/>
            </p:nvSpPr>
            <p:spPr>
              <a:xfrm>
                <a:off x="6814457" y="2291443"/>
                <a:ext cx="457200" cy="533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EA282D5-C37E-4079-89EB-2B254DE8AC56}"/>
                  </a:ext>
                </a:extLst>
              </p:cNvPr>
              <p:cNvSpPr/>
              <p:nvPr/>
            </p:nvSpPr>
            <p:spPr>
              <a:xfrm>
                <a:off x="7113814" y="1910443"/>
                <a:ext cx="457200" cy="533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90BBA4-325E-422D-936D-4395F868D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5566" y="2090416"/>
              <a:ext cx="1096039" cy="204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6B22A9-B41B-4D3C-9CC9-9D815983963D}"/>
                </a:ext>
              </a:extLst>
            </p:cNvPr>
            <p:cNvSpPr txBox="1"/>
            <p:nvPr/>
          </p:nvSpPr>
          <p:spPr>
            <a:xfrm>
              <a:off x="8091236" y="1928625"/>
              <a:ext cx="1603414" cy="661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Inria Serif" panose="020B0604020202020204" charset="0"/>
                </a:rPr>
                <a:t>Smokers have the highest correlation to charges</a:t>
              </a:r>
              <a:endParaRPr lang="en-SG" sz="1200" dirty="0">
                <a:latin typeface="Inria Serif" panose="020B060402020202020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770DD17-1F5D-461F-8BC6-1D49DB20D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411" y="472869"/>
            <a:ext cx="2181889" cy="313833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5C8774F5-14BF-4C24-8936-DAA8151018B2}"/>
              </a:ext>
            </a:extLst>
          </p:cNvPr>
          <p:cNvSpPr/>
          <p:nvPr/>
        </p:nvSpPr>
        <p:spPr>
          <a:xfrm>
            <a:off x="6411874" y="3057525"/>
            <a:ext cx="238125" cy="375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82F9BC-161C-43CE-B923-A4B91BD0F7A5}"/>
              </a:ext>
            </a:extLst>
          </p:cNvPr>
          <p:cNvSpPr txBox="1"/>
          <p:nvPr/>
        </p:nvSpPr>
        <p:spPr>
          <a:xfrm>
            <a:off x="5077738" y="1597243"/>
            <a:ext cx="1398841" cy="64633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nria Serif" panose="020B0604020202020204" charset="0"/>
              </a:rPr>
              <a:t>Gender has the least correlation to charges</a:t>
            </a:r>
            <a:endParaRPr lang="en-SG" sz="1200" dirty="0">
              <a:latin typeface="Inria Serif" panose="020B060402020202020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B6B33A-18DF-4AED-818F-1DA1A8D7ECA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134627" y="2283556"/>
            <a:ext cx="312120" cy="82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2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BD94-93D7-461E-A9C4-CD446468C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87887-2C2B-4298-982E-B7931F4E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7" y="2458631"/>
            <a:ext cx="3731781" cy="2142318"/>
          </a:xfrm>
          <a:prstGeom prst="rect">
            <a:avLst/>
          </a:prstGeom>
        </p:spPr>
      </p:pic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8FFCADC7-6CF5-467C-B05D-2EC7BBA3EB27}"/>
              </a:ext>
            </a:extLst>
          </p:cNvPr>
          <p:cNvSpPr txBox="1">
            <a:spLocks/>
          </p:cNvSpPr>
          <p:nvPr/>
        </p:nvSpPr>
        <p:spPr>
          <a:xfrm>
            <a:off x="547097" y="133403"/>
            <a:ext cx="3529602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Creating Tableau Charts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EDDDE-8885-4254-AF8E-E2B8340C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32" y="455750"/>
            <a:ext cx="728668" cy="338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4BD25-CE6F-4763-847B-D6876737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58774"/>
            <a:ext cx="3999031" cy="3513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6BC42-7ACD-4A61-AF44-3F40609A1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7" y="537069"/>
            <a:ext cx="2754393" cy="1830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4D6D1-2849-494A-9554-E8F6EEB53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440" y="591054"/>
            <a:ext cx="719143" cy="3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9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BD94-93D7-461E-A9C4-CD446468C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87887-2C2B-4298-982E-B7931F4E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2" y="1089575"/>
            <a:ext cx="5963352" cy="3423405"/>
          </a:xfrm>
          <a:prstGeom prst="rect">
            <a:avLst/>
          </a:prstGeom>
        </p:spPr>
      </p:pic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8FFCADC7-6CF5-467C-B05D-2EC7BBA3EB27}"/>
              </a:ext>
            </a:extLst>
          </p:cNvPr>
          <p:cNvSpPr txBox="1">
            <a:spLocks/>
          </p:cNvSpPr>
          <p:nvPr/>
        </p:nvSpPr>
        <p:spPr>
          <a:xfrm>
            <a:off x="574312" y="525289"/>
            <a:ext cx="3529602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Tableau Results – Scatter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EDDDE-8885-4254-AF8E-E2B8340C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37" y="1089575"/>
            <a:ext cx="728668" cy="338140"/>
          </a:xfrm>
          <a:prstGeom prst="rect">
            <a:avLst/>
          </a:prstGeom>
        </p:spPr>
      </p:pic>
      <p:sp>
        <p:nvSpPr>
          <p:cNvPr id="10" name="Google Shape;396;p35">
            <a:extLst>
              <a:ext uri="{FF2B5EF4-FFF2-40B4-BE49-F238E27FC236}">
                <a16:creationId xmlns:a16="http://schemas.microsoft.com/office/drawing/2014/main" id="{B4737049-74E2-4E30-B3CE-83B82FC95574}"/>
              </a:ext>
            </a:extLst>
          </p:cNvPr>
          <p:cNvSpPr txBox="1">
            <a:spLocks/>
          </p:cNvSpPr>
          <p:nvPr/>
        </p:nvSpPr>
        <p:spPr>
          <a:xfrm>
            <a:off x="6694715" y="1089575"/>
            <a:ext cx="1921330" cy="32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It can be seen from the scatter plot that: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The higher the BMI, the higher the charges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smoker will have higher charges as compared to a non-smoker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smoker with a high BMI will have the highest charges</a:t>
            </a:r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86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BD94-93D7-461E-A9C4-CD446468C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Google Shape;95;p16">
            <a:extLst>
              <a:ext uri="{FF2B5EF4-FFF2-40B4-BE49-F238E27FC236}">
                <a16:creationId xmlns:a16="http://schemas.microsoft.com/office/drawing/2014/main" id="{5E570316-2027-4757-85FB-7C86CB020B95}"/>
              </a:ext>
            </a:extLst>
          </p:cNvPr>
          <p:cNvSpPr txBox="1">
            <a:spLocks/>
          </p:cNvSpPr>
          <p:nvPr/>
        </p:nvSpPr>
        <p:spPr>
          <a:xfrm>
            <a:off x="574312" y="525289"/>
            <a:ext cx="3529602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Tableau Results – Line Graph</a:t>
            </a:r>
          </a:p>
        </p:txBody>
      </p:sp>
      <p:sp>
        <p:nvSpPr>
          <p:cNvPr id="9" name="Google Shape;396;p35">
            <a:extLst>
              <a:ext uri="{FF2B5EF4-FFF2-40B4-BE49-F238E27FC236}">
                <a16:creationId xmlns:a16="http://schemas.microsoft.com/office/drawing/2014/main" id="{FF4E1DB7-63F3-41D8-B01E-3D593AD17A53}"/>
              </a:ext>
            </a:extLst>
          </p:cNvPr>
          <p:cNvSpPr txBox="1">
            <a:spLocks/>
          </p:cNvSpPr>
          <p:nvPr/>
        </p:nvSpPr>
        <p:spPr>
          <a:xfrm>
            <a:off x="5279571" y="1194882"/>
            <a:ext cx="3145971" cy="29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It can be seen from the line graph that: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The age group of 61- 80 will be charged highest on the average, as compared to other age groups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Charges are directly proportional to age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A smoker whom is of the smallest age group (0-20) will be charged a higher premium as compared to a non-smoker of the highest age group (61-80)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3BE61-00E3-48CB-AE36-BA64CE7A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5" y="838200"/>
            <a:ext cx="4212415" cy="3700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F3C9CC-5B5F-4C0A-AC60-69A7DC55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24" y="3887639"/>
            <a:ext cx="728668" cy="3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4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EBD94-93D7-461E-A9C4-CD446468C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Google Shape;95;p16">
            <a:extLst>
              <a:ext uri="{FF2B5EF4-FFF2-40B4-BE49-F238E27FC236}">
                <a16:creationId xmlns:a16="http://schemas.microsoft.com/office/drawing/2014/main" id="{5E570316-2027-4757-85FB-7C86CB020B95}"/>
              </a:ext>
            </a:extLst>
          </p:cNvPr>
          <p:cNvSpPr txBox="1">
            <a:spLocks/>
          </p:cNvSpPr>
          <p:nvPr/>
        </p:nvSpPr>
        <p:spPr>
          <a:xfrm>
            <a:off x="574312" y="579333"/>
            <a:ext cx="3529602" cy="31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Tableau Results – Bar Chart</a:t>
            </a:r>
          </a:p>
        </p:txBody>
      </p:sp>
      <p:sp>
        <p:nvSpPr>
          <p:cNvPr id="9" name="Google Shape;396;p35">
            <a:extLst>
              <a:ext uri="{FF2B5EF4-FFF2-40B4-BE49-F238E27FC236}">
                <a16:creationId xmlns:a16="http://schemas.microsoft.com/office/drawing/2014/main" id="{FF4E1DB7-63F3-41D8-B01E-3D593AD17A53}"/>
              </a:ext>
            </a:extLst>
          </p:cNvPr>
          <p:cNvSpPr txBox="1">
            <a:spLocks/>
          </p:cNvSpPr>
          <p:nvPr/>
        </p:nvSpPr>
        <p:spPr>
          <a:xfrm>
            <a:off x="6188529" y="1017050"/>
            <a:ext cx="2424702" cy="326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It can be seen from the bar chart that: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SzPct val="110000"/>
              <a:buNone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People who are deemed as obese (Based on BMI), will be charged the highest premium out of their age group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There is no clear trend for charges between underweight, acceptable and overweight in each age group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SzPct val="110000"/>
              <a:buAutoNum type="arabicPeriod"/>
            </a:pPr>
            <a:endParaRPr lang="en-US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Inria Serif Light"/>
              <a:buNone/>
            </a:pP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8DBD9C-B5AC-4376-AE52-8FC768D4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2" y="947800"/>
            <a:ext cx="5363845" cy="3565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216E15-5770-47C5-8A38-75F1800E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86" y="1401856"/>
            <a:ext cx="719143" cy="3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3821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658</Words>
  <Application>Microsoft Office PowerPoint</Application>
  <PresentationFormat>On-screen Show (16:9)</PresentationFormat>
  <Paragraphs>106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Playfair Display Regular</vt:lpstr>
      <vt:lpstr>Inria Serif</vt:lpstr>
      <vt:lpstr>Inria Serif Light</vt:lpstr>
      <vt:lpstr>Paulina template</vt:lpstr>
      <vt:lpstr>Case Study 3 Insurance Premium Data</vt:lpstr>
      <vt:lpstr>Problem  Statement</vt:lpstr>
      <vt:lpstr>Data</vt:lpstr>
      <vt:lpstr>Cleaning the data </vt:lpstr>
      <vt:lpstr>Cleaning the data and finding correlation between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Celin Liaw</dc:creator>
  <cp:lastModifiedBy>Celin Liaw</cp:lastModifiedBy>
  <cp:revision>28</cp:revision>
  <dcterms:modified xsi:type="dcterms:W3CDTF">2021-12-16T18:12:05Z</dcterms:modified>
</cp:coreProperties>
</file>