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B3C9-9642-CE6E-1A75-3E2D979D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3A779D-31B2-94A5-2616-7A455511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C3835-4FB7-0236-9FAA-072807F3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1C1B9-A13C-8A05-6CEA-C7104D8A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724718-971B-596F-B199-B2B85CE3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A1B1-DB89-B527-30CE-BAEC0065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B5A-2BC8-5039-05F8-636B5FA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6F508-245D-F4CC-5CC8-100076D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17570-F494-2962-1C18-A4F7363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108E57-EA2A-A205-3AB7-7D58EC9D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C3387B-AB22-282E-5A2C-1747ED232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1B95A-BB8B-7CAF-5E16-0E9E07F9B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E4ACD-B6B5-A11A-81D2-2D10D318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C8C60-5654-5F08-501F-8EB6354C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212A-C5F1-34CA-77DD-FCCDF615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0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545-4951-5F7F-F008-EDE0AC1D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8AF09-E3B5-3397-7501-4BA9F870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96A65-4A46-0571-4426-27C2A1F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CE1BA-AA4B-8E43-B99E-96FED1E1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E5B5A-A482-C0FD-77C4-E6316802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1E34-480B-2CCE-00DF-9D809ADF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2BF251-8EE7-31BA-E26D-783B7335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C0513-F8F3-43A8-402C-D0B1B87D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F7CBD-A21F-B274-8AC2-F9F70928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54D9A-BF50-8006-663D-2AF19DCF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2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EC5C8-83D9-4E64-42F9-B834128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7C558-84F2-DBDB-6B87-AD98E70E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7F566-94C8-6D3B-7DF0-62D4CE0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951F2D-E764-FBEC-7E2C-A0A8115F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F97C93-04FE-01E5-66C3-411D6595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21CF4B-3946-6325-EBA0-375A6016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42EF-04EB-AF1A-1612-E70A760C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26D29-3C25-E9AD-F711-099632D1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47E28F-965E-6AAB-1401-66538FB4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B63C0E-E210-3874-A169-C236E85E7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20F07-EE16-0FB8-8926-93F9FC89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E75170-3B82-9AF1-1887-F9F6936B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1E38EE-B379-3805-840D-003F6C73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7D90C0-1240-9645-D37C-CDAEAFDD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5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0F47B-68B5-3BDB-FB17-3E3E7D1E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0011A9-51CC-5457-4671-DCA33494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AE5A63-85C4-2230-12D5-6AC250C8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CDA6BD-F96D-B465-E7F8-7D2F7A19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E15C46-C6DC-C0CC-D5B7-F7E4BDA4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78839D-4A69-7E07-7779-C614135B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737601-661E-FC58-E697-C04B33A6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6C8E4-B7CF-86FF-DCB1-FB999395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836FF-BE62-B192-1BAF-9BAF5BB1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6E7AD9-43DE-7554-1B59-A6B5BA35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28EF73-1A2E-ECCB-C879-F05A7B6F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D50AD9-1EBE-B92C-1238-F992FCE2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143257-B2CC-12D7-FA3A-DB35F336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982B6-74BE-078D-BC58-7ADD64AC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B5B42B-53E8-D996-1272-BFA057EC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0E357-06AE-5E5E-6D24-60E4A49B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29061-5880-A3C3-9FBA-C575EC8C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A0E2B-F94D-C3C9-FCC6-B90DE237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D15D7-73D3-929A-5301-4365070A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CE54B6-095A-F87F-412B-97C82A3E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0CE6A5-9A34-E1CF-D959-88E7EB65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F27E8-1ABF-2922-25B3-63CFA208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4428-5831-4B28-8E34-ECDB7E4A7925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2C33F8-2CC1-10D6-B31A-A88E2D620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D83D7-B698-BF3B-5FA6-47AC7010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8067-CA1E-4622-8561-942A7FCB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Homem ao lado de tela de computador com luz azul&#10;&#10;Descrição gerada automaticamente">
            <a:extLst>
              <a:ext uri="{FF2B5EF4-FFF2-40B4-BE49-F238E27FC236}">
                <a16:creationId xmlns:a16="http://schemas.microsoft.com/office/drawing/2014/main" id="{70EE1AC9-FD08-053A-9C29-837B28211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4" b="137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9ED495-5DEA-AAB0-804D-BF6622189FF1}"/>
              </a:ext>
            </a:extLst>
          </p:cNvPr>
          <p:cNvSpPr txBox="1"/>
          <p:nvPr/>
        </p:nvSpPr>
        <p:spPr>
          <a:xfrm>
            <a:off x="4257369" y="3429000"/>
            <a:ext cx="65482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O Impacto do ChatGPT para o Futuro da Programação e o Dia a Dia dos Programadores.</a:t>
            </a:r>
          </a:p>
        </p:txBody>
      </p:sp>
    </p:spTree>
    <p:extLst>
      <p:ext uri="{BB962C8B-B14F-4D97-AF65-F5344CB8AC3E}">
        <p14:creationId xmlns:p14="http://schemas.microsoft.com/office/powerpoint/2010/main" val="2114239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Glauciane Garcia de Figueiredo</dc:creator>
  <cp:lastModifiedBy>CELIO TEIXEIRA ALONSO</cp:lastModifiedBy>
  <cp:revision>1</cp:revision>
  <dcterms:created xsi:type="dcterms:W3CDTF">2023-11-05T03:12:59Z</dcterms:created>
  <dcterms:modified xsi:type="dcterms:W3CDTF">2023-11-05T03:20:54Z</dcterms:modified>
</cp:coreProperties>
</file>