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</p:sldIdLst>
  <p:sldSz cy="10058400" cx="77724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Archivo Black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79C222-C6C0-45C8-B8E5-1024F1AFFE51}">
  <a:tblStyle styleId="{2079C222-C6C0-45C8-B8E5-1024F1AFFE5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ArchivoBlack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7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bdd5ae0c8e_0_41:notes"/>
          <p:cNvSpPr/>
          <p:nvPr>
            <p:ph idx="2" type="sldImg"/>
          </p:nvPr>
        </p:nvSpPr>
        <p:spPr>
          <a:xfrm>
            <a:off x="210447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bdd5ae0c8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2895499442_0_6:notes"/>
          <p:cNvSpPr/>
          <p:nvPr>
            <p:ph idx="2" type="sldImg"/>
          </p:nvPr>
        </p:nvSpPr>
        <p:spPr>
          <a:xfrm>
            <a:off x="210447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2289549944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glish Academy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b="1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B146B"/>
              </a:buClr>
              <a:buSzPts val="2400"/>
              <a:buFont typeface="Roboto"/>
              <a:buNone/>
              <a:defRPr b="1" sz="2400">
                <a:solidFill>
                  <a:srgbClr val="8B146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3" type="subTitle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4" type="body"/>
          </p:nvPr>
        </p:nvSpPr>
        <p:spPr>
          <a:xfrm>
            <a:off x="613200" y="2188800"/>
            <a:ext cx="6546000" cy="66783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6" cy="3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glish Academy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b="1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b="1" sz="3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613200" y="895900"/>
            <a:ext cx="6546000" cy="79713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6" cy="3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">
  <p:cSld name="CUSTOM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19174" l="0" r="0" t="15001"/>
          <a:stretch/>
        </p:blipFill>
        <p:spPr>
          <a:xfrm>
            <a:off x="2148236" y="5055506"/>
            <a:ext cx="1054100" cy="4012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/>
        </p:nvSpPr>
        <p:spPr>
          <a:xfrm>
            <a:off x="407233" y="600667"/>
            <a:ext cx="6963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Crea tu propio material complementario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de la facultad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4" name="Google Shape;24;p4"/>
          <p:cNvSpPr txBox="1"/>
          <p:nvPr/>
        </p:nvSpPr>
        <p:spPr>
          <a:xfrm>
            <a:off x="407233" y="1645014"/>
            <a:ext cx="6912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Por favor considerar: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títulos: 16pt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Subtítulos: 14 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textos descriptivos: mínimo 10 pt , máximo 12pt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el cabecero agregar nombre del curso: 11pt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Mantener los colores del template a menos que se requiera destacar algo, tratar de que sea en los mismos colores de la facultad.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407233" y="4255067"/>
            <a:ext cx="6362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Para exportar a PDF sigue los siguientes pasos.</a:t>
            </a:r>
            <a:endParaRPr b="1" sz="19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407233" y="5000100"/>
            <a:ext cx="69129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064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 a File -&gt;                    en páginas marca personalizado, agrega las páginas que deseas exportar y finalmente selecciona “guardar”, se abrirá una ventana para que dejes en la carpeta de tu preferencia tu archivo pdf.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67" y="6247700"/>
            <a:ext cx="3584509" cy="3271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 flipH="1">
            <a:off x="4112933" y="7564567"/>
            <a:ext cx="1415100" cy="6819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" name="Google Shape;29;p4"/>
          <p:cNvSpPr/>
          <p:nvPr/>
        </p:nvSpPr>
        <p:spPr>
          <a:xfrm>
            <a:off x="-101800" y="-50900"/>
            <a:ext cx="7951200" cy="40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582" y="-6051"/>
            <a:ext cx="902099" cy="3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9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8000" lIns="128000" spcFirstLastPara="1" rIns="128000" wrap="square" tIns="128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900" cy="6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8000" lIns="128000" spcFirstLastPara="1" rIns="128000" wrap="square" tIns="128000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8000" lIns="128000" spcFirstLastPara="1" rIns="128000" wrap="square" tIns="128000">
            <a:normAutofit/>
          </a:bodyPr>
          <a:lstStyle>
            <a:lvl1pPr lvl="0" algn="r">
              <a:buNone/>
              <a:defRPr sz="1500">
                <a:solidFill>
                  <a:schemeClr val="dk2"/>
                </a:solidFill>
              </a:defRPr>
            </a:lvl1pPr>
            <a:lvl2pPr lvl="1" algn="r">
              <a:buNone/>
              <a:defRPr sz="1500">
                <a:solidFill>
                  <a:schemeClr val="dk2"/>
                </a:solidFill>
              </a:defRPr>
            </a:lvl2pPr>
            <a:lvl3pPr lvl="2" algn="r">
              <a:buNone/>
              <a:defRPr sz="1500">
                <a:solidFill>
                  <a:schemeClr val="dk2"/>
                </a:solidFill>
              </a:defRPr>
            </a:lvl3pPr>
            <a:lvl4pPr lvl="3" algn="r">
              <a:buNone/>
              <a:defRPr sz="1500">
                <a:solidFill>
                  <a:schemeClr val="dk2"/>
                </a:solidFill>
              </a:defRPr>
            </a:lvl4pPr>
            <a:lvl5pPr lvl="4" algn="r">
              <a:buNone/>
              <a:defRPr sz="1500">
                <a:solidFill>
                  <a:schemeClr val="dk2"/>
                </a:solidFill>
              </a:defRPr>
            </a:lvl5pPr>
            <a:lvl6pPr lvl="5" algn="r">
              <a:buNone/>
              <a:defRPr sz="1500">
                <a:solidFill>
                  <a:schemeClr val="dk2"/>
                </a:solidFill>
              </a:defRPr>
            </a:lvl6pPr>
            <a:lvl7pPr lvl="6" algn="r">
              <a:buNone/>
              <a:defRPr sz="1500">
                <a:solidFill>
                  <a:schemeClr val="dk2"/>
                </a:solidFill>
              </a:defRPr>
            </a:lvl7pPr>
            <a:lvl8pPr lvl="7" algn="r">
              <a:buNone/>
              <a:defRPr sz="1500">
                <a:solidFill>
                  <a:schemeClr val="dk2"/>
                </a:solidFill>
              </a:defRPr>
            </a:lvl8pPr>
            <a:lvl9pPr lvl="8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1033" y="40722"/>
            <a:ext cx="5329200" cy="4587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Basic English Course A1: Short and Common Conversations</a:t>
            </a:r>
            <a:endParaRPr sz="1300"/>
          </a:p>
        </p:txBody>
      </p:sp>
      <p:sp>
        <p:nvSpPr>
          <p:cNvPr id="36" name="Google Shape;36;p5"/>
          <p:cNvSpPr txBox="1"/>
          <p:nvPr>
            <p:ph idx="2" type="title"/>
          </p:nvPr>
        </p:nvSpPr>
        <p:spPr>
          <a:xfrm>
            <a:off x="621033" y="907133"/>
            <a:ext cx="6546000" cy="535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Course’s Project</a:t>
            </a:r>
            <a:endParaRPr sz="1800"/>
          </a:p>
        </p:txBody>
      </p:sp>
      <p:sp>
        <p:nvSpPr>
          <p:cNvPr id="37" name="Google Shape;37;p5"/>
          <p:cNvSpPr txBox="1"/>
          <p:nvPr>
            <p:ph idx="4" type="body"/>
          </p:nvPr>
        </p:nvSpPr>
        <p:spPr>
          <a:xfrm>
            <a:off x="613200" y="1579200"/>
            <a:ext cx="6546000" cy="66783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time to review the topics of this course by creating your own presentation. Create one </a:t>
            </a:r>
            <a:r>
              <a:rPr lang="en"/>
              <a:t>paragraph</a:t>
            </a:r>
            <a:r>
              <a:rPr lang="en"/>
              <a:t> where you answer the following questions:</a:t>
            </a:r>
            <a:endParaRPr/>
          </a:p>
          <a:p>
            <a:pPr indent="-330200" lvl="0" marL="457200" rtl="0" algn="l">
              <a:spcBef>
                <a:spcPts val="170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What’s your name?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How old are you?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What is your profession?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Where do you live?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What are your hobbies?</a:t>
            </a:r>
            <a:endParaRPr i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Complete this activity and share it with the community. Let’s start!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17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" name="Google Shape;38;p5"/>
          <p:cNvGraphicFramePr/>
          <p:nvPr/>
        </p:nvGraphicFramePr>
        <p:xfrm>
          <a:off x="960325" y="495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{2079C222-C6C0-45C8-B8E5-1024F1AFFE51}</a:tableStyleId>
              </a:tblPr>
              <a:tblGrid>
                <a:gridCol w="586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8B14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B14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B14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B14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2" type="title"/>
          </p:nvPr>
        </p:nvSpPr>
        <p:spPr>
          <a:xfrm>
            <a:off x="621033" y="907133"/>
            <a:ext cx="6546000" cy="5355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Proyecto del Curso</a:t>
            </a:r>
            <a:endParaRPr sz="1800"/>
          </a:p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613200" y="1579200"/>
            <a:ext cx="6546000" cy="39912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hora de repasar los temas de este curso creando tu propia presentación. Crea un párrafo donde respondas las siguientes preguntas:</a:t>
            </a:r>
            <a:endParaRPr/>
          </a:p>
          <a:p>
            <a:pPr indent="-330200" lvl="0" marL="457200" rtl="0" algn="l">
              <a:spcBef>
                <a:spcPts val="170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What’s your name?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How old are you?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What is your profession?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Where do you live?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What are your hobbies?</a:t>
            </a:r>
            <a:endParaRPr i="1"/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/>
              <a:t>Completa esta actividad y compártela con la comunidad. ¡Empecemos!</a:t>
            </a:r>
            <a:endParaRPr/>
          </a:p>
          <a:p>
            <a:pPr indent="0" lvl="0" marL="0" rtl="0" algn="l">
              <a:spcBef>
                <a:spcPts val="1700"/>
              </a:spcBef>
              <a:spcAft>
                <a:spcPts val="17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5" name="Google Shape;45;p6"/>
          <p:cNvGraphicFramePr/>
          <p:nvPr/>
        </p:nvGraphicFramePr>
        <p:xfrm>
          <a:off x="960325" y="51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{2079C222-C6C0-45C8-B8E5-1024F1AFFE51}</a:tableStyleId>
              </a:tblPr>
              <a:tblGrid>
                <a:gridCol w="586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8B146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8B146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8B146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8B146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46" name="Google Shape;46;p6"/>
          <p:cNvSpPr txBox="1"/>
          <p:nvPr>
            <p:ph type="title"/>
          </p:nvPr>
        </p:nvSpPr>
        <p:spPr>
          <a:xfrm>
            <a:off x="621033" y="40722"/>
            <a:ext cx="5329200" cy="458700"/>
          </a:xfrm>
          <a:prstGeom prst="rect">
            <a:avLst/>
          </a:prstGeom>
        </p:spPr>
        <p:txBody>
          <a:bodyPr anchorCtr="0" anchor="t" bIns="128000" lIns="128000" spcFirstLastPara="1" rIns="128000" wrap="square" tIns="128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Basic English Course A1: Short and Common Conversations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