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1"/>
  </p:sldMasterIdLst>
  <p:notesMasterIdLst>
    <p:notesMasterId r:id="rId4"/>
  </p:notesMasterIdLst>
  <p:sldIdLst>
    <p:sldId id="256" r:id="rId2"/>
    <p:sldId id="257" r:id="rId3"/>
  </p:sldIdLst>
  <p:sldSz cx="7772400" cy="10058400"/>
  <p:notesSz cx="6858000" cy="9144000"/>
  <p:embeddedFontLst>
    <p:embeddedFont>
      <p:font typeface="Archivo Black" panose="020B0604020202020204" charset="0"/>
      <p:regular r:id="rId5"/>
    </p:embeddedFont>
    <p:embeddedFont>
      <p:font typeface="Roboto" panose="02000000000000000000" pitchFamily="2" charset="0"/>
      <p:regular r:id="rId6"/>
      <p:bold r:id="rId7"/>
      <p:italic r:id="rId8"/>
      <p:boldItalic r:id="rId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68">
          <p15:clr>
            <a:srgbClr val="A4A3A4"/>
          </p15:clr>
        </p15:guide>
        <p15:guide id="2" pos="244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2452043-FAC4-4FFC-9E7F-2E30FA4408B5}">
  <a:tblStyle styleId="{32452043-FAC4-4FFC-9E7F-2E30FA4408B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2539" y="77"/>
      </p:cViewPr>
      <p:guideLst>
        <p:guide orient="horz" pos="3168"/>
        <p:guide pos="244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4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font" Target="fonts/font3.fntdata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viewProps" Target="viewProps.xml"/><Relationship Id="rId5" Type="http://schemas.openxmlformats.org/officeDocument/2006/relationships/font" Target="fonts/font1.fntdata"/><Relationship Id="rId1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04470" y="685800"/>
            <a:ext cx="26496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228954997d7_1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228954997d7_1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22895499442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05025" y="685800"/>
            <a:ext cx="2649538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" name="Google Shape;41;g22895499442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lish Academy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title" idx="2"/>
          </p:nvPr>
        </p:nvSpPr>
        <p:spPr>
          <a:xfrm>
            <a:off x="621033" y="907133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8B146B"/>
              </a:buClr>
              <a:buSzPts val="2400"/>
              <a:buFont typeface="Roboto"/>
              <a:buNone/>
              <a:defRPr sz="2400" b="1">
                <a:solidFill>
                  <a:srgbClr val="8B146B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3"/>
          </p:nvPr>
        </p:nvSpPr>
        <p:spPr>
          <a:xfrm>
            <a:off x="621033" y="1293167"/>
            <a:ext cx="65460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Roboto"/>
              <a:buNone/>
              <a:defRPr sz="1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body" idx="4"/>
          </p:nvPr>
        </p:nvSpPr>
        <p:spPr>
          <a:xfrm>
            <a:off x="613200" y="2188800"/>
            <a:ext cx="6546000" cy="66783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15" name="Google Shape;15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6" cy="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glish Academy 1">
  <p:cSld name="TITLE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Roboto"/>
              <a:buNone/>
              <a:defRPr sz="15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100"/>
              <a:buNone/>
              <a:defRPr sz="31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>
            <a:off x="1221600" y="9580000"/>
            <a:ext cx="5329200" cy="478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Roboto"/>
              <a:buNone/>
              <a:defRPr sz="13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2"/>
          </p:nvPr>
        </p:nvSpPr>
        <p:spPr>
          <a:xfrm>
            <a:off x="613200" y="895900"/>
            <a:ext cx="6546000" cy="79713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●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○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3020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"/>
              <a:buChar char="■"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pic>
        <p:nvPicPr>
          <p:cNvPr id="20" name="Google Shape;2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59233" y="72445"/>
            <a:ext cx="999966" cy="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structions">
  <p:cSld name="CUSTOM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4"/>
          <p:cNvPicPr preferRelativeResize="0"/>
          <p:nvPr/>
        </p:nvPicPr>
        <p:blipFill rotWithShape="1">
          <a:blip r:embed="rId2">
            <a:alphaModFix/>
          </a:blip>
          <a:srcRect t="15001" b="19174"/>
          <a:stretch/>
        </p:blipFill>
        <p:spPr>
          <a:xfrm>
            <a:off x="2148236" y="5055506"/>
            <a:ext cx="1054100" cy="401267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4"/>
          <p:cNvSpPr txBox="1"/>
          <p:nvPr/>
        </p:nvSpPr>
        <p:spPr>
          <a:xfrm>
            <a:off x="407233" y="600667"/>
            <a:ext cx="696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Crea tu propio material complementario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073763"/>
                </a:solidFill>
                <a:latin typeface="Archivo Black"/>
                <a:ea typeface="Archivo Black"/>
                <a:cs typeface="Archivo Black"/>
                <a:sym typeface="Archivo Black"/>
              </a:rPr>
              <a:t>de la facultad </a:t>
            </a:r>
            <a:endParaRPr sz="1900">
              <a:solidFill>
                <a:srgbClr val="073763"/>
              </a:solidFill>
              <a:latin typeface="Archivo Black"/>
              <a:ea typeface="Archivo Black"/>
              <a:cs typeface="Archivo Black"/>
              <a:sym typeface="Archivo Black"/>
            </a:endParaRPr>
          </a:p>
        </p:txBody>
      </p:sp>
      <p:sp>
        <p:nvSpPr>
          <p:cNvPr id="24" name="Google Shape;24;p4"/>
          <p:cNvSpPr txBox="1"/>
          <p:nvPr/>
        </p:nvSpPr>
        <p:spPr>
          <a:xfrm>
            <a:off x="407233" y="1645014"/>
            <a:ext cx="6912900" cy="22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Por favor considerar:</a:t>
            </a:r>
            <a:endParaRPr sz="1600" b="1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títulos: 16pt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de Subtítulos: 14 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Tamaño textos descriptivos: mínimo 10 pt , máximo 12pt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En el cabecero agregar nombre del curso: 11pt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Mantener los colores del template a menos que se requiera destacar algo, tratar de que sea en los mismos colores de la facultad.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25;p4"/>
          <p:cNvSpPr txBox="1"/>
          <p:nvPr/>
        </p:nvSpPr>
        <p:spPr>
          <a:xfrm>
            <a:off x="407233" y="4255067"/>
            <a:ext cx="63627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1">
                <a:solidFill>
                  <a:srgbClr val="073763"/>
                </a:solidFill>
                <a:latin typeface="Roboto"/>
                <a:ea typeface="Roboto"/>
                <a:cs typeface="Roboto"/>
                <a:sym typeface="Roboto"/>
              </a:rPr>
              <a:t>Para exportar a PDF sigue los siguientes pasos.</a:t>
            </a:r>
            <a:endParaRPr sz="1900" b="1">
              <a:solidFill>
                <a:srgbClr val="07376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26;p4"/>
          <p:cNvSpPr txBox="1"/>
          <p:nvPr/>
        </p:nvSpPr>
        <p:spPr>
          <a:xfrm>
            <a:off x="407233" y="5000100"/>
            <a:ext cx="6912900" cy="123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marL="609600" lvl="0" indent="-4064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Roboto"/>
              <a:buChar char="-"/>
            </a:pPr>
            <a:r>
              <a:rPr lang="en" sz="16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Ve a File -&gt;                    en páginas marca personalizado, agrega las páginas que deseas exportar y finalmente selecciona “guardar”, se abrirá una ventana para que dejes en la carpeta de tu preferencia tu archivo pdf.</a:t>
            </a:r>
            <a:endParaRPr sz="16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6467" y="6247700"/>
            <a:ext cx="3584509" cy="3271963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" name="Google Shape;28;p4"/>
          <p:cNvCxnSpPr/>
          <p:nvPr/>
        </p:nvCxnSpPr>
        <p:spPr>
          <a:xfrm flipH="1">
            <a:off x="4112933" y="7564567"/>
            <a:ext cx="1415100" cy="681900"/>
          </a:xfrm>
          <a:prstGeom prst="straightConnector1">
            <a:avLst/>
          </a:prstGeom>
          <a:noFill/>
          <a:ln w="19050" cap="flat" cmpd="sng">
            <a:solidFill>
              <a:srgbClr val="FF00FF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9" name="Google Shape;29;p4"/>
          <p:cNvSpPr/>
          <p:nvPr/>
        </p:nvSpPr>
        <p:spPr>
          <a:xfrm>
            <a:off x="-101800" y="-50900"/>
            <a:ext cx="7951200" cy="401100"/>
          </a:xfrm>
          <a:prstGeom prst="rect">
            <a:avLst/>
          </a:prstGeom>
          <a:solidFill>
            <a:srgbClr val="07376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0" name="Google Shape;30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37582" y="-6051"/>
            <a:ext cx="902099" cy="31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4945" y="870271"/>
            <a:ext cx="7242900" cy="11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None/>
              <a:defRPr sz="39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4945" y="2253729"/>
            <a:ext cx="7242900" cy="66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t" anchorCtr="0">
            <a:normAutofit/>
          </a:bodyPr>
          <a:lstStyle>
            <a:lvl1pPr marL="457200" lvl="0" indent="-387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500"/>
              <a:buChar char="●"/>
              <a:defRPr sz="2500">
                <a:solidFill>
                  <a:schemeClr val="dk2"/>
                </a:solidFill>
              </a:defRPr>
            </a:lvl1pPr>
            <a:lvl2pPr marL="914400" lvl="1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2pPr>
            <a:lvl3pPr marL="1371600" lvl="2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3pPr>
            <a:lvl4pPr marL="1828800" lvl="3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4pPr>
            <a:lvl5pPr marL="2286000" lvl="4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5pPr>
            <a:lvl6pPr marL="2743200" lvl="5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6pPr>
            <a:lvl7pPr marL="3200400" lvl="6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●"/>
              <a:defRPr sz="2000">
                <a:solidFill>
                  <a:schemeClr val="dk2"/>
                </a:solidFill>
              </a:defRPr>
            </a:lvl7pPr>
            <a:lvl8pPr marL="3657600" lvl="7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○"/>
              <a:defRPr sz="2000">
                <a:solidFill>
                  <a:schemeClr val="dk2"/>
                </a:solidFill>
              </a:defRPr>
            </a:lvl8pPr>
            <a:lvl9pPr marL="4114800" lvl="8" indent="-355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Char char="■"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201589" y="9119180"/>
            <a:ext cx="4665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8000" tIns="128000" rIns="128000" bIns="128000" anchor="ctr" anchorCtr="0">
            <a:normAutofit/>
          </a:bodyPr>
          <a:lstStyle>
            <a:lvl1pPr lvl="0" algn="r">
              <a:buNone/>
              <a:defRPr sz="1500">
                <a:solidFill>
                  <a:schemeClr val="dk2"/>
                </a:solidFill>
              </a:defRPr>
            </a:lvl1pPr>
            <a:lvl2pPr lvl="1" algn="r">
              <a:buNone/>
              <a:defRPr sz="1500">
                <a:solidFill>
                  <a:schemeClr val="dk2"/>
                </a:solidFill>
              </a:defRPr>
            </a:lvl2pPr>
            <a:lvl3pPr lvl="2" algn="r">
              <a:buNone/>
              <a:defRPr sz="1500">
                <a:solidFill>
                  <a:schemeClr val="dk2"/>
                </a:solidFill>
              </a:defRPr>
            </a:lvl3pPr>
            <a:lvl4pPr lvl="3" algn="r">
              <a:buNone/>
              <a:defRPr sz="1500">
                <a:solidFill>
                  <a:schemeClr val="dk2"/>
                </a:solidFill>
              </a:defRPr>
            </a:lvl4pPr>
            <a:lvl5pPr lvl="4" algn="r">
              <a:buNone/>
              <a:defRPr sz="1500">
                <a:solidFill>
                  <a:schemeClr val="dk2"/>
                </a:solidFill>
              </a:defRPr>
            </a:lvl5pPr>
            <a:lvl6pPr lvl="5" algn="r">
              <a:buNone/>
              <a:defRPr sz="1500">
                <a:solidFill>
                  <a:schemeClr val="dk2"/>
                </a:solidFill>
              </a:defRPr>
            </a:lvl6pPr>
            <a:lvl7pPr lvl="6" algn="r">
              <a:buNone/>
              <a:defRPr sz="1500">
                <a:solidFill>
                  <a:schemeClr val="dk2"/>
                </a:solidFill>
              </a:defRPr>
            </a:lvl7pPr>
            <a:lvl8pPr lvl="7" algn="r">
              <a:buNone/>
              <a:defRPr sz="1500">
                <a:solidFill>
                  <a:schemeClr val="dk2"/>
                </a:solidFill>
              </a:defRPr>
            </a:lvl8pPr>
            <a:lvl9pPr lvl="8" algn="r">
              <a:buNone/>
              <a:defRPr sz="15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>
            <a:spLocks noGrp="1"/>
          </p:cNvSpPr>
          <p:nvPr>
            <p:ph type="title" idx="2"/>
          </p:nvPr>
        </p:nvSpPr>
        <p:spPr>
          <a:xfrm>
            <a:off x="621033" y="907133"/>
            <a:ext cx="6546000" cy="535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Workshop’s Project</a:t>
            </a:r>
            <a:endParaRPr sz="1800"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4"/>
          </p:nvPr>
        </p:nvSpPr>
        <p:spPr>
          <a:xfrm>
            <a:off x="613200" y="1579200"/>
            <a:ext cx="6546000" cy="39261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It’s time to review the topics of this workshop by creating your own </a:t>
            </a:r>
            <a:r>
              <a:rPr lang="en" b="1"/>
              <a:t>professional presentation</a:t>
            </a:r>
            <a:r>
              <a:rPr lang="en"/>
              <a:t>. Create one paragraph where you answer the following questions:</a:t>
            </a:r>
            <a:endParaRPr/>
          </a:p>
          <a:p>
            <a:pPr marL="457200" lvl="0" indent="-330200" algn="l" rtl="0">
              <a:spcBef>
                <a:spcPts val="1700"/>
              </a:spcBef>
              <a:spcAft>
                <a:spcPts val="0"/>
              </a:spcAft>
              <a:buSzPts val="1600"/>
              <a:buChar char="●"/>
            </a:pPr>
            <a:r>
              <a:rPr lang="en" i="1"/>
              <a:t>What’s your name?</a:t>
            </a:r>
            <a:endParaRPr i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i="1"/>
              <a:t>What is your profession?</a:t>
            </a:r>
            <a:endParaRPr i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i="1"/>
              <a:t>What company do you work for?</a:t>
            </a:r>
            <a:endParaRPr i="1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i="1"/>
              <a:t>What are your responsibilities?</a:t>
            </a:r>
            <a:endParaRPr i="1"/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Complete this activity and share it with the community. </a:t>
            </a:r>
            <a:endParaRPr/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Let’s start!</a:t>
            </a:r>
            <a:endParaRPr/>
          </a:p>
          <a:p>
            <a:pPr marL="0" lvl="0" indent="0" algn="l" rtl="0">
              <a:spcBef>
                <a:spcPts val="1700"/>
              </a:spcBef>
              <a:spcAft>
                <a:spcPts val="1700"/>
              </a:spcAft>
              <a:buNone/>
            </a:pPr>
            <a:endParaRPr/>
          </a:p>
        </p:txBody>
      </p:sp>
      <p:graphicFrame>
        <p:nvGraphicFramePr>
          <p:cNvPr id="37" name="Google Shape;37;p5"/>
          <p:cNvGraphicFramePr/>
          <p:nvPr>
            <p:extLst>
              <p:ext uri="{D42A27DB-BD31-4B8C-83A1-F6EECF244321}">
                <p14:modId xmlns:p14="http://schemas.microsoft.com/office/powerpoint/2010/main" val="3298604419"/>
              </p:ext>
            </p:extLst>
          </p:nvPr>
        </p:nvGraphicFramePr>
        <p:xfrm>
          <a:off x="960325" y="5108850"/>
          <a:ext cx="5867400" cy="4368979"/>
        </p:xfrm>
        <a:graphic>
          <a:graphicData uri="http://schemas.openxmlformats.org/drawingml/2006/table">
            <a:tbl>
              <a:tblPr>
                <a:noFill/>
                <a:tableStyleId>{32452043-FAC4-4FFC-9E7F-2E30FA4408B5}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68979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What’s your name?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Hi, My name is Mario Vargas 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What is your profession?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I'm profession is Mechatronic Engineering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What company do you work for?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I worked as a technician at Marco polo until last week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What are your responsibilities?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my responsibilities is ensemble bus chassis, also what is electrical, hydraulic at the doors.</a:t>
                      </a:r>
                      <a:endParaRPr dirty="0"/>
                    </a:p>
                  </a:txBody>
                  <a:tcPr marL="91425" marR="91425" marT="91425" marB="91425">
                    <a:lnL w="28575" cap="flat" cmpd="sng">
                      <a:solidFill>
                        <a:srgbClr val="8B14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B14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B14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B14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8" name="Google Shape;38;p5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587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Basic English Workshop A1: Work Elements and Expressions</a:t>
            </a:r>
            <a:endParaRPr sz="1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 idx="2"/>
          </p:nvPr>
        </p:nvSpPr>
        <p:spPr>
          <a:xfrm>
            <a:off x="621033" y="907133"/>
            <a:ext cx="6546000" cy="5355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Proyecto del Taller</a:t>
            </a:r>
            <a:endParaRPr sz="1800"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4"/>
          </p:nvPr>
        </p:nvSpPr>
        <p:spPr>
          <a:xfrm>
            <a:off x="613200" y="1579200"/>
            <a:ext cx="6546000" cy="39261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 hora de repasar los temas de este taller creando tu propia </a:t>
            </a:r>
            <a:r>
              <a:rPr lang="en" b="1" dirty="0"/>
              <a:t>presentación profesional</a:t>
            </a:r>
            <a:r>
              <a:rPr lang="en" dirty="0"/>
              <a:t>. Crea un párrafo donde respondas las siguientes preguntas:</a:t>
            </a:r>
            <a:endParaRPr dirty="0"/>
          </a:p>
          <a:p>
            <a:pPr marL="457200" lvl="0" indent="-330200" algn="l" rtl="0">
              <a:spcBef>
                <a:spcPts val="1700"/>
              </a:spcBef>
              <a:spcAft>
                <a:spcPts val="0"/>
              </a:spcAft>
              <a:buSzPts val="1600"/>
              <a:buChar char="●"/>
            </a:pPr>
            <a:r>
              <a:rPr lang="en" i="1" dirty="0"/>
              <a:t>What’s your name?</a:t>
            </a:r>
            <a:endParaRPr i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i="1" dirty="0"/>
              <a:t>What is your profession?</a:t>
            </a:r>
            <a:endParaRPr i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i="1" dirty="0"/>
              <a:t>What company do you work for?</a:t>
            </a:r>
            <a:endParaRPr i="1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i="1" dirty="0"/>
              <a:t>What are your responsibilities?</a:t>
            </a:r>
            <a:endParaRPr i="1" dirty="0"/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" dirty="0"/>
              <a:t>Completa esta actividad y compártela con la comunidad. </a:t>
            </a:r>
            <a:endParaRPr dirty="0"/>
          </a:p>
          <a:p>
            <a:pPr marL="0" lvl="0" indent="0" algn="l" rtl="0">
              <a:spcBef>
                <a:spcPts val="1700"/>
              </a:spcBef>
              <a:spcAft>
                <a:spcPts val="0"/>
              </a:spcAft>
              <a:buNone/>
            </a:pPr>
            <a:r>
              <a:rPr lang="en" dirty="0"/>
              <a:t>¡Empecemos!</a:t>
            </a:r>
            <a:endParaRPr dirty="0"/>
          </a:p>
          <a:p>
            <a:pPr marL="0" lvl="0" indent="0" algn="l" rtl="0">
              <a:spcBef>
                <a:spcPts val="1700"/>
              </a:spcBef>
              <a:spcAft>
                <a:spcPts val="1700"/>
              </a:spcAft>
              <a:buNone/>
            </a:pPr>
            <a:endParaRPr dirty="0"/>
          </a:p>
        </p:txBody>
      </p:sp>
      <p:graphicFrame>
        <p:nvGraphicFramePr>
          <p:cNvPr id="45" name="Google Shape;45;p6"/>
          <p:cNvGraphicFramePr/>
          <p:nvPr>
            <p:extLst>
              <p:ext uri="{D42A27DB-BD31-4B8C-83A1-F6EECF244321}">
                <p14:modId xmlns:p14="http://schemas.microsoft.com/office/powerpoint/2010/main" val="788373195"/>
              </p:ext>
            </p:extLst>
          </p:nvPr>
        </p:nvGraphicFramePr>
        <p:xfrm>
          <a:off x="960325" y="5108850"/>
          <a:ext cx="5867400" cy="4206210"/>
        </p:xfrm>
        <a:graphic>
          <a:graphicData uri="http://schemas.openxmlformats.org/drawingml/2006/table">
            <a:tbl>
              <a:tblPr>
                <a:noFill/>
                <a:tableStyleId>{32452043-FAC4-4FFC-9E7F-2E30FA4408B5}</a:tableStyleId>
              </a:tblPr>
              <a:tblGrid>
                <a:gridCol w="586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What’s your name?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Hi, My name is Mario Vargas .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What is your profession?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I'm profession is Mechatronic Engineering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What company do you work for?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I worked as a technician at Marco polo until last week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What are your responsibilities?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dirty="0"/>
                        <a:t>my responsibilities is ensemble bus chassis, also what is electrical, hydraulic at the doors.</a:t>
                      </a:r>
                    </a:p>
                  </a:txBody>
                  <a:tcPr marL="91425" marR="91425" marT="91425" marB="91425">
                    <a:lnL w="28575" cap="flat" cmpd="sng">
                      <a:solidFill>
                        <a:srgbClr val="8B146B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rgbClr val="8B146B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rgbClr val="8B146B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rgbClr val="8B146B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3F3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6" name="Google Shape;46;p6"/>
          <p:cNvSpPr txBox="1">
            <a:spLocks noGrp="1"/>
          </p:cNvSpPr>
          <p:nvPr>
            <p:ph type="title"/>
          </p:nvPr>
        </p:nvSpPr>
        <p:spPr>
          <a:xfrm>
            <a:off x="621033" y="40722"/>
            <a:ext cx="5329200" cy="458700"/>
          </a:xfrm>
          <a:prstGeom prst="rect">
            <a:avLst/>
          </a:prstGeom>
        </p:spPr>
        <p:txBody>
          <a:bodyPr spcFirstLastPara="1" wrap="square" lIns="128000" tIns="128000" rIns="128000" bIns="1280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300"/>
              <a:t>Basic English Workshop A1: Work Elements and Expressions</a:t>
            </a:r>
            <a:endParaRPr sz="13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264</Words>
  <Application>Microsoft Office PowerPoint</Application>
  <PresentationFormat>Personalizado</PresentationFormat>
  <Paragraphs>34</Paragraphs>
  <Slides>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Archivo Black</vt:lpstr>
      <vt:lpstr>Roboto</vt:lpstr>
      <vt:lpstr>Simple Light</vt:lpstr>
      <vt:lpstr>Workshop’s Project</vt:lpstr>
      <vt:lpstr>Proyecto del Taller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Workshop’s Project</dc:title>
  <cp:lastModifiedBy>Mario Alexander Vargas Celis</cp:lastModifiedBy>
  <cp:revision>1</cp:revision>
  <dcterms:modified xsi:type="dcterms:W3CDTF">2023-09-16T17:03:03Z</dcterms:modified>
</cp:coreProperties>
</file>