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622" y="-12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2982529520"/>
              </p:ext>
            </p:extLst>
          </p:nvPr>
        </p:nvGraphicFramePr>
        <p:xfrm>
          <a:off x="388825" y="2333625"/>
          <a:ext cx="6778175" cy="52744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Conocimiento básico en DevOps o Ingeniería de Datos, con interés en desarrollar estas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Exposición a plataformas en la nube (AWS, GCP o Azure).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Familiaridad con herramientas CI/CD (por ejemplo, Jenkins,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GitLab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Experiencia intermedia en SQL y scripting (Python o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Bash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Desarrollo de bases de datos, integración y ETL (Extracción Transformación y Carga)Manejo de arquitecturas de datos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 Notebooks vs. IDE vs. Editor de código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/>
        </p:nvGraphicFramePr>
        <p:xfrm>
          <a:off x="497100" y="502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497100" y="116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Personalizado</PresentationFormat>
  <Paragraphs>167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Roboto</vt:lpstr>
      <vt:lpstr>Archivo Black</vt:lpstr>
      <vt:lpstr>Arial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Alexander Vargas Celis</cp:lastModifiedBy>
  <cp:revision>1</cp:revision>
  <dcterms:modified xsi:type="dcterms:W3CDTF">2025-01-12T19:15:01Z</dcterms:modified>
</cp:coreProperties>
</file>