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9050000" cx="11430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7250" y="3117675"/>
            <a:ext cx="9715500" cy="6632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Play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428750" y="10005661"/>
            <a:ext cx="8572500" cy="459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algn="ctr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/>
            </a:lvl2pPr>
            <a:lvl3pPr lvl="2" algn="ctr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2250"/>
            </a:lvl3pPr>
            <a:lvl4pPr lvl="3" algn="ctr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85813" y="1014241"/>
            <a:ext cx="9858375" cy="3682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-328524" y="6185519"/>
            <a:ext cx="12087050" cy="985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1339894" y="7853936"/>
            <a:ext cx="16143994" cy="246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3660731" y="5460780"/>
            <a:ext cx="16143994" cy="7250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85813" y="1014241"/>
            <a:ext cx="9858375" cy="3682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85813" y="5071181"/>
            <a:ext cx="9858375" cy="1208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79860" y="4749277"/>
            <a:ext cx="9858375" cy="7924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Play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79860" y="12748513"/>
            <a:ext cx="9858375" cy="416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rgbClr val="757575"/>
              </a:buClr>
              <a:buSzPts val="3000"/>
              <a:buNone/>
              <a:defRPr sz="30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757575"/>
              </a:buClr>
              <a:buSzPts val="2500"/>
              <a:buNone/>
              <a:defRPr sz="2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757575"/>
              </a:buClr>
              <a:buSzPts val="2250"/>
              <a:buNone/>
              <a:defRPr sz="225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85813" y="1014241"/>
            <a:ext cx="9858375" cy="3682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85813" y="5071181"/>
            <a:ext cx="4857750" cy="1208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5786438" y="5071181"/>
            <a:ext cx="4857750" cy="1208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87301" y="1014241"/>
            <a:ext cx="9858375" cy="3682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87303" y="4669897"/>
            <a:ext cx="4835425" cy="2288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1pPr>
            <a:lvl2pPr indent="-2286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2pPr>
            <a:lvl3pPr indent="-2286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2250"/>
            </a:lvl3pPr>
            <a:lvl4pPr indent="-2286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4pPr>
            <a:lvl5pPr indent="-2286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5pPr>
            <a:lvl6pPr indent="-2286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6pPr>
            <a:lvl7pPr indent="-2286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7pPr>
            <a:lvl8pPr indent="-2286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8pPr>
            <a:lvl9pPr indent="-2286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787303" y="6958542"/>
            <a:ext cx="4835425" cy="1023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5786438" y="4669897"/>
            <a:ext cx="4859239" cy="22886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1pPr>
            <a:lvl2pPr indent="-2286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/>
            </a:lvl2pPr>
            <a:lvl3pPr indent="-2286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b="1" sz="2250"/>
            </a:lvl3pPr>
            <a:lvl4pPr indent="-2286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4pPr>
            <a:lvl5pPr indent="-2286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5pPr>
            <a:lvl6pPr indent="-2286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6pPr>
            <a:lvl7pPr indent="-2286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7pPr>
            <a:lvl8pPr indent="-2286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8pPr>
            <a:lvl9pPr indent="-2286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5786438" y="6958542"/>
            <a:ext cx="4859239" cy="10234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85813" y="1014241"/>
            <a:ext cx="9858375" cy="3682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787301" y="1270000"/>
            <a:ext cx="3686473" cy="44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859238" y="2742852"/>
            <a:ext cx="5786438" cy="13537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1pPr>
            <a:lvl2pPr indent="-45085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3500"/>
              <a:buChar char="•"/>
              <a:defRPr sz="3500"/>
            </a:lvl2pPr>
            <a:lvl3pPr indent="-4191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3pPr>
            <a:lvl4pPr indent="-38735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4pPr>
            <a:lvl5pPr indent="-38735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5pPr>
            <a:lvl6pPr indent="-38735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6pPr>
            <a:lvl7pPr indent="-38735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7pPr>
            <a:lvl8pPr indent="-38735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8pPr>
            <a:lvl9pPr indent="-38735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  <a:defRPr sz="2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787301" y="5715000"/>
            <a:ext cx="3686473" cy="10587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750"/>
            </a:lvl2pPr>
            <a:lvl3pPr indent="-2286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4pPr>
            <a:lvl5pPr indent="-2286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5pPr>
            <a:lvl6pPr indent="-2286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6pPr>
            <a:lvl7pPr indent="-2286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7pPr>
            <a:lvl8pPr indent="-2286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8pPr>
            <a:lvl9pPr indent="-2286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787301" y="1270000"/>
            <a:ext cx="3686473" cy="44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4859238" y="2742852"/>
            <a:ext cx="5786438" cy="1353784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87301" y="5715000"/>
            <a:ext cx="3686473" cy="10587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  <a:defRPr sz="1750"/>
            </a:lvl2pPr>
            <a:lvl3pPr indent="-228600" lvl="2" marL="1371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4pPr>
            <a:lvl5pPr indent="-228600" lvl="4" marL="22860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5pPr>
            <a:lvl6pPr indent="-228600" lvl="5" marL="27432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6pPr>
            <a:lvl7pPr indent="-228600" lvl="6" marL="32004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7pPr>
            <a:lvl8pPr indent="-228600" lvl="7" marL="36576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8pPr>
            <a:lvl9pPr indent="-228600" lvl="8" marL="411480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5813" y="1014241"/>
            <a:ext cx="9858375" cy="3682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Play"/>
              <a:buNone/>
              <a:defRPr b="0" i="0" sz="55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5813" y="5071181"/>
            <a:ext cx="9858375" cy="1208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0850" lvl="0" marL="457200" marR="0" rtl="0" algn="l">
              <a:lnSpc>
                <a:spcPct val="9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marR="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7350" lvl="2" marL="1371600" marR="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71475" lvl="3" marL="1828800" marR="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71475" lvl="4" marL="2286000" marR="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1475" lvl="5" marL="2743200" marR="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71475" lvl="6" marL="3200400" marR="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71475" lvl="7" marL="3657600" marR="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71475" lvl="8" marL="4114800" marR="0" rtl="0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85813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786188" y="17656532"/>
            <a:ext cx="3857625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072438" y="17656532"/>
            <a:ext cx="2571750" cy="1014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1430000" cy="19050000"/>
          </a:xfrm>
          <a:prstGeom prst="rect">
            <a:avLst/>
          </a:prstGeom>
          <a:gradFill>
            <a:gsLst>
              <a:gs pos="0">
                <a:srgbClr val="000000">
                  <a:alpha val="90980"/>
                </a:srgbClr>
              </a:gs>
              <a:gs pos="70000">
                <a:srgbClr val="481E14">
                  <a:alpha val="88627"/>
                </a:srgbClr>
              </a:gs>
              <a:gs pos="87000">
                <a:srgbClr val="9B3922">
                  <a:alpha val="87843"/>
                </a:srgbClr>
              </a:gs>
              <a:gs pos="100000">
                <a:srgbClr val="F2613F">
                  <a:alpha val="96862"/>
                </a:srgbClr>
              </a:gs>
            </a:gsLst>
            <a:lin ang="2700000" scaled="0"/>
          </a:gra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524000" y="1104900"/>
            <a:ext cx="9525000" cy="4114800"/>
          </a:xfrm>
          <a:prstGeom prst="roundRect">
            <a:avLst>
              <a:gd fmla="val 16667" name="adj"/>
            </a:avLst>
          </a:prstGeom>
          <a:solidFill>
            <a:srgbClr val="AF8260">
              <a:alpha val="67450"/>
            </a:srgbClr>
          </a:solidFill>
          <a:ln>
            <a:noFill/>
          </a:ln>
          <a:effectLst>
            <a:outerShdw blurRad="241300" rotWithShape="0" algn="tr" dir="8100000" dist="393700">
              <a:srgbClr val="AF826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1524000" y="5524500"/>
            <a:ext cx="9525000" cy="762000"/>
          </a:xfrm>
          <a:prstGeom prst="roundRect">
            <a:avLst>
              <a:gd fmla="val 16667" name="adj"/>
            </a:avLst>
          </a:prstGeom>
          <a:solidFill>
            <a:srgbClr val="AF8260">
              <a:alpha val="67450"/>
            </a:srgbClr>
          </a:solidFill>
          <a:ln>
            <a:noFill/>
          </a:ln>
          <a:effectLst>
            <a:outerShdw blurRad="241300" rotWithShape="0" algn="tr" dir="8100000" dist="393700">
              <a:srgbClr val="AF826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524000" y="6751320"/>
            <a:ext cx="9525000" cy="1371600"/>
          </a:xfrm>
          <a:prstGeom prst="roundRect">
            <a:avLst>
              <a:gd fmla="val 16667" name="adj"/>
            </a:avLst>
          </a:prstGeom>
          <a:solidFill>
            <a:srgbClr val="AF8260">
              <a:alpha val="67450"/>
            </a:srgbClr>
          </a:solidFill>
          <a:ln>
            <a:noFill/>
          </a:ln>
          <a:effectLst>
            <a:outerShdw blurRad="241300" rotWithShape="0" algn="tr" dir="8100000" dist="393700">
              <a:srgbClr val="AF826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524000" y="8587740"/>
            <a:ext cx="9525000" cy="3352800"/>
          </a:xfrm>
          <a:prstGeom prst="roundRect">
            <a:avLst>
              <a:gd fmla="val 16667" name="adj"/>
            </a:avLst>
          </a:prstGeom>
          <a:solidFill>
            <a:srgbClr val="AF8260">
              <a:alpha val="67450"/>
            </a:srgbClr>
          </a:solidFill>
          <a:ln>
            <a:noFill/>
          </a:ln>
          <a:effectLst>
            <a:outerShdw blurRad="241300" rotWithShape="0" algn="tr" dir="8100000" dist="393700">
              <a:srgbClr val="AF826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524000" y="12405360"/>
            <a:ext cx="9525000" cy="762000"/>
          </a:xfrm>
          <a:prstGeom prst="roundRect">
            <a:avLst>
              <a:gd fmla="val 16667" name="adj"/>
            </a:avLst>
          </a:prstGeom>
          <a:solidFill>
            <a:srgbClr val="AF8260">
              <a:alpha val="67450"/>
            </a:srgbClr>
          </a:solidFill>
          <a:ln>
            <a:noFill/>
          </a:ln>
          <a:effectLst>
            <a:outerShdw blurRad="241300" rotWithShape="0" algn="tr" dir="8100000" dist="393700">
              <a:srgbClr val="AF826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524000" y="13632180"/>
            <a:ext cx="9525000" cy="1371600"/>
          </a:xfrm>
          <a:prstGeom prst="roundRect">
            <a:avLst>
              <a:gd fmla="val 16667" name="adj"/>
            </a:avLst>
          </a:prstGeom>
          <a:solidFill>
            <a:srgbClr val="AF8260">
              <a:alpha val="67450"/>
            </a:srgbClr>
          </a:solidFill>
          <a:ln>
            <a:noFill/>
          </a:ln>
          <a:effectLst>
            <a:outerShdw blurRad="241300" rotWithShape="0" algn="tr" dir="8100000" dist="393700">
              <a:srgbClr val="AF826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524000" y="15468600"/>
            <a:ext cx="9525000" cy="3352800"/>
          </a:xfrm>
          <a:prstGeom prst="roundRect">
            <a:avLst>
              <a:gd fmla="val 16667" name="adj"/>
            </a:avLst>
          </a:prstGeom>
          <a:solidFill>
            <a:srgbClr val="AF8260">
              <a:alpha val="67450"/>
            </a:srgbClr>
          </a:solidFill>
          <a:ln>
            <a:noFill/>
          </a:ln>
          <a:effectLst>
            <a:outerShdw blurRad="241300" rotWithShape="0" algn="tr" dir="8100000" dist="393700">
              <a:srgbClr val="AF826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228600" y="114300"/>
            <a:ext cx="10820400" cy="762000"/>
          </a:xfrm>
          <a:prstGeom prst="roundRect">
            <a:avLst>
              <a:gd fmla="val 16667" name="adj"/>
            </a:avLst>
          </a:prstGeom>
          <a:solidFill>
            <a:srgbClr val="AF8260">
              <a:alpha val="67450"/>
            </a:srgbClr>
          </a:solidFill>
          <a:ln>
            <a:noFill/>
          </a:ln>
          <a:effectLst>
            <a:outerShdw blurRad="241300" rotWithShape="0" algn="tr" dir="8100000" dist="393700">
              <a:srgbClr val="AF8260">
                <a:alpha val="2196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87400" y="2537800"/>
            <a:ext cx="360000" cy="36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791800" y="14159660"/>
            <a:ext cx="360000" cy="36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791800" y="12606360"/>
            <a:ext cx="360000" cy="36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787400" y="9937240"/>
            <a:ext cx="360000" cy="36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783000" y="7074240"/>
            <a:ext cx="360000" cy="36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87400" y="5810500"/>
            <a:ext cx="360000" cy="36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783000" y="16965000"/>
            <a:ext cx="360000" cy="36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r" dir="8100000" dist="38100">
              <a:schemeClr val="lt1">
                <a:alpha val="4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3"/>
          <p:cNvCxnSpPr>
            <a:stCxn id="93" idx="4"/>
            <a:endCxn id="99" idx="4"/>
          </p:cNvCxnSpPr>
          <p:nvPr/>
        </p:nvCxnSpPr>
        <p:spPr>
          <a:xfrm flipH="1">
            <a:off x="962900" y="2897800"/>
            <a:ext cx="4500" cy="14427300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6196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