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embeddedFontLst>
    <p:embeddedFont>
      <p:font typeface="Archivo Black" panose="020B0604020202020204" charset="0"/>
      <p:regular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5B9B1-109F-454E-81AB-246F50315DB6}">
  <a:tblStyle styleId="{9CC5B9B1-109F-454E-81AB-246F50315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6" d="100"/>
          <a:sy n="136" d="100"/>
        </p:scale>
        <p:origin x="499" y="-93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be61f1aed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be61f1aed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bdd5c597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bdd5c597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719f49ca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719f49ca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719f49c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c719f49c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719f49ca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719f49ca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5001" b="19174"/>
          <a:stretch/>
        </p:blipFill>
        <p:spPr>
          <a:xfrm>
            <a:off x="2148236" y="5055506"/>
            <a:ext cx="1054100" cy="4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407233" y="600667"/>
            <a:ext cx="696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 tu propio material complementario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de la facultad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07233" y="1645014"/>
            <a:ext cx="6912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favor considerar: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títulos: 16pt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Subtítulos: 14 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textos descriptivos: mínimo 10 pt , máximo 12pt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cabecero agregar nombre del curso: 11pt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Mantener los colores del template a menos que se requiera destacar algo, tratar de que sea en los mismos colores de la facultad.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407233" y="4255067"/>
            <a:ext cx="6362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 exportar a PDF sigue los siguientes pasos.</a:t>
            </a:r>
            <a:endParaRPr sz="1900"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07233" y="5000100"/>
            <a:ext cx="6912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 a File -&gt;                    en páginas marca personalizado, agrega las páginas que deseas exportar y finalmente selecciona “guardar”, se abrirá una ventana para que dejes en la carpeta de tu preferencia tu archivo pdf.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67" y="6247700"/>
            <a:ext cx="3584512" cy="3271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 flipH="1">
            <a:off x="4112933" y="7564567"/>
            <a:ext cx="1415100" cy="681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;p2"/>
          <p:cNvSpPr/>
          <p:nvPr/>
        </p:nvSpPr>
        <p:spPr>
          <a:xfrm>
            <a:off x="-101800" y="-50900"/>
            <a:ext cx="7951200" cy="40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82" y="-6051"/>
            <a:ext cx="902100" cy="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033"/>
              </a:buClr>
              <a:buSzPts val="2400"/>
              <a:buFont typeface="Roboto"/>
              <a:buNone/>
              <a:defRPr sz="2400" b="1">
                <a:solidFill>
                  <a:srgbClr val="0040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 sin títul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13200" y="926433"/>
            <a:ext cx="6546000" cy="79407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900" cy="6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Guía de retos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del Curso de Fundamentos de Ingeniería de Datos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39" name="Google Shape;39;p5"/>
          <p:cNvGraphicFramePr/>
          <p:nvPr>
            <p:extLst>
              <p:ext uri="{D42A27DB-BD31-4B8C-83A1-F6EECF244321}">
                <p14:modId xmlns:p14="http://schemas.microsoft.com/office/powerpoint/2010/main" val="1956730478"/>
              </p:ext>
            </p:extLst>
          </p:nvPr>
        </p:nvGraphicFramePr>
        <p:xfrm>
          <a:off x="388825" y="2333625"/>
          <a:ext cx="6778175" cy="5274471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1: Introducción a la ingeniería de datos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convertirte en Data Engineer?</a:t>
                      </a:r>
                      <a:endParaRPr sz="1300" b="1" dirty="0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las vacantes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oportunidades para data engineers.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Conocimiento básico en DevOps o Ingeniería de Datos, con interés en desarrollar estas habilidades.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Exposición a plataformas en la nube (AWS, GCP o Azure).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Familiaridad con herramientas CI/CD (por ejemplo, Jenkins, </a:t>
                      </a:r>
                      <a:r>
                        <a:rPr lang="es-MX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GitLab</a:t>
                      </a: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Experiencia intermedia en SQL y scripting (Python o </a:t>
                      </a:r>
                      <a:r>
                        <a:rPr lang="es-MX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Bash</a:t>
                      </a: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Desarrollo de bases de datos, integración y ETL (Extracción Transformación y Carga)Manejo de arquitecturas de datos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ejercer como Data Engineer?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 empresa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tus sueños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3 empresas donde te gustaría trabajar como Data Engineer. Comenta por qué.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Tesla – innovación y visión a futuro.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– Gran empresa de software e AI.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 – Su gran flexibilidad al trabajar en la compañía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Tareas de Data Engineer: DataOPs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Reconoce tu camino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Recapitula tus habilidades.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herramientas has utilizado previamente?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DevOps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Google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Colab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Librerias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Python,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TensorFLow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DataBrisk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46" name="Google Shape;46;p6"/>
          <p:cNvGraphicFramePr/>
          <p:nvPr>
            <p:extLst>
              <p:ext uri="{D42A27DB-BD31-4B8C-83A1-F6EECF244321}">
                <p14:modId xmlns:p14="http://schemas.microsoft.com/office/powerpoint/2010/main" val="294512785"/>
              </p:ext>
            </p:extLst>
          </p:nvPr>
        </p:nvGraphicFramePr>
        <p:xfrm>
          <a:off x="497100" y="1162050"/>
          <a:ext cx="6778175" cy="795397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Agile en 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ingeniería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Kanban vs. Scrum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diferencias encuentras entre ellos?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ventajas y desventajas observas en cada uno?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Scrum se da por semanas y Kanban por dias, el scrum es mas estricto con la entrega del trabajo y el otro es mas flexible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Lenguajes de programación e ingeniería de software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para Data Engineer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herramientas/librerías en Google que se usan en ingeniería de datos.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1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Numpy</a:t>
                      </a:r>
                      <a:r>
                        <a:rPr lang="es-E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, pandas, </a:t>
                      </a:r>
                      <a:r>
                        <a:rPr lang="es-CO" sz="11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Scikit-learn</a:t>
                      </a:r>
                      <a:r>
                        <a:rPr lang="es-CO" sz="11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s-CO" sz="11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Matplotlib,TensorFlow</a:t>
                      </a:r>
                      <a:r>
                        <a:rPr lang="es-CO" sz="11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s-CO" sz="11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PySpark</a:t>
                      </a:r>
                      <a:r>
                        <a:rPr lang="es-CO" sz="1100" b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  <a:endParaRPr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y cómo escribir tu código en ingeniería de datos?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 Notebooks vs. IDE vs. Editor de código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ventajas y desventajas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estas tres herramientas.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y scripting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de tareas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las tareas que haces repetitivamente que podrías automatizar.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Fuentes de datos: SQL, NoSQL, API y web scraping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Bases de datos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bases de datos usan tus apps favoritas.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Procesamiento de datos: pipelines, Apache Spark y cómputo paralelo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empresas/apps usan Spark.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53" name="Google Shape;53;p7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Automatizar los pipelines: Airflow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un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repositorio de Airflow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el repositorio del proyecto de la clase y anota tus observaciones.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Containers y empaquetamiento: Docker y Kubernetes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Imágenes de Docker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las imágenes públicas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Docker Hub y anota tus observaciones.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Manejo de ambientes para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 de ambientes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ventajas y desventajas de utilizar ambientes.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 de software y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Librerías de Python para testing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internet qué librerías existen para testing.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CI/CD basico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DataOps vs. DevOps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el límite entre ambas.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Servidores y computación en la nube para data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en cloud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productos de data ofrece cada proveedor.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0" name="Google Shape;60;p8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3)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Reentrenamiento y control de salud de servicios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Engineers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a una ML Engineer y analiza su trayectoria y habilidades.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Medición de indicadores y seguimiento a proyectos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Prevención con monitoreo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desastres que han ocurrido por falta de monitoreo.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Google Shape;61;p8"/>
          <p:cNvGraphicFramePr/>
          <p:nvPr/>
        </p:nvGraphicFramePr>
        <p:xfrm>
          <a:off x="497100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Buscando Oportunidades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Networking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Crea tu LinkedIn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Participa en un evento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ganando seniority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Imagínate ejerciendo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 qué dudas podrías tener en tu primer día al ejercer.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5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manager, architect, pivot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Los caminos de evolución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camino te puede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atraer más?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8" name="Google Shape;68;p9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Trabajando en equipo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Discord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Únete al Discord de Platzi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 a sus canales de Data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Google Shape;69;p9"/>
          <p:cNvSpPr txBox="1"/>
          <p:nvPr/>
        </p:nvSpPr>
        <p:spPr>
          <a:xfrm>
            <a:off x="571500" y="3684275"/>
            <a:ext cx="6543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¡Felicidades! Has completado esta Guía de retos y con ello el curso.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Estoy muy emocionado de que hayas llegado hasta aquí. Has dado un gran paso conociendo el camino para convertirte en Data Engineer. Sin dudarlo, tener este conocimiento te llevará a ser una persona profesional en el mundo de los datos ¡Nunca pares de aprender! 💚⚙️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923</Words>
  <Application>Microsoft Office PowerPoint</Application>
  <PresentationFormat>Personalizado</PresentationFormat>
  <Paragraphs>172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Archivo Black</vt:lpstr>
      <vt:lpstr>Arial</vt:lpstr>
      <vt:lpstr>Roboto</vt:lpstr>
      <vt:lpstr>Simple Light</vt:lpstr>
      <vt:lpstr>Guía de retos</vt:lpstr>
      <vt:lpstr>Curso de Fundamentos de Ingeniería de Datos</vt:lpstr>
      <vt:lpstr>Curso de Fundamentos de Ingeniería de Datos</vt:lpstr>
      <vt:lpstr>Curso de Fundamentos de Ingeniería de Datos</vt:lpstr>
      <vt:lpstr>Curso de Fundamentos de Ingeniería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Mario Alexander Vargas Celis</cp:lastModifiedBy>
  <cp:revision>6</cp:revision>
  <dcterms:modified xsi:type="dcterms:W3CDTF">2025-01-12T20:53:31Z</dcterms:modified>
</cp:coreProperties>
</file>