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328400" cy="8496300"/>
  <p:notesSz cx="13004800" cy="84963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74" y="84"/>
      </p:cViewPr>
      <p:guideLst>
        <p:guide orient="horz" pos="2880"/>
        <p:guide pos="1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9630" y="2633854"/>
            <a:ext cx="962914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9260" y="4757929"/>
            <a:ext cx="7929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50" y="812875"/>
            <a:ext cx="10642501" cy="361959"/>
          </a:xfrm>
        </p:spPr>
        <p:txBody>
          <a:bodyPr lIns="0" tIns="0" rIns="0" bIns="0"/>
          <a:lstStyle>
            <a:lvl1pPr>
              <a:defRPr sz="2352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50" y="812875"/>
            <a:ext cx="10642501" cy="361959"/>
          </a:xfrm>
        </p:spPr>
        <p:txBody>
          <a:bodyPr lIns="0" tIns="0" rIns="0" bIns="0"/>
          <a:lstStyle>
            <a:lvl1pPr>
              <a:defRPr sz="2352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954149"/>
            <a:ext cx="49278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34126" y="1954149"/>
            <a:ext cx="49278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50" y="812875"/>
            <a:ext cx="10642501" cy="361959"/>
          </a:xfrm>
        </p:spPr>
        <p:txBody>
          <a:bodyPr lIns="0" tIns="0" rIns="0" bIns="0"/>
          <a:lstStyle>
            <a:lvl1pPr>
              <a:defRPr sz="2352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328400" cy="849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50" y="812875"/>
            <a:ext cx="10642501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20" y="1954149"/>
            <a:ext cx="10195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51656" y="7901560"/>
            <a:ext cx="36250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6420" y="7901560"/>
            <a:ext cx="26055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8" y="7901560"/>
            <a:ext cx="26055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8267">
        <a:defRPr>
          <a:latin typeface="+mn-lt"/>
          <a:ea typeface="+mn-ea"/>
          <a:cs typeface="+mn-cs"/>
        </a:defRPr>
      </a:lvl2pPr>
      <a:lvl3pPr marL="796534">
        <a:defRPr>
          <a:latin typeface="+mn-lt"/>
          <a:ea typeface="+mn-ea"/>
          <a:cs typeface="+mn-cs"/>
        </a:defRPr>
      </a:lvl3pPr>
      <a:lvl4pPr marL="1194801">
        <a:defRPr>
          <a:latin typeface="+mn-lt"/>
          <a:ea typeface="+mn-ea"/>
          <a:cs typeface="+mn-cs"/>
        </a:defRPr>
      </a:lvl4pPr>
      <a:lvl5pPr marL="1593068">
        <a:defRPr>
          <a:latin typeface="+mn-lt"/>
          <a:ea typeface="+mn-ea"/>
          <a:cs typeface="+mn-cs"/>
        </a:defRPr>
      </a:lvl5pPr>
      <a:lvl6pPr marL="1991335">
        <a:defRPr>
          <a:latin typeface="+mn-lt"/>
          <a:ea typeface="+mn-ea"/>
          <a:cs typeface="+mn-cs"/>
        </a:defRPr>
      </a:lvl6pPr>
      <a:lvl7pPr marL="2389602">
        <a:defRPr>
          <a:latin typeface="+mn-lt"/>
          <a:ea typeface="+mn-ea"/>
          <a:cs typeface="+mn-cs"/>
        </a:defRPr>
      </a:lvl7pPr>
      <a:lvl8pPr marL="2787868">
        <a:defRPr>
          <a:latin typeface="+mn-lt"/>
          <a:ea typeface="+mn-ea"/>
          <a:cs typeface="+mn-cs"/>
        </a:defRPr>
      </a:lvl8pPr>
      <a:lvl9pPr marL="318613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8267">
        <a:defRPr>
          <a:latin typeface="+mn-lt"/>
          <a:ea typeface="+mn-ea"/>
          <a:cs typeface="+mn-cs"/>
        </a:defRPr>
      </a:lvl2pPr>
      <a:lvl3pPr marL="796534">
        <a:defRPr>
          <a:latin typeface="+mn-lt"/>
          <a:ea typeface="+mn-ea"/>
          <a:cs typeface="+mn-cs"/>
        </a:defRPr>
      </a:lvl3pPr>
      <a:lvl4pPr marL="1194801">
        <a:defRPr>
          <a:latin typeface="+mn-lt"/>
          <a:ea typeface="+mn-ea"/>
          <a:cs typeface="+mn-cs"/>
        </a:defRPr>
      </a:lvl4pPr>
      <a:lvl5pPr marL="1593068">
        <a:defRPr>
          <a:latin typeface="+mn-lt"/>
          <a:ea typeface="+mn-ea"/>
          <a:cs typeface="+mn-cs"/>
        </a:defRPr>
      </a:lvl5pPr>
      <a:lvl6pPr marL="1991335">
        <a:defRPr>
          <a:latin typeface="+mn-lt"/>
          <a:ea typeface="+mn-ea"/>
          <a:cs typeface="+mn-cs"/>
        </a:defRPr>
      </a:lvl6pPr>
      <a:lvl7pPr marL="2389602">
        <a:defRPr>
          <a:latin typeface="+mn-lt"/>
          <a:ea typeface="+mn-ea"/>
          <a:cs typeface="+mn-cs"/>
        </a:defRPr>
      </a:lvl7pPr>
      <a:lvl8pPr marL="2787868">
        <a:defRPr>
          <a:latin typeface="+mn-lt"/>
          <a:ea typeface="+mn-ea"/>
          <a:cs typeface="+mn-cs"/>
        </a:defRPr>
      </a:lvl8pPr>
      <a:lvl9pPr marL="318613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pubg.com/e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compass.xboxlive.com/assets/b0/f7/b0f7a29c-36a5-4c35-8225-825444661547.jpg?n=FM7_MayUpdate_carousel.jp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509" y="2081117"/>
            <a:ext cx="10509746" cy="548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  <p:sp>
        <p:nvSpPr>
          <p:cNvPr id="3" name="object 3"/>
          <p:cNvSpPr txBox="1"/>
          <p:nvPr/>
        </p:nvSpPr>
        <p:spPr>
          <a:xfrm>
            <a:off x="4899467" y="7564446"/>
            <a:ext cx="5768744" cy="171984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z="1045" dirty="0">
                <a:solidFill>
                  <a:srgbClr val="FFFFFF"/>
                </a:solidFill>
                <a:latin typeface="Calibri"/>
                <a:cs typeface="Calibri"/>
              </a:rPr>
              <a:t>https://pre00.deviantart.net/642d/th/pre/f/2014/122/1/a/low_poly_forest_by_a_l_o_c_i_n-d7gusvt.png</a:t>
            </a:r>
            <a:endParaRPr sz="1045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447" y="1266767"/>
            <a:ext cx="4364863" cy="373130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  <a:tabLst>
                <a:tab pos="2588182" algn="l"/>
              </a:tabLst>
            </a:pPr>
            <a:r>
              <a:rPr dirty="0"/>
              <a:t>LOW POLY </a:t>
            </a:r>
            <a:r>
              <a:rPr spc="-4" dirty="0"/>
              <a:t>(SI</a:t>
            </a:r>
            <a:r>
              <a:rPr dirty="0"/>
              <a:t>N	TEXTURAS)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0364" y="7431692"/>
            <a:ext cx="6400435" cy="171984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z="1045" spc="4" dirty="0">
                <a:solidFill>
                  <a:srgbClr val="FFFFFF"/>
                </a:solidFill>
                <a:latin typeface="Calibri"/>
                <a:cs typeface="Calibri"/>
              </a:rPr>
              <a:t>https://cdna.artstation.com/p/assets/images/images/000/324/682/large/rodrigo-goncalves-knight.jpg?1417141223</a:t>
            </a:r>
            <a:endParaRPr sz="104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660" y="1266767"/>
            <a:ext cx="1617948" cy="373130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dirty="0"/>
              <a:t>LOW</a:t>
            </a:r>
            <a:r>
              <a:rPr spc="-83" dirty="0"/>
              <a:t> </a:t>
            </a:r>
            <a:r>
              <a:rPr dirty="0"/>
              <a:t>POLY</a:t>
            </a:r>
          </a:p>
        </p:txBody>
      </p:sp>
      <p:sp>
        <p:nvSpPr>
          <p:cNvPr id="4" name="object 4"/>
          <p:cNvSpPr/>
          <p:nvPr/>
        </p:nvSpPr>
        <p:spPr>
          <a:xfrm>
            <a:off x="1008238" y="2074292"/>
            <a:ext cx="8704714" cy="5254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2358" y="7509132"/>
            <a:ext cx="6008809" cy="171984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z="1045" spc="4" dirty="0">
                <a:solidFill>
                  <a:srgbClr val="FFFFFF"/>
                </a:solidFill>
                <a:latin typeface="Calibri"/>
                <a:cs typeface="Calibri"/>
              </a:rPr>
              <a:t>https://cdnb.artstation.com/p/assets/images/images/002/911/053/large/nate-broach-gong.jpg?1467165773</a:t>
            </a:r>
            <a:endParaRPr sz="104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082" y="1255704"/>
            <a:ext cx="3214876" cy="373130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pc="-4" dirty="0"/>
              <a:t>STYLIZED</a:t>
            </a:r>
            <a:r>
              <a:rPr spc="-83" dirty="0"/>
              <a:t> </a:t>
            </a:r>
            <a:r>
              <a:rPr dirty="0"/>
              <a:t>CARTOON</a:t>
            </a:r>
          </a:p>
        </p:txBody>
      </p:sp>
      <p:sp>
        <p:nvSpPr>
          <p:cNvPr id="4" name="object 4"/>
          <p:cNvSpPr/>
          <p:nvPr/>
        </p:nvSpPr>
        <p:spPr>
          <a:xfrm>
            <a:off x="287635" y="2074292"/>
            <a:ext cx="10675689" cy="525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6646" y="7420629"/>
            <a:ext cx="1525019" cy="171984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z="104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04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ttps://w</a:t>
            </a:r>
            <a:r>
              <a:rPr sz="1045" dirty="0">
                <a:solidFill>
                  <a:srgbClr val="FFFFFF"/>
                </a:solidFill>
                <a:latin typeface="Calibri"/>
                <a:cs typeface="Calibri"/>
              </a:rPr>
              <a:t>ww.pubg</a:t>
            </a:r>
            <a:r>
              <a:rPr sz="104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.com/es/</a:t>
            </a:r>
            <a:endParaRPr sz="104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824" y="1255704"/>
            <a:ext cx="1708663" cy="373130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pc="-4" dirty="0"/>
              <a:t>REALISTIC</a:t>
            </a:r>
          </a:p>
        </p:txBody>
      </p:sp>
      <p:sp>
        <p:nvSpPr>
          <p:cNvPr id="4" name="object 4"/>
          <p:cNvSpPr/>
          <p:nvPr/>
        </p:nvSpPr>
        <p:spPr>
          <a:xfrm>
            <a:off x="232321" y="2074292"/>
            <a:ext cx="10852696" cy="5254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96" y="7420629"/>
            <a:ext cx="6778786" cy="171984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z="1045" spc="4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http://compass.xboxlive.com/assets/b0/f7/b0f7a29c-36a5-4c35-8225-825444661547.jpg?n=FM7_MayUpdate_carousel.jpg</a:t>
            </a:r>
            <a:endParaRPr sz="104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50" y="1255704"/>
            <a:ext cx="2372990" cy="373130"/>
          </a:xfrm>
          <a:prstGeom prst="rect">
            <a:avLst/>
          </a:prstGeom>
        </p:spPr>
        <p:txBody>
          <a:bodyPr vert="horz" wrap="square" lIns="0" tIns="11063" rIns="0" bIns="0" rtlCol="0">
            <a:spAutoFit/>
          </a:bodyPr>
          <a:lstStyle/>
          <a:p>
            <a:pPr marL="11063">
              <a:spcBef>
                <a:spcPts val="87"/>
              </a:spcBef>
            </a:pPr>
            <a:r>
              <a:rPr spc="-4" dirty="0"/>
              <a:t>HYPERREALISM</a:t>
            </a:r>
          </a:p>
        </p:txBody>
      </p:sp>
      <p:sp>
        <p:nvSpPr>
          <p:cNvPr id="4" name="object 4"/>
          <p:cNvSpPr/>
          <p:nvPr/>
        </p:nvSpPr>
        <p:spPr>
          <a:xfrm>
            <a:off x="354012" y="2074292"/>
            <a:ext cx="10583662" cy="5254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6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138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Comic Sans MS</vt:lpstr>
      <vt:lpstr>Office Theme</vt:lpstr>
      <vt:lpstr>LOW POLY (SIN TEXTURAS)</vt:lpstr>
      <vt:lpstr>LOW POLY</vt:lpstr>
      <vt:lpstr>STYLIZED CARTOON</vt:lpstr>
      <vt:lpstr>REALISTIC</vt:lpstr>
      <vt:lpstr>HYPERREALISM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Javir Urro</cp:lastModifiedBy>
  <cp:revision>2</cp:revision>
  <dcterms:created xsi:type="dcterms:W3CDTF">2018-10-23T19:02:21Z</dcterms:created>
  <dcterms:modified xsi:type="dcterms:W3CDTF">2018-10-23T19:26:19Z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2018-10-23T00:00:00Z</vt:filetime>
  </property>
</Properties>
</file>