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28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04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674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45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2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95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433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31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919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85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474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9320-D353-4E0C-A357-F3ABFD19609C}" type="datetimeFigureOut">
              <a:rPr lang="en-FI" smtClean="0"/>
              <a:t>24/10/2018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00D5-42A5-4F44-9332-FAE8615548B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48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_2014-8-19_13-44-45.png">
            <a:extLst>
              <a:ext uri="{FF2B5EF4-FFF2-40B4-BE49-F238E27FC236}">
                <a16:creationId xmlns:a16="http://schemas.microsoft.com/office/drawing/2014/main" id="{CE64F4E6-2234-4BFD-BB8D-DFE45CBA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" y="1080733"/>
            <a:ext cx="8920014" cy="46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3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Javir Urro</dc:creator>
  <cp:lastModifiedBy>Javir Urro</cp:lastModifiedBy>
  <cp:revision>3</cp:revision>
  <dcterms:created xsi:type="dcterms:W3CDTF">2018-10-24T15:02:46Z</dcterms:created>
  <dcterms:modified xsi:type="dcterms:W3CDTF">2018-10-24T17:00:40Z</dcterms:modified>
</cp:coreProperties>
</file>