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7DEF10-82E8-45FA-8FA2-A3B392C07BC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416F88-86F6-4B60-AE86-F35D2AFCB3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694A68-4F9C-4A81-ADA0-CBF973FE26A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B0A184-B865-4BCA-8D1B-4736612C45E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F83B77-8DD8-4934-96A9-4509EBDA5E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4D62B0-9ECB-4A40-948D-19669A69F1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BB7D09-1BE8-45C4-B16F-21D279457E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5AE2F7-A980-46EB-83C6-403C811BDAD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73643F-E836-4704-B8AA-63A5AC0EF4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5CB021-AC64-4AD0-9247-DC1A3E5992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6012AA-4415-4D1E-A176-DD71DEC0ED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AEAA1E-140F-44D2-ABC0-EC1A5CD6E0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BC7EE9F-0BCD-4FE9-B973-4F2915F04605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Quadratic equations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Программа для автоматического решения квадратных уравнений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300000" y="1231200"/>
            <a:ext cx="4500000" cy="5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600" spc="-1" strike="noStrike">
                <a:solidFill>
                  <a:srgbClr val="000000"/>
                </a:solidFill>
                <a:latin typeface="Arial"/>
              </a:rPr>
              <a:t>Интерфейс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7192800" cy="5669640"/>
          </a:xfrm>
          <a:prstGeom prst="rect">
            <a:avLst/>
          </a:prstGeom>
          <a:ln w="0">
            <a:noFill/>
          </a:ln>
        </p:spPr>
      </p:pic>
      <p:sp>
        <p:nvSpPr>
          <p:cNvPr id="45" name=""/>
          <p:cNvSpPr/>
          <p:nvPr/>
        </p:nvSpPr>
        <p:spPr>
          <a:xfrm>
            <a:off x="7192800" y="0"/>
            <a:ext cx="0" cy="558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Выбор уравнения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2340000" y="1272600"/>
            <a:ext cx="5400000" cy="358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Поле ввода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2882520" y="1172520"/>
            <a:ext cx="4881600" cy="422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Кнопка для расчета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2311560" y="1620000"/>
            <a:ext cx="5428440" cy="28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Поле вывода нужной информации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185040" y="1080000"/>
            <a:ext cx="4314960" cy="4114800"/>
          </a:xfrm>
          <a:prstGeom prst="rect">
            <a:avLst/>
          </a:prstGeom>
          <a:ln w="0">
            <a:noFill/>
          </a:ln>
        </p:spPr>
      </p:pic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3420000" y="1470600"/>
            <a:ext cx="2743200" cy="3724200"/>
          </a:xfrm>
          <a:prstGeom prst="rect">
            <a:avLst/>
          </a:prstGeom>
          <a:ln w="0">
            <a:noFill/>
          </a:ln>
        </p:spPr>
      </p:pic>
      <p:sp>
        <p:nvSpPr>
          <p:cNvPr id="55" name=""/>
          <p:cNvSpPr/>
          <p:nvPr/>
        </p:nvSpPr>
        <p:spPr>
          <a:xfrm>
            <a:off x="3060000" y="1172520"/>
            <a:ext cx="0" cy="42274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5580000" y="1260000"/>
            <a:ext cx="0" cy="414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3"/>
          <a:stretch/>
        </p:blipFill>
        <p:spPr>
          <a:xfrm>
            <a:off x="5940000" y="1260000"/>
            <a:ext cx="3060000" cy="3714840"/>
          </a:xfrm>
          <a:prstGeom prst="rect">
            <a:avLst/>
          </a:prstGeom>
          <a:ln w="0">
            <a:noFill/>
          </a:ln>
        </p:spPr>
      </p:pic>
      <p:sp>
        <p:nvSpPr>
          <p:cNvPr id="58" name=""/>
          <p:cNvSpPr/>
          <p:nvPr/>
        </p:nvSpPr>
        <p:spPr>
          <a:xfrm>
            <a:off x="7920000" y="1172520"/>
            <a:ext cx="0" cy="42274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4"/>
          <a:stretch/>
        </p:blipFill>
        <p:spPr>
          <a:xfrm>
            <a:off x="8089560" y="1440000"/>
            <a:ext cx="1990440" cy="352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2023-11-07T23:24:45Z</dcterms:created>
  <dc:creator/>
  <dc:description/>
  <dc:language>ru-RU</dc:language>
  <cp:lastModifiedBy/>
  <dcterms:modified xsi:type="dcterms:W3CDTF">2023-11-07T23:32:26Z</dcterms:modified>
  <cp:revision>1</cp:revision>
  <dc:subject/>
  <dc:title/>
</cp:coreProperties>
</file>