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Методы random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Некоторые методы модуля random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 n random bytes.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Shuffle list x in place, and return None.</a:t>
            </a:r>
          </a:p>
          <a:p/>
          <a:p>
            <a:r>
              <a:t>        Optional argument random is a 0-argument function returning a</a:t>
            </a:r>
          </a:p>
          <a:p>
            <a:r>
              <a:t>        random float in [0.0, 1.0); if it is the default None, the</a:t>
            </a:r>
          </a:p>
          <a:p>
            <a:r>
              <a:t>        standard random.random will be used.</a:t>
            </a:r>
          </a:p>
          <a:p/>
          <a:p>
            <a:r>
              <a:t>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a random element from a non-empty sequence.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 random integer in range [a, b], including both end points.</a:t>
            </a:r>
          </a:p>
          <a:p>
            <a:r>
              <a:t>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a random item from range(start, stop[, step]).</a:t>
            </a:r>
          </a:p>
          <a:p/>
          <a:p>
            <a:r>
              <a:t>        This fixes the problem with randint() which includes the</a:t>
            </a:r>
          </a:p>
          <a:p>
            <a:r>
              <a:t>        endpoint; in Python this is usually not what you want.</a:t>
            </a:r>
          </a:p>
          <a:p/>
          <a:p>
            <a:r>
              <a:t>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