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4" r:id="rId3"/>
    <p:sldId id="258" r:id="rId4"/>
    <p:sldId id="281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CACC"/>
    <a:srgbClr val="C0C0C0"/>
    <a:srgbClr val="4A78A1"/>
    <a:srgbClr val="5B9BD5"/>
    <a:srgbClr val="FFC000"/>
    <a:srgbClr val="CCFFCC"/>
    <a:srgbClr val="FFCCCC"/>
    <a:srgbClr val="6600FF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2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362C1-433B-4CE3-8AB7-2A35B7F1B87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40799-726E-4995-88D5-B2D19217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9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AE1F-EFC2-4992-A6A6-DB5A55BF35F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102F-C5BF-484B-BD76-3540EEAA8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2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AE1F-EFC2-4992-A6A6-DB5A55BF35F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102F-C5BF-484B-BD76-3540EEAA8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7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AE1F-EFC2-4992-A6A6-DB5A55BF35F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102F-C5BF-484B-BD76-3540EEAA8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7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AE1F-EFC2-4992-A6A6-DB5A55BF35F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102F-C5BF-484B-BD76-3540EEAA8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1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AE1F-EFC2-4992-A6A6-DB5A55BF35F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102F-C5BF-484B-BD76-3540EEAA8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0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AE1F-EFC2-4992-A6A6-DB5A55BF35F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102F-C5BF-484B-BD76-3540EEAA8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AE1F-EFC2-4992-A6A6-DB5A55BF35F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102F-C5BF-484B-BD76-3540EEAA8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4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AE1F-EFC2-4992-A6A6-DB5A55BF35F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102F-C5BF-484B-BD76-3540EEAA8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8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AE1F-EFC2-4992-A6A6-DB5A55BF35F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102F-C5BF-484B-BD76-3540EEAA8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8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AE1F-EFC2-4992-A6A6-DB5A55BF35F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102F-C5BF-484B-BD76-3540EEAA8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0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AE1F-EFC2-4992-A6A6-DB5A55BF35F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0102F-C5BF-484B-BD76-3540EEAA8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8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1AE1F-EFC2-4992-A6A6-DB5A55BF35F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0102F-C5BF-484B-BD76-3540EEAA8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3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 smtClean="0"/>
              <a:t>3-Like Problem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5375"/>
          </a:xfrm>
        </p:spPr>
        <p:txBody>
          <a:bodyPr>
            <a:normAutofit/>
          </a:bodyPr>
          <a:lstStyle/>
          <a:p>
            <a:r>
              <a:rPr lang="en-US" dirty="0" smtClean="0"/>
              <a:t>First </a:t>
            </a:r>
            <a:r>
              <a:rPr lang="en-US" dirty="0" smtClean="0"/>
              <a:t>semester</a:t>
            </a:r>
            <a:r>
              <a:rPr lang="en-US" dirty="0" smtClean="0"/>
              <a:t>: learning to formalize the problem</a:t>
            </a:r>
            <a:endParaRPr lang="en-US" dirty="0" smtClean="0"/>
          </a:p>
          <a:p>
            <a:pPr lvl="1"/>
            <a:r>
              <a:rPr lang="en-US" dirty="0" smtClean="0"/>
              <a:t>“Stub” report: Breaking the ‘problem’ down into different levels (Motivating, Computational, Specific Approach vs Specific Implementation)</a:t>
            </a:r>
          </a:p>
          <a:p>
            <a:pPr lvl="1"/>
            <a:r>
              <a:rPr lang="en-US" dirty="0" smtClean="0"/>
              <a:t>Tenets of good citizenry (Useful README and readable Code)</a:t>
            </a:r>
          </a:p>
          <a:p>
            <a:pPr lvl="1"/>
            <a:r>
              <a:rPr lang="en-US" dirty="0" smtClean="0"/>
              <a:t>Pseudocode as a tool to develop the algorithm for YOU/layman reader (short intuitive English explanations of major steps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</a:t>
            </a:r>
            <a:r>
              <a:rPr lang="en-US" dirty="0" smtClean="0"/>
              <a:t> </a:t>
            </a:r>
            <a:r>
              <a:rPr lang="en-US" dirty="0" smtClean="0"/>
              <a:t>semester</a:t>
            </a:r>
            <a:r>
              <a:rPr lang="en-US" dirty="0" smtClean="0"/>
              <a:t>: better coding and better reporting</a:t>
            </a:r>
            <a:endParaRPr lang="en-US" dirty="0" smtClean="0"/>
          </a:p>
          <a:p>
            <a:pPr lvl="1"/>
            <a:r>
              <a:rPr lang="en-US" dirty="0" smtClean="0"/>
              <a:t>Considering assumptions and limitations of computational problem</a:t>
            </a:r>
          </a:p>
          <a:p>
            <a:pPr lvl="1"/>
            <a:r>
              <a:rPr lang="en-US" dirty="0" smtClean="0"/>
              <a:t>Interpreting and communicating results</a:t>
            </a:r>
          </a:p>
          <a:p>
            <a:pPr lvl="1"/>
            <a:r>
              <a:rPr lang="en-US" dirty="0" smtClean="0"/>
              <a:t>Computational considerations: Parameterizing, stubbing, </a:t>
            </a:r>
            <a:r>
              <a:rPr lang="en-US" dirty="0" err="1" smtClean="0"/>
              <a:t>subsetting</a:t>
            </a:r>
            <a:r>
              <a:rPr lang="en-US" dirty="0" smtClean="0"/>
              <a:t> problem</a:t>
            </a:r>
          </a:p>
          <a:p>
            <a:pPr lvl="1"/>
            <a:r>
              <a:rPr lang="en-US" dirty="0" smtClean="0"/>
              <a:t>Pseudocode as a tool to communicate algorithm to OTHERS/fellow programmers (formal generalizations, closer to math)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8" t="57111" r="46251" b="10741"/>
          <a:stretch>
            <a:fillRect/>
          </a:stretch>
        </p:blipFill>
        <p:spPr bwMode="auto">
          <a:xfrm>
            <a:off x="0" y="0"/>
            <a:ext cx="5208587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2" t="18642" r="972" b="24568"/>
          <a:stretch>
            <a:fillRect/>
          </a:stretch>
        </p:blipFill>
        <p:spPr bwMode="auto">
          <a:xfrm>
            <a:off x="2697835" y="2578101"/>
            <a:ext cx="3766465" cy="27946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6443" t="36410" r="37116" b="14615"/>
          <a:stretch/>
        </p:blipFill>
        <p:spPr>
          <a:xfrm>
            <a:off x="6331012" y="3406531"/>
            <a:ext cx="5662246" cy="33586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Left-Right Arrow 7"/>
          <p:cNvSpPr/>
          <p:nvPr/>
        </p:nvSpPr>
        <p:spPr>
          <a:xfrm rot="12178175">
            <a:off x="5004548" y="1677069"/>
            <a:ext cx="6553200" cy="285750"/>
          </a:xfrm>
          <a:prstGeom prst="leftRightArrow">
            <a:avLst/>
          </a:prstGeom>
          <a:gradFill flip="none" rotWithShape="1">
            <a:gsLst>
              <a:gs pos="0">
                <a:srgbClr val="CC66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5909" y="20198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English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48416" y="2235855"/>
            <a:ext cx="970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Math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437" y="5776563"/>
            <a:ext cx="4893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This semester, be more here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 rot="19219862">
            <a:off x="1814732" y="4834344"/>
            <a:ext cx="1099050" cy="99880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8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Semester 2: Solve 2015 Prelim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Module 1: design algorithm and submit assignment plan</a:t>
            </a:r>
          </a:p>
          <a:p>
            <a:pPr lvl="1"/>
            <a:r>
              <a:rPr lang="en-US" dirty="0" smtClean="0"/>
              <a:t>Submit Stub </a:t>
            </a:r>
            <a:r>
              <a:rPr lang="en-US" dirty="0" smtClean="0"/>
              <a:t>report </a:t>
            </a:r>
            <a:r>
              <a:rPr lang="en-US" dirty="0" smtClean="0"/>
              <a:t>(see examples) </a:t>
            </a:r>
            <a:r>
              <a:rPr lang="en-US" dirty="0" smtClean="0"/>
              <a:t>+ </a:t>
            </a:r>
            <a:r>
              <a:rPr lang="en-US" dirty="0" smtClean="0"/>
              <a:t>Pseudocode</a:t>
            </a:r>
          </a:p>
          <a:p>
            <a:pPr lvl="1"/>
            <a:r>
              <a:rPr lang="en-US" dirty="0" smtClean="0"/>
              <a:t>Submit detailed plan to break </a:t>
            </a:r>
            <a:r>
              <a:rPr lang="en-US" dirty="0" smtClean="0"/>
              <a:t>problem into two implementation pieces with clear standalone input/output </a:t>
            </a:r>
          </a:p>
          <a:p>
            <a:r>
              <a:rPr lang="en-US" dirty="0" smtClean="0"/>
              <a:t>Module 2: Implementation Piece #1 </a:t>
            </a:r>
          </a:p>
          <a:p>
            <a:pPr lvl="1"/>
            <a:r>
              <a:rPr lang="en-US" dirty="0" smtClean="0"/>
              <a:t>README, code</a:t>
            </a:r>
          </a:p>
          <a:p>
            <a:r>
              <a:rPr lang="en-US" dirty="0" smtClean="0"/>
              <a:t>Module 3: Implementation Piece #2 </a:t>
            </a:r>
          </a:p>
          <a:p>
            <a:pPr lvl="1"/>
            <a:r>
              <a:rPr lang="en-US" dirty="0" smtClean="0"/>
              <a:t>README, code</a:t>
            </a:r>
          </a:p>
          <a:p>
            <a:pPr lvl="1"/>
            <a:r>
              <a:rPr lang="en-US" dirty="0" smtClean="0"/>
              <a:t>Full version of the Report </a:t>
            </a:r>
            <a:r>
              <a:rPr lang="en-US" dirty="0" smtClean="0"/>
              <a:t>(background, methods, results, discussion, conclusions)</a:t>
            </a:r>
          </a:p>
          <a:p>
            <a:r>
              <a:rPr lang="en-US" dirty="0" smtClean="0"/>
              <a:t>Module 4: none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format this semester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last year where all feedback was done via email, this year we would like each of you to attend a 1 hour zoom call with the three graders to receive your feedback in real time.</a:t>
            </a:r>
          </a:p>
          <a:p>
            <a:r>
              <a:rPr lang="en-US" dirty="0" smtClean="0"/>
              <a:t>Generally the day of the appointments will a few days after you hand in your assignment, though I am finalizing dates with the other graders currently. I will get back to you.</a:t>
            </a:r>
          </a:p>
          <a:p>
            <a:r>
              <a:rPr lang="en-US" dirty="0" smtClean="0"/>
              <a:t>This year the assignment is less prescribed so we really look forward to you using your creativity to solve the problem.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0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Takehome</a:t>
            </a:r>
            <a:r>
              <a:rPr lang="en-US" dirty="0"/>
              <a:t> </a:t>
            </a:r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Trying to teach you to work out procedure in abstract FIRST before you even THINK about coding and data structures (use </a:t>
            </a:r>
            <a:r>
              <a:rPr lang="en-US" dirty="0" err="1"/>
              <a:t>pseudocode</a:t>
            </a:r>
            <a:r>
              <a:rPr lang="en-US" dirty="0"/>
              <a:t> to your advantage!!!)</a:t>
            </a:r>
          </a:p>
          <a:p>
            <a:r>
              <a:rPr lang="en-US" dirty="0" smtClean="0"/>
              <a:t>Getting the logic correct is the most important thing – do it the simple way first if you must, then think about optimizations but try to always be considering how you can optimize things</a:t>
            </a:r>
          </a:p>
          <a:p>
            <a:r>
              <a:rPr lang="en-US" dirty="0" smtClean="0"/>
              <a:t>Think </a:t>
            </a:r>
            <a:r>
              <a:rPr lang="en-US" dirty="0" smtClean="0"/>
              <a:t>about minimal data structures you need (optimize space)</a:t>
            </a:r>
          </a:p>
          <a:p>
            <a:r>
              <a:rPr lang="en-US" dirty="0" smtClean="0"/>
              <a:t>Think about whether you can </a:t>
            </a:r>
            <a:r>
              <a:rPr lang="en-US" dirty="0" err="1" smtClean="0"/>
              <a:t>memoize</a:t>
            </a:r>
            <a:r>
              <a:rPr lang="en-US" dirty="0" smtClean="0"/>
              <a:t> certain operations (optimize time)</a:t>
            </a:r>
          </a:p>
          <a:p>
            <a:r>
              <a:rPr lang="en-US" dirty="0" smtClean="0"/>
              <a:t>Think about assumptions you have to make in order to catch boundary cases </a:t>
            </a:r>
          </a:p>
          <a:p>
            <a:r>
              <a:rPr lang="en-US" dirty="0" smtClean="0"/>
              <a:t>Any optimizations become discussion points in the report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0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6466</TotalTime>
  <Words>408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Day 3-Like Problem Learning objectives</vt:lpstr>
      <vt:lpstr>PowerPoint Presentation</vt:lpstr>
      <vt:lpstr>Semester 2: Solve 2015 Prelim</vt:lpstr>
      <vt:lpstr>Feedback format this semester</vt:lpstr>
      <vt:lpstr>Takehome Message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Leach, Sonia</dc:creator>
  <cp:lastModifiedBy>Leach, Sonia</cp:lastModifiedBy>
  <cp:revision>79</cp:revision>
  <dcterms:created xsi:type="dcterms:W3CDTF">2020-11-28T19:27:35Z</dcterms:created>
  <dcterms:modified xsi:type="dcterms:W3CDTF">2021-01-27T19:28:55Z</dcterms:modified>
</cp:coreProperties>
</file>