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8FA3A1-50BB-488B-8B79-F06798A366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EFDCF1-3BF0-4435-B53C-B4F6DF5712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12/11/2023 5:13:04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F93307B-A5C0-4D2F-83F9-8B0721F0DF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2023-12-11T22:13:04Z</dcterms:created>
  <dcterms:modified xsi:type="dcterms:W3CDTF">2023-12-11T22:13:04Z</dcterms:modified>
</cp:coreProperties>
</file>