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2AD91-5B96-C54D-9CEB-EFA8D002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5A0E8D-CFB4-C946-9BDA-D625D1633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12BB0-6EC1-5B46-AED2-9AE94728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4EB0-0974-814E-8943-49D115F8A493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35516B-0961-684B-8A0A-904B7711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E8AAC7-8E17-C44E-AB38-4B8E22A0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773-70F3-064D-A0AB-87986E772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54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DA778-3B81-7C47-9098-D3ED54E0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AC3531-DF06-754A-BB2D-5744D5C5B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E0E958-AF3C-E74A-862D-2219BC92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4EB0-0974-814E-8943-49D115F8A493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81C92-0F48-084D-99A8-8E185FE4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B244EB-7EB0-CC4A-BD30-D428BB6D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773-70F3-064D-A0AB-87986E772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85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2D2C42-652D-AF44-BC77-4A8F2CB5F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E81F69-24A9-F347-9E91-ED050453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40D6CA-32B6-054F-93CD-EA6F1CE1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4EB0-0974-814E-8943-49D115F8A493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8DD1AF-8608-4744-9FE8-4627DC8D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F5CFF-8DFE-564F-A22E-89927BED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773-70F3-064D-A0AB-87986E772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16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CD2C4-C406-A340-9C72-9B6EDDF1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FC8E2-049E-C94B-BB64-5F8BA16D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42A2E-4F5A-B049-899A-5CB3ED35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4EB0-0974-814E-8943-49D115F8A493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2EEFFC-97E7-D84F-84BD-2228E2AC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AB49DA-43FE-A347-BBAF-A1A66AE5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773-70F3-064D-A0AB-87986E772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48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114CC-EEDC-A54F-BA1B-775321BD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E17A1F-0DC3-BE46-989A-84C680956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23809-2C9A-E040-9C88-FD898612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4EB0-0974-814E-8943-49D115F8A493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430341-C762-A34F-9E2E-69A840A7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6E6928-9F9B-1142-82E3-8A62C58A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773-70F3-064D-A0AB-87986E772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74F47-90AB-0144-B3C6-B93EAB11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DAD77C-65FA-B54E-9FB4-650876CF3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AC4006-5181-344E-ADFA-126050E18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7D8680-0EC7-B545-A2CD-156D0A69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4EB0-0974-814E-8943-49D115F8A493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CFE41E-C6AD-2C4F-9569-C7A60BF4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AC8017-8BC1-274A-A742-E521AD5B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773-70F3-064D-A0AB-87986E772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1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93D1F-9D17-1B49-AC19-04EA9AE1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09B71D-C8D3-A146-9E5C-631A6BE8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61800E-C2B4-4848-B4C8-A3502FDEC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859ADB-EF1E-E64F-87B2-99A196642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DC4C1B-45E2-124D-83C3-ED175261E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AE1EA8-8028-F94F-A68C-28BC5123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4EB0-0974-814E-8943-49D115F8A493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D0C8A3-5BC6-DC47-8363-CD2EF8B8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C33711-6EB1-BE42-BFEB-33FD3E98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773-70F3-064D-A0AB-87986E772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55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228A6-88C8-144F-97A4-43EEB4A9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F9A736-B187-254E-B6B2-8353B99D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4EB0-0974-814E-8943-49D115F8A493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246F0F-2CB8-4C42-8FF9-E5E0070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F1E829-4402-0A42-A02C-8AAB123C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773-70F3-064D-A0AB-87986E772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87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97524A-02B8-894D-B6F6-D60EDAB1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4EB0-0974-814E-8943-49D115F8A493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ADC9C1-F0B2-5C42-8645-F0CF90BC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FF1923-8974-6544-9B9C-5C694CB1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773-70F3-064D-A0AB-87986E772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42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EDDF5-0559-6C4B-9B81-F230229F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F08B8-38E3-5A40-A4C6-A8852641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2290AB-0553-FD4C-ABA4-1B698C7F2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30C16A-71C6-484E-B122-3638FD08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4EB0-0974-814E-8943-49D115F8A493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44E68D-D0AA-FE44-AD9C-23522D91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3AFB2C-9971-C149-83AC-54B3C75D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773-70F3-064D-A0AB-87986E772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38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F1FA8-CE43-CD45-B898-E4194BA9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FCAB60-1A94-9246-94E0-E15B48A1B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67656C-E0DA-2F4D-8973-68F9251A0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99CEE2-0D92-0746-8948-C0FE58B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4EB0-0974-814E-8943-49D115F8A493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0EA755-39C6-EB4C-9AB6-96940DC3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DA808D-3F7F-294F-A728-004F3F5A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773-70F3-064D-A0AB-87986E772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13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02AA36-EC53-5545-92BC-7D314D43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73AABB-1540-D54B-8473-D39D7ADF9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320758-7ED2-424B-97F4-7564A4A40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94EB0-0974-814E-8943-49D115F8A493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694BDA-2C68-6945-8AF1-8C3E283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4F1C9-F767-3B47-A022-91F719E38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A773-70F3-064D-A0AB-87986E772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10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721D8A-1541-9742-82B1-5B329253143B}"/>
              </a:ext>
            </a:extLst>
          </p:cNvPr>
          <p:cNvSpPr/>
          <p:nvPr/>
        </p:nvSpPr>
        <p:spPr>
          <a:xfrm>
            <a:off x="3287665" y="2744812"/>
            <a:ext cx="1963999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9900" b="1" dirty="0">
                <a:ln w="76200" cmpd="sng">
                  <a:solidFill>
                    <a:srgbClr val="00B050"/>
                  </a:solidFill>
                  <a:prstDash val="solid"/>
                </a:ln>
                <a:solidFill>
                  <a:srgbClr val="92D050">
                    <a:tint val="66000"/>
                    <a:satMod val="160000"/>
                  </a:srgbClr>
                </a:solidFill>
                <a:latin typeface="Segoe Print" panose="02000800000000000000" pitchFamily="2" charset="0"/>
              </a:rPr>
              <a:t>C</a:t>
            </a:r>
            <a:endParaRPr lang="fr-FR" sz="19900" dirty="0">
              <a:ln w="76200" cmpd="sng">
                <a:solidFill>
                  <a:srgbClr val="00B050"/>
                </a:solidFill>
                <a:prstDash val="solid"/>
              </a:ln>
              <a:solidFill>
                <a:srgbClr val="92D050">
                  <a:tint val="66000"/>
                  <a:satMod val="16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Print" panose="020008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C2526-3A56-904A-95FB-805E790EEBBD}"/>
              </a:ext>
            </a:extLst>
          </p:cNvPr>
          <p:cNvSpPr/>
          <p:nvPr/>
        </p:nvSpPr>
        <p:spPr>
          <a:xfrm>
            <a:off x="2350962" y="1907148"/>
            <a:ext cx="205376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9900" b="1" dirty="0">
                <a:ln w="762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Segoe Print" panose="02000800000000000000" pitchFamily="2" charset="0"/>
              </a:rPr>
              <a:t>B</a:t>
            </a:r>
            <a:endParaRPr lang="fr-FR" sz="19900" dirty="0">
              <a:ln w="7620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Print" panose="020008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4DAA2-8BD8-334E-AC26-CC9193B34BAC}"/>
              </a:ext>
            </a:extLst>
          </p:cNvPr>
          <p:cNvSpPr/>
          <p:nvPr/>
        </p:nvSpPr>
        <p:spPr>
          <a:xfrm>
            <a:off x="2319878" y="2967335"/>
            <a:ext cx="48985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9900" b="1" dirty="0">
                <a:ln w="762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Print" panose="02000800000000000000" pitchFamily="2" charset="0"/>
                <a:cs typeface="Modak" pitchFamily="2" charset="77"/>
              </a:rPr>
              <a:t>A</a:t>
            </a:r>
            <a:endParaRPr lang="fr-FR" sz="19900" b="1" cap="none" spc="0" dirty="0">
              <a:ln w="762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Print" panose="02000800000000000000" pitchFamily="2" charset="0"/>
              <a:cs typeface="Moda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006817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Macintosh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Modak</vt:lpstr>
      <vt:lpstr>Segoe Print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Frédéric BERTRAND</dc:creator>
  <cp:lastModifiedBy>Frédéric BERTRAND</cp:lastModifiedBy>
  <cp:revision>3</cp:revision>
  <cp:lastPrinted>2021-03-20T16:54:04Z</cp:lastPrinted>
  <dcterms:created xsi:type="dcterms:W3CDTF">2021-03-20T13:02:26Z</dcterms:created>
  <dcterms:modified xsi:type="dcterms:W3CDTF">2021-03-20T16:56:07Z</dcterms:modified>
</cp:coreProperties>
</file>