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7.gif" ContentType="image/gif"/>
  <Override PartName="/ppt/media/image36.jpeg" ContentType="image/jpeg"/>
  <Override PartName="/ppt/media/image35.jpeg" ContentType="image/jpeg"/>
  <Override PartName="/ppt/media/image34.jpeg" ContentType="image/jpeg"/>
  <Override PartName="/ppt/media/image32.jpeg" ContentType="image/jpeg"/>
  <Override PartName="/ppt/media/image30.jpeg" ContentType="image/jpe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ZA" sz="1200">
                <a:solidFill>
                  <a:srgbClr val="8b8b8b"/>
                </a:solidFill>
                <a:latin typeface="Calibri"/>
              </a:rPr>
              <a:t>14/08/05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3FC6AA-4965-4CD8-B3E0-A1FF669D0793}" type="slidenum">
              <a:rPr lang="en-Z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ZA" sz="1200">
                <a:solidFill>
                  <a:srgbClr val="8b8b8b"/>
                </a:solidFill>
                <a:latin typeface="Calibri"/>
              </a:rPr>
              <a:t>14/08/05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A91109-E3A8-43BF-B8D2-93FF38CACBD5}" type="slidenum">
              <a:rPr lang="en-Z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image" Target="../media/image31.png"/><Relationship Id="rId8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image" Target="../media/image35.jpeg"/><Relationship Id="rId5" Type="http://schemas.openxmlformats.org/officeDocument/2006/relationships/image" Target="../media/image36.jpeg"/><Relationship Id="rId6" Type="http://schemas.openxmlformats.org/officeDocument/2006/relationships/image" Target="../media/image37.gif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843640" y="404640"/>
            <a:ext cx="3384000" cy="364680"/>
          </a:xfrm>
          <a:prstGeom prst="rect">
            <a:avLst/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162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ffffff"/>
                </a:solidFill>
                <a:latin typeface="Arial"/>
              </a:rPr>
              <a:t>Background Considerations:</a:t>
            </a: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332640"/>
            <a:ext cx="1238040" cy="55224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68360" y="188640"/>
            <a:ext cx="1263600" cy="10897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 rot="10800000">
            <a:off x="2563200" y="1630800"/>
            <a:ext cx="4053600" cy="11282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5400000"/>
          </a:gradFill>
          <a:ln>
            <a:noFill/>
          </a:ln>
        </p:spPr>
        <p:txBody>
          <a:bodyPr lIns="227520" rIns="497880" tIns="122040" bIns="122040" anchor="ctr"/>
          <a:p>
            <a:pPr algn="ctr">
              <a:lnSpc>
                <a:spcPct val="90000"/>
              </a:lnSpc>
            </a:pPr>
            <a:r>
              <a:rPr lang="en-ZA" sz="3200">
                <a:solidFill>
                  <a:srgbClr val="ffffff"/>
                </a:solidFill>
                <a:latin typeface="Calibri"/>
              </a:rPr>
              <a:t>Ordering activity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998360" y="1630800"/>
            <a:ext cx="1128240" cy="11282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83" name="CustomShape 4"/>
          <p:cNvSpPr/>
          <p:nvPr/>
        </p:nvSpPr>
        <p:spPr>
          <a:xfrm rot="10800000">
            <a:off x="2563200" y="3096720"/>
            <a:ext cx="4053600" cy="11282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5400000"/>
          </a:gradFill>
          <a:ln>
            <a:noFill/>
          </a:ln>
        </p:spPr>
        <p:txBody>
          <a:bodyPr lIns="227520" rIns="497880" tIns="122040" bIns="122040" anchor="ctr"/>
          <a:p>
            <a:pPr algn="ctr">
              <a:lnSpc>
                <a:spcPct val="90000"/>
              </a:lnSpc>
            </a:pPr>
            <a:r>
              <a:rPr lang="en-ZA" sz="3200">
                <a:solidFill>
                  <a:srgbClr val="ffffff"/>
                </a:solidFill>
                <a:latin typeface="Calibri"/>
              </a:rPr>
              <a:t>On-time orders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1998360" y="3096360"/>
            <a:ext cx="1128240" cy="112824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85" name="CustomShape 6"/>
          <p:cNvSpPr/>
          <p:nvPr/>
        </p:nvSpPr>
        <p:spPr>
          <a:xfrm rot="10800000">
            <a:off x="2563200" y="4562280"/>
            <a:ext cx="4053600" cy="11282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9cc745"/>
              </a:gs>
              <a:gs pos="50000">
                <a:srgbClr val="779637"/>
              </a:gs>
              <a:gs pos="100000">
                <a:srgbClr val="9cc745"/>
              </a:gs>
            </a:gsLst>
            <a:lin ang="5400000"/>
          </a:gradFill>
          <a:ln>
            <a:noFill/>
          </a:ln>
        </p:spPr>
        <p:txBody>
          <a:bodyPr lIns="227520" rIns="497880" tIns="122040" bIns="122040" anchor="ctr"/>
          <a:p>
            <a:pPr algn="ctr">
              <a:lnSpc>
                <a:spcPct val="90000"/>
              </a:lnSpc>
            </a:pPr>
            <a:r>
              <a:rPr lang="en-ZA" sz="3200">
                <a:solidFill>
                  <a:srgbClr val="ffffff"/>
                </a:solidFill>
                <a:latin typeface="Calibri"/>
              </a:rPr>
              <a:t>Safety stock levels</a:t>
            </a:r>
            <a:endParaRPr/>
          </a:p>
        </p:txBody>
      </p:sp>
      <p:sp>
        <p:nvSpPr>
          <p:cNvPr id="86" name="CustomShape 7"/>
          <p:cNvSpPr/>
          <p:nvPr/>
        </p:nvSpPr>
        <p:spPr>
          <a:xfrm>
            <a:off x="1998360" y="4562280"/>
            <a:ext cx="1128240" cy="11282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699640" y="332640"/>
            <a:ext cx="3384000" cy="364680"/>
          </a:xfrm>
          <a:prstGeom prst="rect">
            <a:avLst/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162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ffffff"/>
                </a:solidFill>
                <a:latin typeface="Arial"/>
              </a:rPr>
              <a:t>Requirements:</a:t>
            </a:r>
            <a:endParaRPr/>
          </a:p>
        </p:txBody>
      </p:sp>
      <p:pic>
        <p:nvPicPr>
          <p:cNvPr id="88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332640"/>
            <a:ext cx="1238040" cy="552240"/>
          </a:xfrm>
          <a:prstGeom prst="rect">
            <a:avLst/>
          </a:prstGeom>
          <a:ln>
            <a:noFill/>
          </a:ln>
        </p:spPr>
      </p:pic>
      <p:pic>
        <p:nvPicPr>
          <p:cNvPr id="89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68360" y="188640"/>
            <a:ext cx="1263600" cy="10897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 rot="10800000">
            <a:off x="2488320" y="177624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Easy to use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2217240" y="1776240"/>
            <a:ext cx="541080" cy="5410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 rot="10800000">
            <a:off x="2504880" y="247392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Work online or offline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2217240" y="2479320"/>
            <a:ext cx="541080" cy="54108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 rot="10800000">
            <a:off x="2488320" y="318240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Support Pharmacy efforts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2219760" y="3199320"/>
            <a:ext cx="541080" cy="54108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 rot="10800000">
            <a:off x="2507760" y="385380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Be smart phone based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>
            <a:off x="2217240" y="3885480"/>
            <a:ext cx="541080" cy="54108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 rot="10800000">
            <a:off x="2507760" y="455688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Minimise paperwork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2217240" y="4588560"/>
            <a:ext cx="541080" cy="54108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 rot="10800000">
            <a:off x="2507760" y="5259960"/>
            <a:ext cx="4053600" cy="54108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397bca"/>
              </a:gs>
              <a:gs pos="50000">
                <a:srgbClr val="2e5f99"/>
              </a:gs>
              <a:gs pos="100000">
                <a:srgbClr val="397bca"/>
              </a:gs>
            </a:gsLst>
            <a:lin ang="5400000"/>
          </a:gradFill>
          <a:ln>
            <a:noFill/>
          </a:ln>
        </p:spPr>
        <p:txBody>
          <a:bodyPr lIns="177840" rIns="238680" tIns="95400" bIns="9540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Feedback to all levels</a:t>
            </a:r>
            <a:endParaRPr/>
          </a:p>
        </p:txBody>
      </p:sp>
      <p:sp>
        <p:nvSpPr>
          <p:cNvPr id="101" name="CustomShape 13"/>
          <p:cNvSpPr/>
          <p:nvPr/>
        </p:nvSpPr>
        <p:spPr>
          <a:xfrm>
            <a:off x="2217240" y="5291640"/>
            <a:ext cx="541080" cy="54108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699640" y="332640"/>
            <a:ext cx="3384000" cy="364680"/>
          </a:xfrm>
          <a:prstGeom prst="rect">
            <a:avLst/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162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ffffff"/>
                </a:solidFill>
                <a:latin typeface="Arial"/>
              </a:rPr>
              <a:t>Components and Terms:</a:t>
            </a:r>
            <a:endParaRPr/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332640"/>
            <a:ext cx="1238040" cy="55224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68360" y="188640"/>
            <a:ext cx="1263600" cy="10897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 rot="10800000">
            <a:off x="2372760" y="1631880"/>
            <a:ext cx="4053600" cy="6548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5400000"/>
          </a:gradFill>
          <a:ln>
            <a:noFill/>
          </a:ln>
        </p:spPr>
        <p:txBody>
          <a:bodyPr lIns="170640" rIns="288720" tIns="91440" bIns="9144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Average Daily Consumption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2044800" y="1631880"/>
            <a:ext cx="654840" cy="6548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 rot="10800000">
            <a:off x="2372760" y="2482560"/>
            <a:ext cx="4053600" cy="6548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5400000"/>
          </a:gradFill>
          <a:ln>
            <a:noFill/>
          </a:ln>
        </p:spPr>
        <p:txBody>
          <a:bodyPr lIns="170640" rIns="288720" tIns="91440" bIns="9144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Safety Stock Level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2044800" y="2482560"/>
            <a:ext cx="654840" cy="65484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109" name="CustomShape 6"/>
          <p:cNvSpPr/>
          <p:nvPr/>
        </p:nvSpPr>
        <p:spPr>
          <a:xfrm rot="10800000">
            <a:off x="2372760" y="3333240"/>
            <a:ext cx="4053600" cy="6548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5400000"/>
          </a:gradFill>
          <a:ln>
            <a:noFill/>
          </a:ln>
        </p:spPr>
        <p:txBody>
          <a:bodyPr lIns="170640" rIns="288720" tIns="91440" bIns="9144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Leadtimes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2044800" y="3333240"/>
            <a:ext cx="654840" cy="6548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111" name="CustomShape 8"/>
          <p:cNvSpPr/>
          <p:nvPr/>
        </p:nvSpPr>
        <p:spPr>
          <a:xfrm rot="10800000">
            <a:off x="2372760" y="4183920"/>
            <a:ext cx="4053600" cy="6548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5400000"/>
          </a:gradFill>
          <a:ln>
            <a:noFill/>
          </a:ln>
        </p:spPr>
        <p:txBody>
          <a:bodyPr lIns="170640" rIns="288720" tIns="91440" bIns="9144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Alerts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2044800" y="4183920"/>
            <a:ext cx="654840" cy="65484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  <p:sp>
        <p:nvSpPr>
          <p:cNvPr id="113" name="CustomShape 10"/>
          <p:cNvSpPr/>
          <p:nvPr/>
        </p:nvSpPr>
        <p:spPr>
          <a:xfrm rot="10800000">
            <a:off x="2372760" y="5034600"/>
            <a:ext cx="4053600" cy="65484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ce3a36"/>
              </a:gs>
              <a:gs pos="50000">
                <a:srgbClr val="9c2f2c"/>
              </a:gs>
              <a:gs pos="100000">
                <a:srgbClr val="ce3a36"/>
              </a:gs>
            </a:gsLst>
            <a:lin ang="5400000"/>
          </a:gradFill>
          <a:ln>
            <a:noFill/>
          </a:ln>
        </p:spPr>
        <p:txBody>
          <a:bodyPr lIns="170640" rIns="288720" tIns="91440" bIns="91440" anchor="ctr"/>
          <a:p>
            <a:pPr algn="ctr">
              <a:lnSpc>
                <a:spcPct val="90000"/>
              </a:lnSpc>
            </a:pPr>
            <a:r>
              <a:rPr lang="en-ZA" sz="2000">
                <a:solidFill>
                  <a:srgbClr val="ffffff"/>
                </a:solidFill>
                <a:latin typeface="Calibri"/>
              </a:rPr>
              <a:t>Updates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2044800" y="5034600"/>
            <a:ext cx="654840" cy="65484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5560">
            <a:solidFill>
              <a:srgbClr val="ffffff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908640"/>
            <a:ext cx="1583640" cy="1583640"/>
          </a:xfrm>
          <a:prstGeom prst="rect">
            <a:avLst/>
          </a:prstGeom>
          <a:ln>
            <a:noFill/>
          </a:ln>
        </p:spPr>
      </p:pic>
      <p:pic>
        <p:nvPicPr>
          <p:cNvPr id="116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000" y="2493000"/>
            <a:ext cx="1328040" cy="1608120"/>
          </a:xfrm>
          <a:prstGeom prst="rect">
            <a:avLst/>
          </a:prstGeom>
          <a:ln>
            <a:noFill/>
          </a:ln>
        </p:spPr>
      </p:pic>
      <p:pic>
        <p:nvPicPr>
          <p:cNvPr id="11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360" y="4149000"/>
            <a:ext cx="1962720" cy="1477440"/>
          </a:xfrm>
          <a:prstGeom prst="rect">
            <a:avLst/>
          </a:prstGeom>
          <a:ln>
            <a:noFill/>
          </a:ln>
        </p:spPr>
      </p:pic>
      <p:pic>
        <p:nvPicPr>
          <p:cNvPr id="118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99640" y="3659400"/>
            <a:ext cx="1018800" cy="1209240"/>
          </a:xfrm>
          <a:prstGeom prst="rect">
            <a:avLst/>
          </a:prstGeom>
          <a:ln>
            <a:noFill/>
          </a:ln>
        </p:spPr>
      </p:pic>
      <p:pic>
        <p:nvPicPr>
          <p:cNvPr id="119" name="Picture 13" descr=""/>
          <p:cNvPicPr/>
          <p:nvPr/>
        </p:nvPicPr>
        <p:blipFill>
          <a:blip r:embed="rId5"/>
          <a:srcRect l="611328" t="658441" r="498046" b="657575"/>
          <a:stretch>
            <a:fillRect/>
          </a:stretch>
        </p:blipFill>
        <p:spPr>
          <a:xfrm>
            <a:off x="663480" y="5250240"/>
            <a:ext cx="1491120" cy="11862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 flipH="1" rot="5400000">
            <a:off x="2189520" y="1635120"/>
            <a:ext cx="803880" cy="2520000"/>
          </a:xfrm>
          <a:prstGeom prst="bentConnector2">
            <a:avLst/>
          </a:prstGeom>
          <a:noFill/>
          <a:ln w="38160">
            <a:solidFill>
              <a:srgbClr val="9bbb59"/>
            </a:solidFill>
            <a:round/>
            <a:headEnd len="med" type="arrow" w="med"/>
            <a:tailEnd len="med" type="arrow" w="med"/>
          </a:ln>
        </p:spPr>
      </p:sp>
      <p:sp>
        <p:nvSpPr>
          <p:cNvPr id="121" name="CustomShape 2"/>
          <p:cNvSpPr/>
          <p:nvPr/>
        </p:nvSpPr>
        <p:spPr>
          <a:xfrm>
            <a:off x="5180400" y="3297240"/>
            <a:ext cx="2604960" cy="851760"/>
          </a:xfrm>
          <a:prstGeom prst="bentConnector2">
            <a:avLst/>
          </a:prstGeom>
          <a:noFill/>
          <a:ln w="38160">
            <a:solidFill>
              <a:srgbClr val="9bbb59"/>
            </a:solidFill>
            <a:round/>
            <a:headEnd len="med" type="arrow" w="med"/>
          </a:ln>
        </p:spPr>
      </p:sp>
      <p:sp>
        <p:nvSpPr>
          <p:cNvPr id="122" name="CustomShape 3"/>
          <p:cNvSpPr/>
          <p:nvPr/>
        </p:nvSpPr>
        <p:spPr>
          <a:xfrm>
            <a:off x="4032000" y="2952000"/>
            <a:ext cx="1040040" cy="81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1600">
                <a:solidFill>
                  <a:srgbClr val="ffffff"/>
                </a:solidFill>
                <a:latin typeface="Calibri"/>
              </a:rPr>
              <a:t>DSM</a:t>
            </a:r>
            <a:r>
              <a:rPr b="1" lang="en-ZA" sz="1600">
                <a:solidFill>
                  <a:srgbClr val="ffffff"/>
                </a:solidFill>
                <a:latin typeface="Calibri"/>
              </a:rPr>
              <a:t>
</a:t>
            </a:r>
            <a:r>
              <a:rPr b="1" lang="en-ZA" sz="1600">
                <a:solidFill>
                  <a:srgbClr val="ffffff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 flipV="1" rot="5400000">
            <a:off x="2779920" y="756000"/>
            <a:ext cx="791640" cy="2680200"/>
          </a:xfrm>
          <a:prstGeom prst="bentConnector2">
            <a:avLst/>
          </a:prstGeom>
          <a:noFill/>
          <a:ln w="38160">
            <a:solidFill>
              <a:srgbClr val="c0504d"/>
            </a:solidFill>
            <a:custDash>
              <a:ds d="424000" sp="318000"/>
            </a:custDash>
            <a:round/>
            <a:tailEnd len="med" type="arrow" w="med"/>
          </a:ln>
        </p:spPr>
      </p:sp>
      <p:sp>
        <p:nvSpPr>
          <p:cNvPr id="124" name="CustomShape 5"/>
          <p:cNvSpPr/>
          <p:nvPr/>
        </p:nvSpPr>
        <p:spPr>
          <a:xfrm rot="5400000">
            <a:off x="3136320" y="2883600"/>
            <a:ext cx="162720" cy="2597040"/>
          </a:xfrm>
          <a:prstGeom prst="bentConnector2">
            <a:avLst/>
          </a:prstGeom>
          <a:noFill/>
          <a:ln w="38160">
            <a:solidFill>
              <a:srgbClr val="c0504d"/>
            </a:solidFill>
            <a:custDash>
              <a:ds d="424000" sp="318000"/>
            </a:custDash>
            <a:round/>
            <a:tailEnd len="med" type="arrow" w="med"/>
          </a:ln>
        </p:spPr>
      </p:sp>
      <p:sp>
        <p:nvSpPr>
          <p:cNvPr id="125" name="CustomShape 6"/>
          <p:cNvSpPr/>
          <p:nvPr/>
        </p:nvSpPr>
        <p:spPr>
          <a:xfrm rot="5400000">
            <a:off x="2377080" y="3704040"/>
            <a:ext cx="1742040" cy="2536200"/>
          </a:xfrm>
          <a:prstGeom prst="bentConnector2">
            <a:avLst/>
          </a:prstGeom>
          <a:noFill/>
          <a:ln w="38160">
            <a:solidFill>
              <a:srgbClr val="c0504d"/>
            </a:solidFill>
            <a:custDash>
              <a:ds d="424000" sp="318000"/>
            </a:custDash>
            <a:round/>
            <a:tailEnd len="med" type="arrow" w="med"/>
          </a:ln>
        </p:spPr>
      </p:sp>
      <p:sp>
        <p:nvSpPr>
          <p:cNvPr id="126" name="CustomShape 7"/>
          <p:cNvSpPr/>
          <p:nvPr/>
        </p:nvSpPr>
        <p:spPr>
          <a:xfrm>
            <a:off x="2699640" y="1362240"/>
            <a:ext cx="9356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200">
                <a:solidFill>
                  <a:srgbClr val="000000"/>
                </a:solidFill>
                <a:latin typeface="Calibri"/>
              </a:rPr>
              <a:t>Alert 1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2707920" y="5517360"/>
            <a:ext cx="9356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200">
                <a:solidFill>
                  <a:srgbClr val="000000"/>
                </a:solidFill>
                <a:latin typeface="Calibri"/>
              </a:rPr>
              <a:t>Alert 3</a:t>
            </a:r>
            <a:endParaRPr/>
          </a:p>
        </p:txBody>
      </p:sp>
      <p:sp>
        <p:nvSpPr>
          <p:cNvPr id="128" name="CustomShape 9"/>
          <p:cNvSpPr/>
          <p:nvPr/>
        </p:nvSpPr>
        <p:spPr>
          <a:xfrm>
            <a:off x="2715840" y="3933000"/>
            <a:ext cx="9356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200">
                <a:solidFill>
                  <a:srgbClr val="000000"/>
                </a:solidFill>
                <a:latin typeface="Calibri"/>
              </a:rPr>
              <a:t>Alert 2</a:t>
            </a:r>
            <a:endParaRPr/>
          </a:p>
        </p:txBody>
      </p:sp>
      <p:sp>
        <p:nvSpPr>
          <p:cNvPr id="129" name="CustomShape 10"/>
          <p:cNvSpPr/>
          <p:nvPr/>
        </p:nvSpPr>
        <p:spPr>
          <a:xfrm>
            <a:off x="1691640" y="2946600"/>
            <a:ext cx="166392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200">
                <a:solidFill>
                  <a:srgbClr val="000000"/>
                </a:solidFill>
                <a:latin typeface="Calibri"/>
              </a:rPr>
              <a:t>Mobile Network</a:t>
            </a:r>
            <a:endParaRPr/>
          </a:p>
        </p:txBody>
      </p:sp>
      <p:sp>
        <p:nvSpPr>
          <p:cNvPr id="130" name="CustomShape 11"/>
          <p:cNvSpPr/>
          <p:nvPr/>
        </p:nvSpPr>
        <p:spPr>
          <a:xfrm>
            <a:off x="6012000" y="2946600"/>
            <a:ext cx="122364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ZA" sz="1200">
                <a:solidFill>
                  <a:srgbClr val="000000"/>
                </a:solidFill>
                <a:latin typeface="Calibri"/>
              </a:rPr>
              <a:t>Jembi H.I.E</a:t>
            </a:r>
            <a:endParaRPr/>
          </a:p>
        </p:txBody>
      </p:sp>
      <p:sp>
        <p:nvSpPr>
          <p:cNvPr id="131" name="CustomShape 12"/>
          <p:cNvSpPr/>
          <p:nvPr/>
        </p:nvSpPr>
        <p:spPr>
          <a:xfrm>
            <a:off x="7344360" y="5688000"/>
            <a:ext cx="136764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1400">
                <a:solidFill>
                  <a:srgbClr val="000000"/>
                </a:solidFill>
                <a:latin typeface="Calibri"/>
              </a:rPr>
              <a:t>Dispensing System</a:t>
            </a:r>
            <a:endParaRPr/>
          </a:p>
        </p:txBody>
      </p:sp>
      <p:sp>
        <p:nvSpPr>
          <p:cNvPr id="132" name="CustomShape 13"/>
          <p:cNvSpPr/>
          <p:nvPr/>
        </p:nvSpPr>
        <p:spPr>
          <a:xfrm>
            <a:off x="738720" y="4797000"/>
            <a:ext cx="14158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1400">
                <a:solidFill>
                  <a:srgbClr val="000000"/>
                </a:solidFill>
                <a:latin typeface="Calibri"/>
              </a:rPr>
              <a:t>Facility Head</a:t>
            </a:r>
            <a:endParaRPr/>
          </a:p>
        </p:txBody>
      </p:sp>
      <p:sp>
        <p:nvSpPr>
          <p:cNvPr id="133" name="CustomShape 14"/>
          <p:cNvSpPr/>
          <p:nvPr/>
        </p:nvSpPr>
        <p:spPr>
          <a:xfrm>
            <a:off x="1008000" y="6392520"/>
            <a:ext cx="10065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 sz="1400">
                <a:solidFill>
                  <a:srgbClr val="000000"/>
                </a:solidFill>
                <a:latin typeface="Calibri"/>
              </a:rPr>
              <a:t>District</a:t>
            </a:r>
            <a:endParaRPr/>
          </a:p>
        </p:txBody>
      </p:sp>
      <p:sp>
        <p:nvSpPr>
          <p:cNvPr id="134" name="CustomShape 15"/>
          <p:cNvSpPr/>
          <p:nvPr/>
        </p:nvSpPr>
        <p:spPr>
          <a:xfrm>
            <a:off x="2699640" y="332640"/>
            <a:ext cx="338400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ffffff"/>
                </a:solidFill>
                <a:latin typeface="Arial"/>
              </a:rPr>
              <a:t>System Functionality:</a:t>
            </a:r>
            <a:endParaRPr/>
          </a:p>
        </p:txBody>
      </p:sp>
      <p:pic>
        <p:nvPicPr>
          <p:cNvPr id="135" name="Picture 2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5640" y="332640"/>
            <a:ext cx="1238040" cy="552240"/>
          </a:xfrm>
          <a:prstGeom prst="rect">
            <a:avLst/>
          </a:prstGeom>
          <a:ln>
            <a:noFill/>
          </a:ln>
        </p:spPr>
      </p:pic>
      <p:pic>
        <p:nvPicPr>
          <p:cNvPr id="136" name="Picture 2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668360" y="188640"/>
            <a:ext cx="1263600" cy="108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699640" y="332640"/>
            <a:ext cx="3384000" cy="364680"/>
          </a:xfrm>
          <a:prstGeom prst="rect">
            <a:avLst/>
          </a:prstGeom>
          <a:gradFill>
            <a:gsLst>
              <a:gs pos="0">
                <a:srgbClr val="7b57a7"/>
              </a:gs>
              <a:gs pos="50000">
                <a:srgbClr val="5e437f"/>
              </a:gs>
              <a:gs pos="100000">
                <a:srgbClr val="7b57a7"/>
              </a:gs>
            </a:gsLst>
            <a:lin ang="16200000"/>
          </a:gra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ZA">
                <a:solidFill>
                  <a:srgbClr val="ffffff"/>
                </a:solidFill>
                <a:latin typeface="Arial"/>
              </a:rPr>
              <a:t>Supporting Partners: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332640"/>
            <a:ext cx="1238040" cy="552240"/>
          </a:xfrm>
          <a:prstGeom prst="rect">
            <a:avLst/>
          </a:prstGeom>
          <a:ln>
            <a:noFill/>
          </a:ln>
        </p:spPr>
      </p:pic>
      <p:pic>
        <p:nvPicPr>
          <p:cNvPr id="13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68360" y="188640"/>
            <a:ext cx="1263600" cy="108972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99640" y="1772640"/>
            <a:ext cx="2808000" cy="1960920"/>
          </a:xfrm>
          <a:prstGeom prst="rect">
            <a:avLst/>
          </a:prstGeom>
          <a:ln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000" y="1556640"/>
            <a:ext cx="2808000" cy="232740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5640" y="4149000"/>
            <a:ext cx="3492000" cy="2395800"/>
          </a:xfrm>
          <a:prstGeom prst="rect">
            <a:avLst/>
          </a:prstGeom>
          <a:ln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284000" y="4581000"/>
            <a:ext cx="3164760" cy="11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