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63B44-FDD0-4B7E-A822-6D7B079D9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D7DC2A-5057-490E-B1E9-A4DCF6241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275DD-5890-49C5-844C-7D1D65CD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83B-E6EE-480F-BAAA-A57F760C5E55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28642-9AC3-4540-A962-1F3E2B65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0838A-2E72-4964-B10A-65160803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A600-A789-478D-8030-90543907F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2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66508-ED03-4E94-842A-29AA2A7F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77515B-D45F-4CEE-9765-4574DC288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392BD-D7AC-414E-95EB-BE569F05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83B-E6EE-480F-BAAA-A57F760C5E55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3D376-04FD-46C2-B45C-EC198A56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8C8F0-BB96-4123-A6B3-69CA7854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A600-A789-478D-8030-90543907F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95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C5CCC1-92B6-4265-8BF2-4D8CDCE3A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411AB-2348-4A2E-8F20-2A6E673DC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71DCC-3879-4CB4-B9D9-76541C6D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83B-E6EE-480F-BAAA-A57F760C5E55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EBAA3-1125-4607-BA86-A26BB6B8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97FB-C272-492F-8410-D3FEDCA9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A600-A789-478D-8030-90543907F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4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D5954-682D-4FB5-AF51-77CB8292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8FC60-C0DC-4363-804C-652795F2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3359E-29EF-46B1-B6A0-2EE4DA1E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83B-E6EE-480F-BAAA-A57F760C5E55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BA1BC-2202-43FE-B85B-14570B94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06458-77B1-42BB-9E3A-0A225CC9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A600-A789-478D-8030-90543907F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C5E09-028F-47B3-BF1B-4CDC24B9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CADB9-72D5-44D3-9112-957C640CA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76009-AEF6-4FEA-BE28-D7DFB3D0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83B-E6EE-480F-BAAA-A57F760C5E55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83CB9-6DE4-4D07-8EED-02F8B21B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A5637-3C39-48C5-BE6F-734F2200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A600-A789-478D-8030-90543907F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8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C8EC1-6AB1-4369-9D0B-804D96D5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DBF09-F8DA-4205-A89A-CAD34F6DB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2FC189-4F49-495B-BD56-15E9C8ED0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26A872-2789-44C4-A178-60C29EA2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83B-E6EE-480F-BAAA-A57F760C5E55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EE000A-F959-4B31-9CAA-D72598CE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49347F-9A8D-462F-90AF-F29A5FC4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A600-A789-478D-8030-90543907F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0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B3C84-CCF2-4213-9B07-E9E474EF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08E6E-ADE4-4D97-BE99-A15AFC51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5B680-B41F-4650-8658-1AD9E6463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FA3DEF-CA8F-45B9-A0AC-1C6F9E51C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27617E-C4E7-4B66-A88D-A74FDBE02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E944E0-02D6-4A35-9CC1-6BF7231C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83B-E6EE-480F-BAAA-A57F760C5E55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5E1B4F-0B59-4C0A-B96E-FF72A305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113421-7D5A-4C24-8CDE-9E1CD60E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A600-A789-478D-8030-90543907F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2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649D-27E6-43E4-8F33-1315D163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D92E24-9FFB-41A7-A301-B944E8E9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83B-E6EE-480F-BAAA-A57F760C5E55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281734-F8E7-4F39-9274-764B5AEF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1091D9-FEA5-4C53-8BB8-81477F3D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A600-A789-478D-8030-90543907F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65D429-7CEF-49D1-B3D3-8ABF34A7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83B-E6EE-480F-BAAA-A57F760C5E55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B56AC0-A986-4F7A-A9F2-7B17DF28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ACE88F-02E2-4E1F-A740-25170778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A600-A789-478D-8030-90543907F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EAB46-E77B-44AE-96BE-2B40FF2D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08F3D-73FE-4C32-A5A2-F7D83F4DA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7ED57A-2645-4F45-A364-2DA21A2F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2D01D-FA8A-4833-A16E-E0ED87C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83B-E6EE-480F-BAAA-A57F760C5E55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07E74C-250B-4D34-B4DC-B5929C6A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08A4D2-B358-4A7F-AC89-7E2D3806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A600-A789-478D-8030-90543907F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0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01141-07E1-48F0-B8A4-8CC57C43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50D142-3B6B-40EF-A428-5A7D40E17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E4F268-C87D-4143-AC61-C72F50ECC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BCDFE2-1D2C-4FB7-ACDB-0202CEF0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983B-E6EE-480F-BAAA-A57F760C5E55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04C1E0-E733-47C8-A70B-7E49356E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1D654-FA4A-43F6-AA75-8BABA019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A600-A789-478D-8030-90543907F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8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5E467E-29CF-422F-A412-0B13911C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14CC6-66E6-4E70-A0B7-52ADF932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FC378-D33B-4D80-9F1A-642EA7B62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6983B-E6EE-480F-BAAA-A57F760C5E55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F77F1-03EA-42D1-88B1-BDC4ED81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12CFE-B578-454C-A116-80B81EF55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A600-A789-478D-8030-90543907F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6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E8797-D169-4DEC-94A7-0F37C89E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맡은 구역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1D11F-D8D3-416C-A913-A936BF34D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8" y="2506662"/>
            <a:ext cx="10515600" cy="4351338"/>
          </a:xfrm>
        </p:spPr>
        <p:txBody>
          <a:bodyPr/>
          <a:lstStyle/>
          <a:p>
            <a:r>
              <a:rPr lang="ko-KR" altLang="en-US" sz="4800" dirty="0"/>
              <a:t>규헌 </a:t>
            </a:r>
            <a:r>
              <a:rPr lang="en-US" altLang="ko-KR" sz="4800" dirty="0"/>
              <a:t>: main 1/2</a:t>
            </a:r>
          </a:p>
          <a:p>
            <a:r>
              <a:rPr lang="ko-KR" altLang="en-US" sz="4800" dirty="0"/>
              <a:t>명훈 </a:t>
            </a:r>
            <a:r>
              <a:rPr lang="en-US" altLang="ko-KR" sz="4800" dirty="0"/>
              <a:t>: main 2/2</a:t>
            </a:r>
          </a:p>
          <a:p>
            <a:r>
              <a:rPr lang="ko-KR" altLang="en-US" sz="4800" dirty="0"/>
              <a:t>장훈</a:t>
            </a:r>
            <a:r>
              <a:rPr lang="en-US" altLang="ko-KR" sz="4800" dirty="0"/>
              <a:t> : header, title, footer</a:t>
            </a:r>
          </a:p>
          <a:p>
            <a:r>
              <a:rPr lang="ko-KR" altLang="en-US" sz="4800" dirty="0"/>
              <a:t>주현 </a:t>
            </a:r>
            <a:r>
              <a:rPr lang="en-US" altLang="ko-KR" sz="4800" dirty="0"/>
              <a:t>: aside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703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E645B81-51AB-4C27-8B00-ABFC6927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123"/>
            <a:ext cx="10515600" cy="4351338"/>
          </a:xfrm>
        </p:spPr>
        <p:txBody>
          <a:bodyPr/>
          <a:lstStyle/>
          <a:p>
            <a:r>
              <a:rPr lang="ko-KR" altLang="en-US" dirty="0"/>
              <a:t>작업 방식 </a:t>
            </a:r>
            <a:r>
              <a:rPr lang="en-US" altLang="ko-KR" dirty="0"/>
              <a:t>: </a:t>
            </a:r>
            <a:r>
              <a:rPr lang="ko-KR" altLang="en-US" dirty="0"/>
              <a:t>코드 충돌 방지를 위해 각자의 폴더를 만들고 그 속에서만 작업이 이뤄짐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0FB4AE-F9F9-4FC5-AD39-55DBB02B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03" y="1086207"/>
            <a:ext cx="10515600" cy="528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5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E645B81-51AB-4C27-8B00-ABFC6927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제일 어려웠던 점 </a:t>
            </a:r>
            <a:r>
              <a:rPr lang="en-US" altLang="ko-KR" sz="2400" dirty="0"/>
              <a:t>: aside, footer</a:t>
            </a:r>
            <a:r>
              <a:rPr lang="ko-KR" altLang="en-US" sz="2400" dirty="0"/>
              <a:t>가 화면 크기 변경 시 고정이 </a:t>
            </a:r>
            <a:r>
              <a:rPr lang="ko-KR" altLang="en-US" sz="2400" dirty="0" err="1"/>
              <a:t>안됐음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원인 및 해결 </a:t>
            </a:r>
            <a:r>
              <a:rPr lang="en-US" altLang="ko-KR" sz="2400" dirty="0"/>
              <a:t>: </a:t>
            </a:r>
            <a:r>
              <a:rPr lang="ko-KR" altLang="en-US" sz="2400" dirty="0"/>
              <a:t>다른 레이아웃들 </a:t>
            </a:r>
            <a:r>
              <a:rPr lang="en-US" altLang="ko-KR" sz="2400" dirty="0"/>
              <a:t>position</a:t>
            </a:r>
            <a:r>
              <a:rPr lang="ko-KR" altLang="en-US" sz="2400" dirty="0"/>
              <a:t>선정 시</a:t>
            </a:r>
            <a:r>
              <a:rPr lang="en-US" altLang="ko-KR" sz="2400" dirty="0"/>
              <a:t>, top,</a:t>
            </a:r>
            <a:r>
              <a:rPr lang="ko-KR" altLang="en-US" sz="2400" dirty="0"/>
              <a:t> </a:t>
            </a:r>
            <a:r>
              <a:rPr lang="en-US" altLang="ko-KR" sz="2400" dirty="0"/>
              <a:t>left </a:t>
            </a:r>
            <a:r>
              <a:rPr lang="ko-KR" altLang="en-US" sz="2400" dirty="0"/>
              <a:t>위주로 선정했으므로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다른 레이아웃들처럼 </a:t>
            </a:r>
            <a:r>
              <a:rPr lang="en-US" altLang="ko-KR" sz="2400" dirty="0"/>
              <a:t>top</a:t>
            </a:r>
            <a:r>
              <a:rPr lang="ko-KR" altLang="en-US" sz="2400" dirty="0"/>
              <a:t>과 </a:t>
            </a:r>
            <a:r>
              <a:rPr lang="en-US" altLang="ko-KR" sz="2400" dirty="0"/>
              <a:t>left</a:t>
            </a:r>
            <a:r>
              <a:rPr lang="ko-KR" altLang="en-US" sz="2400" dirty="0"/>
              <a:t>로 위치를 잡아주니 해결</a:t>
            </a:r>
          </a:p>
        </p:txBody>
      </p:sp>
    </p:spTree>
    <p:extLst>
      <p:ext uri="{BB962C8B-B14F-4D97-AF65-F5344CB8AC3E}">
        <p14:creationId xmlns:p14="http://schemas.microsoft.com/office/powerpoint/2010/main" val="245761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BC492-902A-4480-A78F-1B7A63D2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작업을 마치며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802DD-691C-457D-BC27-3EC4AB41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플렉스에</a:t>
            </a:r>
            <a:r>
              <a:rPr lang="ko-KR" altLang="en-US" sz="2400" dirty="0"/>
              <a:t> 대한 이해가 있었으면 레이아웃 구성이 수월 했을 것이다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더 복잡한 코드를 만들 때 지금 </a:t>
            </a:r>
            <a:r>
              <a:rPr lang="ko-KR" altLang="en-US" sz="2400"/>
              <a:t>작업방식은 어려울 </a:t>
            </a:r>
            <a:r>
              <a:rPr lang="ko-KR" altLang="en-US" sz="2400" dirty="0"/>
              <a:t>수도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017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C4528C-54C7-408C-9F62-0D3C5C3BC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13978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98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맡은 구역</vt:lpstr>
      <vt:lpstr>PowerPoint 프레젠테이션</vt:lpstr>
      <vt:lpstr>PowerPoint 프레젠테이션</vt:lpstr>
      <vt:lpstr>PowerPoint 프레젠테이션</vt:lpstr>
      <vt:lpstr>작업을 마치며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규헌 :  main 1/2 주현 :  aside 장훈 : header / title / footer 명훈 : main 2/2</dc:title>
  <dc:creator>최 장훈</dc:creator>
  <cp:lastModifiedBy>최 장훈</cp:lastModifiedBy>
  <cp:revision>24</cp:revision>
  <dcterms:created xsi:type="dcterms:W3CDTF">2018-11-08T12:22:37Z</dcterms:created>
  <dcterms:modified xsi:type="dcterms:W3CDTF">2018-11-09T05:17:54Z</dcterms:modified>
</cp:coreProperties>
</file>