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2D574-E599-4D06-8315-3CE976ED86E6}" v="3" dt="2024-02-15T15:30:59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Delestre" userId="54eada58-0037-4680-b731-3380e942135c" providerId="ADAL" clId="{A052D574-E599-4D06-8315-3CE976ED86E6}"/>
    <pc:docChg chg="undo custSel modSld">
      <pc:chgData name="Christophe Delestre" userId="54eada58-0037-4680-b731-3380e942135c" providerId="ADAL" clId="{A052D574-E599-4D06-8315-3CE976ED86E6}" dt="2024-02-15T16:16:40.224" v="183" actId="313"/>
      <pc:docMkLst>
        <pc:docMk/>
      </pc:docMkLst>
      <pc:sldChg chg="addSp delSp modSp mod setBg addAnim delDesignElem">
        <pc:chgData name="Christophe Delestre" userId="54eada58-0037-4680-b731-3380e942135c" providerId="ADAL" clId="{A052D574-E599-4D06-8315-3CE976ED86E6}" dt="2024-02-15T15:30:59.066" v="45"/>
        <pc:sldMkLst>
          <pc:docMk/>
          <pc:sldMk cId="495247590" sldId="256"/>
        </pc:sldMkLst>
        <pc:spChg chg="mod">
          <ac:chgData name="Christophe Delestre" userId="54eada58-0037-4680-b731-3380e942135c" providerId="ADAL" clId="{A052D574-E599-4D06-8315-3CE976ED86E6}" dt="2024-02-15T15:22:13.709" v="8" actId="26606"/>
          <ac:spMkLst>
            <pc:docMk/>
            <pc:sldMk cId="495247590" sldId="256"/>
            <ac:spMk id="2" creationId="{D22CF020-AD0B-494B-2A5C-8B84A2B7C05D}"/>
          </ac:spMkLst>
        </pc:spChg>
        <pc:spChg chg="mod">
          <ac:chgData name="Christophe Delestre" userId="54eada58-0037-4680-b731-3380e942135c" providerId="ADAL" clId="{A052D574-E599-4D06-8315-3CE976ED86E6}" dt="2024-02-15T15:22:13.709" v="8" actId="26606"/>
          <ac:spMkLst>
            <pc:docMk/>
            <pc:sldMk cId="495247590" sldId="256"/>
            <ac:spMk id="3" creationId="{349F52E0-773B-8E40-92E7-6D9C0AB21C2E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495247590" sldId="256"/>
            <ac:spMk id="10" creationId="{16A15A88-001A-4EEF-8984-D87E643599AB}"/>
          </ac:spMkLst>
        </pc:spChg>
        <pc:grpChg chg="add del">
          <ac:chgData name="Christophe Delestre" userId="54eada58-0037-4680-b731-3380e942135c" providerId="ADAL" clId="{A052D574-E599-4D06-8315-3CE976ED86E6}" dt="2024-02-15T15:30:59.066" v="45"/>
          <ac:grpSpMkLst>
            <pc:docMk/>
            <pc:sldMk cId="495247590" sldId="256"/>
            <ac:grpSpMk id="12" creationId="{A7900967-84CA-47B4-9F1C-E787BAC1496A}"/>
          </ac:grpSpMkLst>
        </pc:grpChg>
        <pc:picChg chg="add mod">
          <ac:chgData name="Christophe Delestre" userId="54eada58-0037-4680-b731-3380e942135c" providerId="ADAL" clId="{A052D574-E599-4D06-8315-3CE976ED86E6}" dt="2024-02-15T15:22:13.709" v="8" actId="26606"/>
          <ac:picMkLst>
            <pc:docMk/>
            <pc:sldMk cId="495247590" sldId="256"/>
            <ac:picMk id="5" creationId="{E42D5475-02B0-6380-B4D3-141346BF1502}"/>
          </ac:picMkLst>
        </pc:picChg>
      </pc:sldChg>
      <pc:sldChg chg="addSp delSp modSp mod setBg setClrOvrMap delDesignElem">
        <pc:chgData name="Christophe Delestre" userId="54eada58-0037-4680-b731-3380e942135c" providerId="ADAL" clId="{A052D574-E599-4D06-8315-3CE976ED86E6}" dt="2024-02-15T15:30:59.066" v="45"/>
        <pc:sldMkLst>
          <pc:docMk/>
          <pc:sldMk cId="3205968225" sldId="257"/>
        </pc:sldMkLst>
        <pc:spChg chg="mod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2" creationId="{0D442F56-C314-EBDE-A597-FB16B453A124}"/>
          </ac:spMkLst>
        </pc:spChg>
        <pc:spChg chg="del">
          <ac:chgData name="Christophe Delestre" userId="54eada58-0037-4680-b731-3380e942135c" providerId="ADAL" clId="{A052D574-E599-4D06-8315-3CE976ED86E6}" dt="2024-02-15T15:23:03.483" v="11" actId="26606"/>
          <ac:spMkLst>
            <pc:docMk/>
            <pc:sldMk cId="3205968225" sldId="257"/>
            <ac:spMk id="3" creationId="{507F45D5-612C-8EAF-1100-8B5F20BE996D}"/>
          </ac:spMkLst>
        </pc:spChg>
        <pc:spChg chg="add del">
          <ac:chgData name="Christophe Delestre" userId="54eada58-0037-4680-b731-3380e942135c" providerId="ADAL" clId="{A052D574-E599-4D06-8315-3CE976ED86E6}" dt="2024-02-15T15:25:28.445" v="26" actId="26606"/>
          <ac:spMkLst>
            <pc:docMk/>
            <pc:sldMk cId="3205968225" sldId="257"/>
            <ac:spMk id="9" creationId="{BACC6370-2D7E-4714-9D71-7542949D7D5D}"/>
          </ac:spMkLst>
        </pc:spChg>
        <pc:spChg chg="add del">
          <ac:chgData name="Christophe Delestre" userId="54eada58-0037-4680-b731-3380e942135c" providerId="ADAL" clId="{A052D574-E599-4D06-8315-3CE976ED86E6}" dt="2024-02-15T15:25:28.445" v="26" actId="26606"/>
          <ac:spMkLst>
            <pc:docMk/>
            <pc:sldMk cId="3205968225" sldId="257"/>
            <ac:spMk id="11" creationId="{F68B3F68-107C-434F-AA38-110D5EA91B85}"/>
          </ac:spMkLst>
        </pc:spChg>
        <pc:spChg chg="add del">
          <ac:chgData name="Christophe Delestre" userId="54eada58-0037-4680-b731-3380e942135c" providerId="ADAL" clId="{A052D574-E599-4D06-8315-3CE976ED86E6}" dt="2024-02-15T15:25:28.445" v="26" actId="26606"/>
          <ac:spMkLst>
            <pc:docMk/>
            <pc:sldMk cId="3205968225" sldId="257"/>
            <ac:spMk id="13" creationId="{AAD0DBB9-1A4B-4391-81D4-CB19F9AB918A}"/>
          </ac:spMkLst>
        </pc:spChg>
        <pc:spChg chg="add del">
          <ac:chgData name="Christophe Delestre" userId="54eada58-0037-4680-b731-3380e942135c" providerId="ADAL" clId="{A052D574-E599-4D06-8315-3CE976ED86E6}" dt="2024-02-15T15:25:28.445" v="26" actId="26606"/>
          <ac:spMkLst>
            <pc:docMk/>
            <pc:sldMk cId="3205968225" sldId="257"/>
            <ac:spMk id="15" creationId="{063BBA22-50EA-4C4D-BE05-F1CE4E63AA56}"/>
          </ac:spMkLst>
        </pc:spChg>
        <pc:spChg chg="add del">
          <ac:chgData name="Christophe Delestre" userId="54eada58-0037-4680-b731-3380e942135c" providerId="ADAL" clId="{A052D574-E599-4D06-8315-3CE976ED86E6}" dt="2024-02-15T15:25:00.249" v="17" actId="26606"/>
          <ac:spMkLst>
            <pc:docMk/>
            <pc:sldMk cId="3205968225" sldId="257"/>
            <ac:spMk id="20" creationId="{35DB3719-6FDC-4E5D-891D-FF40B7300F64}"/>
          </ac:spMkLst>
        </pc:spChg>
        <pc:spChg chg="add del">
          <ac:chgData name="Christophe Delestre" userId="54eada58-0037-4680-b731-3380e942135c" providerId="ADAL" clId="{A052D574-E599-4D06-8315-3CE976ED86E6}" dt="2024-02-15T15:25:11.279" v="21" actId="26606"/>
          <ac:spMkLst>
            <pc:docMk/>
            <pc:sldMk cId="3205968225" sldId="257"/>
            <ac:spMk id="21" creationId="{9228552E-C8B1-4A80-8448-0787CE0FC704}"/>
          </ac:spMkLst>
        </pc:spChg>
        <pc:spChg chg="add del">
          <ac:chgData name="Christophe Delestre" userId="54eada58-0037-4680-b731-3380e942135c" providerId="ADAL" clId="{A052D574-E599-4D06-8315-3CE976ED86E6}" dt="2024-02-15T15:25:00.249" v="17" actId="26606"/>
          <ac:spMkLst>
            <pc:docMk/>
            <pc:sldMk cId="3205968225" sldId="257"/>
            <ac:spMk id="22" creationId="{E0CBAC23-2E3F-4A90-BA59-F8299F6A5439}"/>
          </ac:spMkLst>
        </pc:spChg>
        <pc:spChg chg="add del">
          <ac:chgData name="Christophe Delestre" userId="54eada58-0037-4680-b731-3380e942135c" providerId="ADAL" clId="{A052D574-E599-4D06-8315-3CE976ED86E6}" dt="2024-02-15T15:25:13.774" v="23" actId="26606"/>
          <ac:spMkLst>
            <pc:docMk/>
            <pc:sldMk cId="3205968225" sldId="257"/>
            <ac:spMk id="23" creationId="{2659FDB4-FCBE-4A89-B46D-43D4FA54464D}"/>
          </ac:spMkLst>
        </pc:spChg>
        <pc:spChg chg="add del">
          <ac:chgData name="Christophe Delestre" userId="54eada58-0037-4680-b731-3380e942135c" providerId="ADAL" clId="{A052D574-E599-4D06-8315-3CE976ED86E6}" dt="2024-02-15T15:25:09.052" v="19" actId="26606"/>
          <ac:spMkLst>
            <pc:docMk/>
            <pc:sldMk cId="3205968225" sldId="257"/>
            <ac:spMk id="24" creationId="{2659FDB4-FCBE-4A89-B46D-43D4FA54464D}"/>
          </ac:spMkLst>
        </pc:spChg>
        <pc:spChg chg="add del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28" creationId="{89D16701-DA76-4F72-BB63-E2C3FFBDFE0F}"/>
          </ac:spMkLst>
        </pc:spChg>
        <pc:spChg chg="add del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29" creationId="{0C541B88-1AE9-40C3-AFD5-967787C1979F}"/>
          </ac:spMkLst>
        </pc:spChg>
        <pc:spChg chg="add del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30" creationId="{1CC28BE1-9DC6-43FE-9582-39F091098D77}"/>
          </ac:spMkLst>
        </pc:spChg>
        <pc:spChg chg="add del">
          <ac:chgData name="Christophe Delestre" userId="54eada58-0037-4680-b731-3380e942135c" providerId="ADAL" clId="{A052D574-E599-4D06-8315-3CE976ED86E6}" dt="2024-02-15T15:25:28.406" v="25" actId="26606"/>
          <ac:spMkLst>
            <pc:docMk/>
            <pc:sldMk cId="3205968225" sldId="257"/>
            <ac:spMk id="31" creationId="{E5F17139-31EE-46AC-B04F-DBBD852DD6CB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205968225" sldId="257"/>
            <ac:spMk id="50" creationId="{BACC6370-2D7E-4714-9D71-7542949D7D5D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205968225" sldId="257"/>
            <ac:spMk id="51" creationId="{F68B3F68-107C-434F-AA38-110D5EA91B85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205968225" sldId="257"/>
            <ac:spMk id="52" creationId="{AAD0DBB9-1A4B-4391-81D4-CB19F9AB918A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205968225" sldId="257"/>
            <ac:spMk id="53" creationId="{063BBA22-50EA-4C4D-BE05-F1CE4E63AA56}"/>
          </ac:spMkLst>
        </pc:spChg>
        <pc:grpChg chg="add del">
          <ac:chgData name="Christophe Delestre" userId="54eada58-0037-4680-b731-3380e942135c" providerId="ADAL" clId="{A052D574-E599-4D06-8315-3CE976ED86E6}" dt="2024-02-15T15:25:28.406" v="25" actId="26606"/>
          <ac:grpSpMkLst>
            <pc:docMk/>
            <pc:sldMk cId="3205968225" sldId="257"/>
            <ac:grpSpMk id="32" creationId="{AF9AF3F3-CE0C-4125-BDD7-346487FA0B40}"/>
          </ac:grpSpMkLst>
        </pc:grpChg>
        <pc:grpChg chg="add del">
          <ac:chgData name="Christophe Delestre" userId="54eada58-0037-4680-b731-3380e942135c" providerId="ADAL" clId="{A052D574-E599-4D06-8315-3CE976ED86E6}" dt="2024-02-15T15:25:28.406" v="25" actId="26606"/>
          <ac:grpSpMkLst>
            <pc:docMk/>
            <pc:sldMk cId="3205968225" sldId="257"/>
            <ac:grpSpMk id="46" creationId="{7CF625D3-71A3-4F30-A096-8EF334E959D0}"/>
          </ac:grpSpMkLst>
        </pc:grpChg>
        <pc:graphicFrameChg chg="add mod modGraphic">
          <ac:chgData name="Christophe Delestre" userId="54eada58-0037-4680-b731-3380e942135c" providerId="ADAL" clId="{A052D574-E599-4D06-8315-3CE976ED86E6}" dt="2024-02-15T15:28:45.969" v="29" actId="26606"/>
          <ac:graphicFrameMkLst>
            <pc:docMk/>
            <pc:sldMk cId="3205968225" sldId="257"/>
            <ac:graphicFrameMk id="5" creationId="{9823247F-518E-B06E-B99D-E81085761FC8}"/>
          </ac:graphicFrameMkLst>
        </pc:graphicFrameChg>
        <pc:picChg chg="add del">
          <ac:chgData name="Christophe Delestre" userId="54eada58-0037-4680-b731-3380e942135c" providerId="ADAL" clId="{A052D574-E599-4D06-8315-3CE976ED86E6}" dt="2024-02-15T15:25:11.279" v="21" actId="26606"/>
          <ac:picMkLst>
            <pc:docMk/>
            <pc:sldMk cId="3205968225" sldId="257"/>
            <ac:picMk id="17" creationId="{BA146C0E-F50E-10E3-42F7-4E7F3B803FB1}"/>
          </ac:picMkLst>
        </pc:picChg>
        <pc:cxnChg chg="add del">
          <ac:chgData name="Christophe Delestre" userId="54eada58-0037-4680-b731-3380e942135c" providerId="ADAL" clId="{A052D574-E599-4D06-8315-3CE976ED86E6}" dt="2024-02-15T15:25:09.052" v="19" actId="26606"/>
          <ac:cxnSpMkLst>
            <pc:docMk/>
            <pc:sldMk cId="3205968225" sldId="257"/>
            <ac:cxnSpMk id="25" creationId="{C8F51B3F-8331-4E4A-AE96-D47B1006EEAD}"/>
          </ac:cxnSpMkLst>
        </pc:cxnChg>
        <pc:cxnChg chg="add del">
          <ac:chgData name="Christophe Delestre" userId="54eada58-0037-4680-b731-3380e942135c" providerId="ADAL" clId="{A052D574-E599-4D06-8315-3CE976ED86E6}" dt="2024-02-15T15:25:13.774" v="23" actId="26606"/>
          <ac:cxnSpMkLst>
            <pc:docMk/>
            <pc:sldMk cId="3205968225" sldId="257"/>
            <ac:cxnSpMk id="26" creationId="{C8F51B3F-8331-4E4A-AE96-D47B1006EEAD}"/>
          </ac:cxnSpMkLst>
        </pc:cxnChg>
      </pc:sldChg>
      <pc:sldChg chg="addSp delSp modSp mod setBg delDesignElem">
        <pc:chgData name="Christophe Delestre" userId="54eada58-0037-4680-b731-3380e942135c" providerId="ADAL" clId="{A052D574-E599-4D06-8315-3CE976ED86E6}" dt="2024-02-15T15:30:59.066" v="45"/>
        <pc:sldMkLst>
          <pc:docMk/>
          <pc:sldMk cId="3538491239" sldId="258"/>
        </pc:sldMkLst>
        <pc:spChg chg="mod">
          <ac:chgData name="Christophe Delestre" userId="54eada58-0037-4680-b731-3380e942135c" providerId="ADAL" clId="{A052D574-E599-4D06-8315-3CE976ED86E6}" dt="2024-02-15T15:23:23.777" v="14" actId="26606"/>
          <ac:spMkLst>
            <pc:docMk/>
            <pc:sldMk cId="3538491239" sldId="258"/>
            <ac:spMk id="2" creationId="{270D4548-092A-ECDF-C0B4-ED5F185FD858}"/>
          </ac:spMkLst>
        </pc:spChg>
        <pc:spChg chg="del">
          <ac:chgData name="Christophe Delestre" userId="54eada58-0037-4680-b731-3380e942135c" providerId="ADAL" clId="{A052D574-E599-4D06-8315-3CE976ED86E6}" dt="2024-02-15T15:23:09.812" v="12" actId="26606"/>
          <ac:spMkLst>
            <pc:docMk/>
            <pc:sldMk cId="3538491239" sldId="258"/>
            <ac:spMk id="3" creationId="{AD43AA18-4496-61ED-4B52-4493279739B6}"/>
          </ac:spMkLst>
        </pc:spChg>
        <pc:spChg chg="add del">
          <ac:chgData name="Christophe Delestre" userId="54eada58-0037-4680-b731-3380e942135c" providerId="ADAL" clId="{A052D574-E599-4D06-8315-3CE976ED86E6}" dt="2024-02-15T15:23:23.800" v="15" actId="26606"/>
          <ac:spMkLst>
            <pc:docMk/>
            <pc:sldMk cId="3538491239" sldId="258"/>
            <ac:spMk id="9" creationId="{BACC6370-2D7E-4714-9D71-7542949D7D5D}"/>
          </ac:spMkLst>
        </pc:spChg>
        <pc:spChg chg="add del">
          <ac:chgData name="Christophe Delestre" userId="54eada58-0037-4680-b731-3380e942135c" providerId="ADAL" clId="{A052D574-E599-4D06-8315-3CE976ED86E6}" dt="2024-02-15T15:23:23.800" v="15" actId="26606"/>
          <ac:spMkLst>
            <pc:docMk/>
            <pc:sldMk cId="3538491239" sldId="258"/>
            <ac:spMk id="11" creationId="{F68B3F68-107C-434F-AA38-110D5EA91B85}"/>
          </ac:spMkLst>
        </pc:spChg>
        <pc:spChg chg="add del">
          <ac:chgData name="Christophe Delestre" userId="54eada58-0037-4680-b731-3380e942135c" providerId="ADAL" clId="{A052D574-E599-4D06-8315-3CE976ED86E6}" dt="2024-02-15T15:23:23.800" v="15" actId="26606"/>
          <ac:spMkLst>
            <pc:docMk/>
            <pc:sldMk cId="3538491239" sldId="258"/>
            <ac:spMk id="13" creationId="{AAD0DBB9-1A4B-4391-81D4-CB19F9AB918A}"/>
          </ac:spMkLst>
        </pc:spChg>
        <pc:spChg chg="add del">
          <ac:chgData name="Christophe Delestre" userId="54eada58-0037-4680-b731-3380e942135c" providerId="ADAL" clId="{A052D574-E599-4D06-8315-3CE976ED86E6}" dt="2024-02-15T15:23:23.800" v="15" actId="26606"/>
          <ac:spMkLst>
            <pc:docMk/>
            <pc:sldMk cId="3538491239" sldId="258"/>
            <ac:spMk id="15" creationId="{063BBA22-50EA-4C4D-BE05-F1CE4E63AA56}"/>
          </ac:spMkLst>
        </pc:spChg>
        <pc:spChg chg="add del">
          <ac:chgData name="Christophe Delestre" userId="54eada58-0037-4680-b731-3380e942135c" providerId="ADAL" clId="{A052D574-E599-4D06-8315-3CE976ED86E6}" dt="2024-02-15T15:23:23.777" v="14" actId="26606"/>
          <ac:spMkLst>
            <pc:docMk/>
            <pc:sldMk cId="3538491239" sldId="258"/>
            <ac:spMk id="20" creationId="{6C4028FD-8BAA-4A19-BFDE-594D991B7552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538491239" sldId="258"/>
            <ac:spMk id="22" creationId="{F68B3F68-107C-434F-AA38-110D5EA91B85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538491239" sldId="258"/>
            <ac:spMk id="23" creationId="{BACC6370-2D7E-4714-9D71-7542949D7D5D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538491239" sldId="258"/>
            <ac:spMk id="24" creationId="{AAD0DBB9-1A4B-4391-81D4-CB19F9AB918A}"/>
          </ac:spMkLst>
        </pc:spChg>
        <pc:spChg chg="add del">
          <ac:chgData name="Christophe Delestre" userId="54eada58-0037-4680-b731-3380e942135c" providerId="ADAL" clId="{A052D574-E599-4D06-8315-3CE976ED86E6}" dt="2024-02-15T15:30:59.066" v="45"/>
          <ac:spMkLst>
            <pc:docMk/>
            <pc:sldMk cId="3538491239" sldId="258"/>
            <ac:spMk id="26" creationId="{063BBA22-50EA-4C4D-BE05-F1CE4E63AA56}"/>
          </ac:spMkLst>
        </pc:spChg>
        <pc:graphicFrameChg chg="add mod modGraphic">
          <ac:chgData name="Christophe Delestre" userId="54eada58-0037-4680-b731-3380e942135c" providerId="ADAL" clId="{A052D574-E599-4D06-8315-3CE976ED86E6}" dt="2024-02-15T15:23:23.800" v="15" actId="26606"/>
          <ac:graphicFrameMkLst>
            <pc:docMk/>
            <pc:sldMk cId="3538491239" sldId="258"/>
            <ac:graphicFrameMk id="5" creationId="{963F2058-3876-B5C0-BD2A-A061775B4FDC}"/>
          </ac:graphicFrameMkLst>
        </pc:graphicFrameChg>
      </pc:sldChg>
      <pc:sldChg chg="addSp modSp mod setBg">
        <pc:chgData name="Christophe Delestre" userId="54eada58-0037-4680-b731-3380e942135c" providerId="ADAL" clId="{A052D574-E599-4D06-8315-3CE976ED86E6}" dt="2024-02-15T16:16:40.224" v="183" actId="313"/>
        <pc:sldMkLst>
          <pc:docMk/>
          <pc:sldMk cId="1378439520" sldId="259"/>
        </pc:sldMkLst>
        <pc:spChg chg="mo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2" creationId="{F3E46A0E-6194-B644-2E6C-8DD658DCB49B}"/>
          </ac:spMkLst>
        </pc:spChg>
        <pc:spChg chg="mod">
          <ac:chgData name="Christophe Delestre" userId="54eada58-0037-4680-b731-3380e942135c" providerId="ADAL" clId="{A052D574-E599-4D06-8315-3CE976ED86E6}" dt="2024-02-15T16:16:40.224" v="183" actId="313"/>
          <ac:spMkLst>
            <pc:docMk/>
            <pc:sldMk cId="1378439520" sldId="259"/>
            <ac:spMk id="3" creationId="{56C71F42-7944-F16D-E4EE-9B221901381C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8" creationId="{09588DA8-065E-4F6F-8EFD-43104AB2E0CF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0" creationId="{C4285719-470E-454C-AF62-8323075F1F5B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2" creationId="{CD9FE4EF-C4D8-49A0-B2FF-81D8DB7D8A24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4" creationId="{4300840D-0A0B-4512-BACA-B439D5B9C57C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6" creationId="{D2B78728-A580-49A7-84F9-6EF6F583ADE0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18" creationId="{38FAA1A1-D861-433F-88FA-1E9D6FD31D11}"/>
          </ac:spMkLst>
        </pc:spChg>
        <pc:spChg chg="add">
          <ac:chgData name="Christophe Delestre" userId="54eada58-0037-4680-b731-3380e942135c" providerId="ADAL" clId="{A052D574-E599-4D06-8315-3CE976ED86E6}" dt="2024-02-15T15:31:37.502" v="47" actId="26606"/>
          <ac:spMkLst>
            <pc:docMk/>
            <pc:sldMk cId="1378439520" sldId="259"/>
            <ac:spMk id="20" creationId="{8D71EDA1-87BF-4D5D-AB79-F346FD1927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DAF64-0B36-418B-8F07-2949A5E964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F56583E-6BC9-4080-B458-545836D177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Un jeu «Labyrinthe» like</a:t>
          </a:r>
          <a:endParaRPr lang="en-US"/>
        </a:p>
      </dgm:t>
    </dgm:pt>
    <dgm:pt modelId="{44A72D37-9796-482A-BC6C-5738A1514B7A}" type="parTrans" cxnId="{CCC98F10-C534-4FE5-8982-963A00D4F8C4}">
      <dgm:prSet/>
      <dgm:spPr/>
      <dgm:t>
        <a:bodyPr/>
        <a:lstStyle/>
        <a:p>
          <a:endParaRPr lang="en-US"/>
        </a:p>
      </dgm:t>
    </dgm:pt>
    <dgm:pt modelId="{92EDB3A7-C213-4A17-AD1D-72BB27B465C3}" type="sibTrans" cxnId="{CCC98F10-C534-4FE5-8982-963A00D4F8C4}">
      <dgm:prSet/>
      <dgm:spPr/>
      <dgm:t>
        <a:bodyPr/>
        <a:lstStyle/>
        <a:p>
          <a:endParaRPr lang="en-US"/>
        </a:p>
      </dgm:t>
    </dgm:pt>
    <dgm:pt modelId="{31EE8C38-AD95-4C34-8087-5495447E00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Mode retro</a:t>
          </a:r>
          <a:endParaRPr lang="en-US"/>
        </a:p>
      </dgm:t>
    </dgm:pt>
    <dgm:pt modelId="{F0F09125-7580-4AED-87C5-39DE3270019B}" type="parTrans" cxnId="{61475485-3909-4BAD-ACB8-646F710CCFF3}">
      <dgm:prSet/>
      <dgm:spPr/>
      <dgm:t>
        <a:bodyPr/>
        <a:lstStyle/>
        <a:p>
          <a:endParaRPr lang="en-US"/>
        </a:p>
      </dgm:t>
    </dgm:pt>
    <dgm:pt modelId="{11D3C353-5AE8-49BC-831E-A9324534C84F}" type="sibTrans" cxnId="{61475485-3909-4BAD-ACB8-646F710CCFF3}">
      <dgm:prSet/>
      <dgm:spPr/>
      <dgm:t>
        <a:bodyPr/>
        <a:lstStyle/>
        <a:p>
          <a:endParaRPr lang="en-US"/>
        </a:p>
      </dgm:t>
    </dgm:pt>
    <dgm:pt modelId="{81FE17FC-DFC9-473D-A4F7-2DD24FC924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Sans moteur</a:t>
          </a:r>
          <a:endParaRPr lang="en-US"/>
        </a:p>
      </dgm:t>
    </dgm:pt>
    <dgm:pt modelId="{FD995DDF-1E72-4B8F-B756-34832F874C59}" type="parTrans" cxnId="{E4D5C783-D052-43C4-BE34-A3979E29E29D}">
      <dgm:prSet/>
      <dgm:spPr/>
      <dgm:t>
        <a:bodyPr/>
        <a:lstStyle/>
        <a:p>
          <a:endParaRPr lang="en-US"/>
        </a:p>
      </dgm:t>
    </dgm:pt>
    <dgm:pt modelId="{2C8D46D3-D4FB-4BA0-B44E-23B2EBC45D3E}" type="sibTrans" cxnId="{E4D5C783-D052-43C4-BE34-A3979E29E29D}">
      <dgm:prSet/>
      <dgm:spPr/>
      <dgm:t>
        <a:bodyPr/>
        <a:lstStyle/>
        <a:p>
          <a:endParaRPr lang="en-US"/>
        </a:p>
      </dgm:t>
    </dgm:pt>
    <dgm:pt modelId="{EB0A1A7A-C937-428B-9F26-ED8FE541AD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Des graphismes à couper le souffle</a:t>
          </a:r>
          <a:endParaRPr lang="en-US"/>
        </a:p>
      </dgm:t>
    </dgm:pt>
    <dgm:pt modelId="{10221968-8988-41C6-ABBE-5E87E8D851B0}" type="parTrans" cxnId="{8B4B7A9C-8BA2-474A-8F44-16EB560B87DC}">
      <dgm:prSet/>
      <dgm:spPr/>
      <dgm:t>
        <a:bodyPr/>
        <a:lstStyle/>
        <a:p>
          <a:endParaRPr lang="en-US"/>
        </a:p>
      </dgm:t>
    </dgm:pt>
    <dgm:pt modelId="{501197D7-1B1F-4994-965A-282B23F675A9}" type="sibTrans" cxnId="{8B4B7A9C-8BA2-474A-8F44-16EB560B87DC}">
      <dgm:prSet/>
      <dgm:spPr/>
      <dgm:t>
        <a:bodyPr/>
        <a:lstStyle/>
        <a:p>
          <a:endParaRPr lang="en-US"/>
        </a:p>
      </dgm:t>
    </dgm:pt>
    <dgm:pt modelId="{E53B315A-41AB-4587-8940-D480B19B6466}" type="pres">
      <dgm:prSet presAssocID="{244DAF64-0B36-418B-8F07-2949A5E96471}" presName="root" presStyleCnt="0">
        <dgm:presLayoutVars>
          <dgm:dir/>
          <dgm:resizeHandles val="exact"/>
        </dgm:presLayoutVars>
      </dgm:prSet>
      <dgm:spPr/>
    </dgm:pt>
    <dgm:pt modelId="{5E275C13-5918-40D3-919A-531C7C694B77}" type="pres">
      <dgm:prSet presAssocID="{BF56583E-6BC9-4080-B458-545836D17764}" presName="compNode" presStyleCnt="0"/>
      <dgm:spPr/>
    </dgm:pt>
    <dgm:pt modelId="{95717CFB-8AC8-426E-813F-0F18FBD244EE}" type="pres">
      <dgm:prSet presAssocID="{BF56583E-6BC9-4080-B458-545836D17764}" presName="iconBgRect" presStyleLbl="bgShp" presStyleIdx="0" presStyleCnt="4"/>
      <dgm:spPr/>
    </dgm:pt>
    <dgm:pt modelId="{DCFE5630-B5F7-4675-8E8E-33E53DDB3C07}" type="pres">
      <dgm:prSet presAssocID="{BF56583E-6BC9-4080-B458-545836D17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26A7381C-625E-4586-8F00-3A6D51E706EE}" type="pres">
      <dgm:prSet presAssocID="{BF56583E-6BC9-4080-B458-545836D17764}" presName="spaceRect" presStyleCnt="0"/>
      <dgm:spPr/>
    </dgm:pt>
    <dgm:pt modelId="{A0B8869F-70B3-480E-92DD-D75052F46823}" type="pres">
      <dgm:prSet presAssocID="{BF56583E-6BC9-4080-B458-545836D17764}" presName="textRect" presStyleLbl="revTx" presStyleIdx="0" presStyleCnt="4">
        <dgm:presLayoutVars>
          <dgm:chMax val="1"/>
          <dgm:chPref val="1"/>
        </dgm:presLayoutVars>
      </dgm:prSet>
      <dgm:spPr/>
    </dgm:pt>
    <dgm:pt modelId="{852E6391-9B35-45AD-8C7D-F6498E032579}" type="pres">
      <dgm:prSet presAssocID="{92EDB3A7-C213-4A17-AD1D-72BB27B465C3}" presName="sibTrans" presStyleCnt="0"/>
      <dgm:spPr/>
    </dgm:pt>
    <dgm:pt modelId="{2487E25B-658A-491E-853C-BDBB72B5A0F7}" type="pres">
      <dgm:prSet presAssocID="{31EE8C38-AD95-4C34-8087-5495447E003C}" presName="compNode" presStyleCnt="0"/>
      <dgm:spPr/>
    </dgm:pt>
    <dgm:pt modelId="{7D7FEBCE-FE3E-4ED9-AA1C-423C338DCCC5}" type="pres">
      <dgm:prSet presAssocID="{31EE8C38-AD95-4C34-8087-5495447E003C}" presName="iconBgRect" presStyleLbl="bgShp" presStyleIdx="1" presStyleCnt="4"/>
      <dgm:spPr/>
    </dgm:pt>
    <dgm:pt modelId="{B12F2BF9-B781-4A02-98A9-66880C1895C2}" type="pres">
      <dgm:prSet presAssocID="{31EE8C38-AD95-4C34-8087-5495447E00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e"/>
        </a:ext>
      </dgm:extLst>
    </dgm:pt>
    <dgm:pt modelId="{1F4BE267-425F-451B-91B8-FF48944DF379}" type="pres">
      <dgm:prSet presAssocID="{31EE8C38-AD95-4C34-8087-5495447E003C}" presName="spaceRect" presStyleCnt="0"/>
      <dgm:spPr/>
    </dgm:pt>
    <dgm:pt modelId="{391D5CD8-CEA6-4E6E-A66B-269F07D7C3D3}" type="pres">
      <dgm:prSet presAssocID="{31EE8C38-AD95-4C34-8087-5495447E003C}" presName="textRect" presStyleLbl="revTx" presStyleIdx="1" presStyleCnt="4">
        <dgm:presLayoutVars>
          <dgm:chMax val="1"/>
          <dgm:chPref val="1"/>
        </dgm:presLayoutVars>
      </dgm:prSet>
      <dgm:spPr/>
    </dgm:pt>
    <dgm:pt modelId="{30F6103F-33F1-4C3C-AD2C-0A8825ECDD70}" type="pres">
      <dgm:prSet presAssocID="{11D3C353-5AE8-49BC-831E-A9324534C84F}" presName="sibTrans" presStyleCnt="0"/>
      <dgm:spPr/>
    </dgm:pt>
    <dgm:pt modelId="{928FB305-44EB-474E-AC82-198052217C0B}" type="pres">
      <dgm:prSet presAssocID="{81FE17FC-DFC9-473D-A4F7-2DD24FC9248A}" presName="compNode" presStyleCnt="0"/>
      <dgm:spPr/>
    </dgm:pt>
    <dgm:pt modelId="{D64E6556-3122-4DFF-B8C6-7582A5CA0D74}" type="pres">
      <dgm:prSet presAssocID="{81FE17FC-DFC9-473D-A4F7-2DD24FC9248A}" presName="iconBgRect" presStyleLbl="bgShp" presStyleIdx="2" presStyleCnt="4"/>
      <dgm:spPr/>
    </dgm:pt>
    <dgm:pt modelId="{633CCA5C-8C3C-4E32-8213-701FD9DF02CB}" type="pres">
      <dgm:prSet presAssocID="{81FE17FC-DFC9-473D-A4F7-2DD24FC924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ture"/>
        </a:ext>
      </dgm:extLst>
    </dgm:pt>
    <dgm:pt modelId="{B1AD4C78-40C6-4E8B-87DD-B2A8DC632D6A}" type="pres">
      <dgm:prSet presAssocID="{81FE17FC-DFC9-473D-A4F7-2DD24FC9248A}" presName="spaceRect" presStyleCnt="0"/>
      <dgm:spPr/>
    </dgm:pt>
    <dgm:pt modelId="{E0995942-C35C-4062-B59F-C4000545B668}" type="pres">
      <dgm:prSet presAssocID="{81FE17FC-DFC9-473D-A4F7-2DD24FC9248A}" presName="textRect" presStyleLbl="revTx" presStyleIdx="2" presStyleCnt="4">
        <dgm:presLayoutVars>
          <dgm:chMax val="1"/>
          <dgm:chPref val="1"/>
        </dgm:presLayoutVars>
      </dgm:prSet>
      <dgm:spPr/>
    </dgm:pt>
    <dgm:pt modelId="{CFD55BCD-F710-4658-A45D-DC17D37B4CED}" type="pres">
      <dgm:prSet presAssocID="{2C8D46D3-D4FB-4BA0-B44E-23B2EBC45D3E}" presName="sibTrans" presStyleCnt="0"/>
      <dgm:spPr/>
    </dgm:pt>
    <dgm:pt modelId="{79356C19-15D5-43A3-B27D-3D8A2D830D4B}" type="pres">
      <dgm:prSet presAssocID="{EB0A1A7A-C937-428B-9F26-ED8FE541AD0D}" presName="compNode" presStyleCnt="0"/>
      <dgm:spPr/>
    </dgm:pt>
    <dgm:pt modelId="{4330E92D-D290-44D0-B26C-D6C38C58C2A3}" type="pres">
      <dgm:prSet presAssocID="{EB0A1A7A-C937-428B-9F26-ED8FE541AD0D}" presName="iconBgRect" presStyleLbl="bgShp" presStyleIdx="3" presStyleCnt="4"/>
      <dgm:spPr/>
    </dgm:pt>
    <dgm:pt modelId="{C148AC1F-ADF2-4CFE-B1E9-2740E186DE1D}" type="pres">
      <dgm:prSet presAssocID="{EB0A1A7A-C937-428B-9F26-ED8FE541AD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seaux"/>
        </a:ext>
      </dgm:extLst>
    </dgm:pt>
    <dgm:pt modelId="{43EE1B14-0703-4072-B5EF-95D6D2ED169F}" type="pres">
      <dgm:prSet presAssocID="{EB0A1A7A-C937-428B-9F26-ED8FE541AD0D}" presName="spaceRect" presStyleCnt="0"/>
      <dgm:spPr/>
    </dgm:pt>
    <dgm:pt modelId="{1B1BEBB8-AA26-4146-A621-F5A86594BD96}" type="pres">
      <dgm:prSet presAssocID="{EB0A1A7A-C937-428B-9F26-ED8FE541AD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C98F10-C534-4FE5-8982-963A00D4F8C4}" srcId="{244DAF64-0B36-418B-8F07-2949A5E96471}" destId="{BF56583E-6BC9-4080-B458-545836D17764}" srcOrd="0" destOrd="0" parTransId="{44A72D37-9796-482A-BC6C-5738A1514B7A}" sibTransId="{92EDB3A7-C213-4A17-AD1D-72BB27B465C3}"/>
    <dgm:cxn modelId="{7A4FD712-AEB9-4BFA-A2B7-A4F5EE7C0397}" type="presOf" srcId="{81FE17FC-DFC9-473D-A4F7-2DD24FC9248A}" destId="{E0995942-C35C-4062-B59F-C4000545B668}" srcOrd="0" destOrd="0" presId="urn:microsoft.com/office/officeart/2018/5/layout/IconCircleLabelList"/>
    <dgm:cxn modelId="{869FBF1C-7660-4E51-A5A5-3E10262D0458}" type="presOf" srcId="{BF56583E-6BC9-4080-B458-545836D17764}" destId="{A0B8869F-70B3-480E-92DD-D75052F46823}" srcOrd="0" destOrd="0" presId="urn:microsoft.com/office/officeart/2018/5/layout/IconCircleLabelList"/>
    <dgm:cxn modelId="{E3BFE937-E1BD-402D-BD88-57FD1BDCF6E8}" type="presOf" srcId="{244DAF64-0B36-418B-8F07-2949A5E96471}" destId="{E53B315A-41AB-4587-8940-D480B19B6466}" srcOrd="0" destOrd="0" presId="urn:microsoft.com/office/officeart/2018/5/layout/IconCircleLabelList"/>
    <dgm:cxn modelId="{E4D5C783-D052-43C4-BE34-A3979E29E29D}" srcId="{244DAF64-0B36-418B-8F07-2949A5E96471}" destId="{81FE17FC-DFC9-473D-A4F7-2DD24FC9248A}" srcOrd="2" destOrd="0" parTransId="{FD995DDF-1E72-4B8F-B756-34832F874C59}" sibTransId="{2C8D46D3-D4FB-4BA0-B44E-23B2EBC45D3E}"/>
    <dgm:cxn modelId="{61475485-3909-4BAD-ACB8-646F710CCFF3}" srcId="{244DAF64-0B36-418B-8F07-2949A5E96471}" destId="{31EE8C38-AD95-4C34-8087-5495447E003C}" srcOrd="1" destOrd="0" parTransId="{F0F09125-7580-4AED-87C5-39DE3270019B}" sibTransId="{11D3C353-5AE8-49BC-831E-A9324534C84F}"/>
    <dgm:cxn modelId="{09D14388-C6B8-4F34-A9B5-5E3CDC1D813C}" type="presOf" srcId="{31EE8C38-AD95-4C34-8087-5495447E003C}" destId="{391D5CD8-CEA6-4E6E-A66B-269F07D7C3D3}" srcOrd="0" destOrd="0" presId="urn:microsoft.com/office/officeart/2018/5/layout/IconCircleLabelList"/>
    <dgm:cxn modelId="{8B4B7A9C-8BA2-474A-8F44-16EB560B87DC}" srcId="{244DAF64-0B36-418B-8F07-2949A5E96471}" destId="{EB0A1A7A-C937-428B-9F26-ED8FE541AD0D}" srcOrd="3" destOrd="0" parTransId="{10221968-8988-41C6-ABBE-5E87E8D851B0}" sibTransId="{501197D7-1B1F-4994-965A-282B23F675A9}"/>
    <dgm:cxn modelId="{56BF719F-CECA-48AA-959D-A2A8EB591DF2}" type="presOf" srcId="{EB0A1A7A-C937-428B-9F26-ED8FE541AD0D}" destId="{1B1BEBB8-AA26-4146-A621-F5A86594BD96}" srcOrd="0" destOrd="0" presId="urn:microsoft.com/office/officeart/2018/5/layout/IconCircleLabelList"/>
    <dgm:cxn modelId="{DD459E8B-0C43-4D3C-88B1-44508032B5FA}" type="presParOf" srcId="{E53B315A-41AB-4587-8940-D480B19B6466}" destId="{5E275C13-5918-40D3-919A-531C7C694B77}" srcOrd="0" destOrd="0" presId="urn:microsoft.com/office/officeart/2018/5/layout/IconCircleLabelList"/>
    <dgm:cxn modelId="{DFBF91CD-005D-424E-BEF2-B8DAD3411359}" type="presParOf" srcId="{5E275C13-5918-40D3-919A-531C7C694B77}" destId="{95717CFB-8AC8-426E-813F-0F18FBD244EE}" srcOrd="0" destOrd="0" presId="urn:microsoft.com/office/officeart/2018/5/layout/IconCircleLabelList"/>
    <dgm:cxn modelId="{1481CC18-5EEE-41FD-8093-CABD9CA46615}" type="presParOf" srcId="{5E275C13-5918-40D3-919A-531C7C694B77}" destId="{DCFE5630-B5F7-4675-8E8E-33E53DDB3C07}" srcOrd="1" destOrd="0" presId="urn:microsoft.com/office/officeart/2018/5/layout/IconCircleLabelList"/>
    <dgm:cxn modelId="{0917679A-B8B8-40F3-8598-12A2738242B4}" type="presParOf" srcId="{5E275C13-5918-40D3-919A-531C7C694B77}" destId="{26A7381C-625E-4586-8F00-3A6D51E706EE}" srcOrd="2" destOrd="0" presId="urn:microsoft.com/office/officeart/2018/5/layout/IconCircleLabelList"/>
    <dgm:cxn modelId="{B93429C2-65E3-453C-9DB5-E8E8337742C4}" type="presParOf" srcId="{5E275C13-5918-40D3-919A-531C7C694B77}" destId="{A0B8869F-70B3-480E-92DD-D75052F46823}" srcOrd="3" destOrd="0" presId="urn:microsoft.com/office/officeart/2018/5/layout/IconCircleLabelList"/>
    <dgm:cxn modelId="{DA49DCFB-D8FD-470D-8C5E-F585A57DFDF4}" type="presParOf" srcId="{E53B315A-41AB-4587-8940-D480B19B6466}" destId="{852E6391-9B35-45AD-8C7D-F6498E032579}" srcOrd="1" destOrd="0" presId="urn:microsoft.com/office/officeart/2018/5/layout/IconCircleLabelList"/>
    <dgm:cxn modelId="{39F243FD-AE3F-4E2C-A42E-0FCF8CC7A16E}" type="presParOf" srcId="{E53B315A-41AB-4587-8940-D480B19B6466}" destId="{2487E25B-658A-491E-853C-BDBB72B5A0F7}" srcOrd="2" destOrd="0" presId="urn:microsoft.com/office/officeart/2018/5/layout/IconCircleLabelList"/>
    <dgm:cxn modelId="{21E9001A-300D-47A4-9D7B-6E9780ED2251}" type="presParOf" srcId="{2487E25B-658A-491E-853C-BDBB72B5A0F7}" destId="{7D7FEBCE-FE3E-4ED9-AA1C-423C338DCCC5}" srcOrd="0" destOrd="0" presId="urn:microsoft.com/office/officeart/2018/5/layout/IconCircleLabelList"/>
    <dgm:cxn modelId="{279F6E20-AFA7-4AD8-9CCB-BDBCE7BBA7D9}" type="presParOf" srcId="{2487E25B-658A-491E-853C-BDBB72B5A0F7}" destId="{B12F2BF9-B781-4A02-98A9-66880C1895C2}" srcOrd="1" destOrd="0" presId="urn:microsoft.com/office/officeart/2018/5/layout/IconCircleLabelList"/>
    <dgm:cxn modelId="{4DD4C12F-1E79-4862-BCA7-03C429CE37D8}" type="presParOf" srcId="{2487E25B-658A-491E-853C-BDBB72B5A0F7}" destId="{1F4BE267-425F-451B-91B8-FF48944DF379}" srcOrd="2" destOrd="0" presId="urn:microsoft.com/office/officeart/2018/5/layout/IconCircleLabelList"/>
    <dgm:cxn modelId="{42E39062-86BF-412F-85B6-C39938450569}" type="presParOf" srcId="{2487E25B-658A-491E-853C-BDBB72B5A0F7}" destId="{391D5CD8-CEA6-4E6E-A66B-269F07D7C3D3}" srcOrd="3" destOrd="0" presId="urn:microsoft.com/office/officeart/2018/5/layout/IconCircleLabelList"/>
    <dgm:cxn modelId="{ACE0ADC4-98D1-4769-9155-264985E11B8B}" type="presParOf" srcId="{E53B315A-41AB-4587-8940-D480B19B6466}" destId="{30F6103F-33F1-4C3C-AD2C-0A8825ECDD70}" srcOrd="3" destOrd="0" presId="urn:microsoft.com/office/officeart/2018/5/layout/IconCircleLabelList"/>
    <dgm:cxn modelId="{FF190030-B45A-459D-9EE3-1A017625DC52}" type="presParOf" srcId="{E53B315A-41AB-4587-8940-D480B19B6466}" destId="{928FB305-44EB-474E-AC82-198052217C0B}" srcOrd="4" destOrd="0" presId="urn:microsoft.com/office/officeart/2018/5/layout/IconCircleLabelList"/>
    <dgm:cxn modelId="{4A2DF8B9-F2FE-4629-8817-02E8F5655938}" type="presParOf" srcId="{928FB305-44EB-474E-AC82-198052217C0B}" destId="{D64E6556-3122-4DFF-B8C6-7582A5CA0D74}" srcOrd="0" destOrd="0" presId="urn:microsoft.com/office/officeart/2018/5/layout/IconCircleLabelList"/>
    <dgm:cxn modelId="{F2A719CC-BD2C-4D15-A9F4-CEF3B60036E0}" type="presParOf" srcId="{928FB305-44EB-474E-AC82-198052217C0B}" destId="{633CCA5C-8C3C-4E32-8213-701FD9DF02CB}" srcOrd="1" destOrd="0" presId="urn:microsoft.com/office/officeart/2018/5/layout/IconCircleLabelList"/>
    <dgm:cxn modelId="{085F370E-4E57-4D49-A41B-61A1F6CC15DA}" type="presParOf" srcId="{928FB305-44EB-474E-AC82-198052217C0B}" destId="{B1AD4C78-40C6-4E8B-87DD-B2A8DC632D6A}" srcOrd="2" destOrd="0" presId="urn:microsoft.com/office/officeart/2018/5/layout/IconCircleLabelList"/>
    <dgm:cxn modelId="{2E9C79BF-DC97-47CA-B56E-183EEEBD38F6}" type="presParOf" srcId="{928FB305-44EB-474E-AC82-198052217C0B}" destId="{E0995942-C35C-4062-B59F-C4000545B668}" srcOrd="3" destOrd="0" presId="urn:microsoft.com/office/officeart/2018/5/layout/IconCircleLabelList"/>
    <dgm:cxn modelId="{0C19A0B9-E21A-480A-87FD-80D852CCB51F}" type="presParOf" srcId="{E53B315A-41AB-4587-8940-D480B19B6466}" destId="{CFD55BCD-F710-4658-A45D-DC17D37B4CED}" srcOrd="5" destOrd="0" presId="urn:microsoft.com/office/officeart/2018/5/layout/IconCircleLabelList"/>
    <dgm:cxn modelId="{E4DDF408-F387-4035-BD3B-02F677F4435D}" type="presParOf" srcId="{E53B315A-41AB-4587-8940-D480B19B6466}" destId="{79356C19-15D5-43A3-B27D-3D8A2D830D4B}" srcOrd="6" destOrd="0" presId="urn:microsoft.com/office/officeart/2018/5/layout/IconCircleLabelList"/>
    <dgm:cxn modelId="{98200325-A0CF-4AF5-8C23-8AA248F04DFC}" type="presParOf" srcId="{79356C19-15D5-43A3-B27D-3D8A2D830D4B}" destId="{4330E92D-D290-44D0-B26C-D6C38C58C2A3}" srcOrd="0" destOrd="0" presId="urn:microsoft.com/office/officeart/2018/5/layout/IconCircleLabelList"/>
    <dgm:cxn modelId="{076EEDB0-315E-4A9A-B199-55F4C70F44AD}" type="presParOf" srcId="{79356C19-15D5-43A3-B27D-3D8A2D830D4B}" destId="{C148AC1F-ADF2-4CFE-B1E9-2740E186DE1D}" srcOrd="1" destOrd="0" presId="urn:microsoft.com/office/officeart/2018/5/layout/IconCircleLabelList"/>
    <dgm:cxn modelId="{37B42802-92A1-4969-A386-45B645D3AAB5}" type="presParOf" srcId="{79356C19-15D5-43A3-B27D-3D8A2D830D4B}" destId="{43EE1B14-0703-4072-B5EF-95D6D2ED169F}" srcOrd="2" destOrd="0" presId="urn:microsoft.com/office/officeart/2018/5/layout/IconCircleLabelList"/>
    <dgm:cxn modelId="{54700E54-AEF7-4A30-81CC-02AD2A515A62}" type="presParOf" srcId="{79356C19-15D5-43A3-B27D-3D8A2D830D4B}" destId="{1B1BEBB8-AA26-4146-A621-F5A86594BD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3B006-6A66-463A-A9BB-16314048E8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C2D86D-302E-4853-A77F-166DCE2100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 dirty="0"/>
            <a:t>Définition des rôles dans l’équipe</a:t>
          </a:r>
          <a:endParaRPr lang="en-US" dirty="0"/>
        </a:p>
      </dgm:t>
    </dgm:pt>
    <dgm:pt modelId="{D5DCA562-9D52-41EC-8DBB-EA5B34CCF0CE}" type="parTrans" cxnId="{D8A2C140-6E26-4BD6-B718-A9626C764CB2}">
      <dgm:prSet/>
      <dgm:spPr/>
      <dgm:t>
        <a:bodyPr/>
        <a:lstStyle/>
        <a:p>
          <a:endParaRPr lang="en-US"/>
        </a:p>
      </dgm:t>
    </dgm:pt>
    <dgm:pt modelId="{12F70494-9841-4E29-9EC3-CBCA60DF139B}" type="sibTrans" cxnId="{D8A2C140-6E26-4BD6-B718-A9626C764CB2}">
      <dgm:prSet/>
      <dgm:spPr/>
      <dgm:t>
        <a:bodyPr/>
        <a:lstStyle/>
        <a:p>
          <a:endParaRPr lang="en-US"/>
        </a:p>
      </dgm:t>
    </dgm:pt>
    <dgm:pt modelId="{23DBB913-6CD8-4215-9635-3C913DE9BA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Esprit découverte du monde du gaming</a:t>
          </a:r>
          <a:endParaRPr lang="en-US"/>
        </a:p>
      </dgm:t>
    </dgm:pt>
    <dgm:pt modelId="{6B7566A5-7391-4345-9E3C-99E98094AE83}" type="parTrans" cxnId="{899EAE66-D489-4A96-B558-0101352E2A67}">
      <dgm:prSet/>
      <dgm:spPr/>
      <dgm:t>
        <a:bodyPr/>
        <a:lstStyle/>
        <a:p>
          <a:endParaRPr lang="en-US"/>
        </a:p>
      </dgm:t>
    </dgm:pt>
    <dgm:pt modelId="{6E02632E-99CC-4555-B556-DB018C8DBD5B}" type="sibTrans" cxnId="{899EAE66-D489-4A96-B558-0101352E2A67}">
      <dgm:prSet/>
      <dgm:spPr/>
      <dgm:t>
        <a:bodyPr/>
        <a:lstStyle/>
        <a:p>
          <a:endParaRPr lang="en-US"/>
        </a:p>
      </dgm:t>
    </dgm:pt>
    <dgm:pt modelId="{BC82B5B2-51A9-4F58-87C7-2E4B8913E6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Satisfaction du résultat </a:t>
          </a:r>
          <a:r>
            <a:rPr lang="fr-CH">
              <a:sym typeface="Wingdings" panose="05000000000000000000" pitchFamily="2" charset="2"/>
            </a:rPr>
            <a:t></a:t>
          </a:r>
          <a:endParaRPr lang="en-US"/>
        </a:p>
      </dgm:t>
    </dgm:pt>
    <dgm:pt modelId="{2EFA8027-F62F-4B84-B1E8-64FC526D2FB6}" type="parTrans" cxnId="{087B9BF3-CC8F-495A-BBA9-0BD2C5676BA0}">
      <dgm:prSet/>
      <dgm:spPr/>
      <dgm:t>
        <a:bodyPr/>
        <a:lstStyle/>
        <a:p>
          <a:endParaRPr lang="en-US"/>
        </a:p>
      </dgm:t>
    </dgm:pt>
    <dgm:pt modelId="{F21F9F62-B6E6-4546-A869-192ECEA0AD63}" type="sibTrans" cxnId="{087B9BF3-CC8F-495A-BBA9-0BD2C5676BA0}">
      <dgm:prSet/>
      <dgm:spPr/>
      <dgm:t>
        <a:bodyPr/>
        <a:lstStyle/>
        <a:p>
          <a:endParaRPr lang="en-US"/>
        </a:p>
      </dgm:t>
    </dgm:pt>
    <dgm:pt modelId="{B2DE4163-6613-4FB4-8C01-F134D7008CDD}" type="pres">
      <dgm:prSet presAssocID="{C0B3B006-6A66-463A-A9BB-16314048E814}" presName="root" presStyleCnt="0">
        <dgm:presLayoutVars>
          <dgm:dir/>
          <dgm:resizeHandles val="exact"/>
        </dgm:presLayoutVars>
      </dgm:prSet>
      <dgm:spPr/>
    </dgm:pt>
    <dgm:pt modelId="{3A306908-C6C3-497A-8739-C390E9474959}" type="pres">
      <dgm:prSet presAssocID="{24C2D86D-302E-4853-A77F-166DCE21006B}" presName="compNode" presStyleCnt="0"/>
      <dgm:spPr/>
    </dgm:pt>
    <dgm:pt modelId="{C900663D-ADE8-43BF-8785-769D7ED3459E}" type="pres">
      <dgm:prSet presAssocID="{24C2D86D-302E-4853-A77F-166DCE21006B}" presName="iconBgRect" presStyleLbl="bgShp" presStyleIdx="0" presStyleCnt="3"/>
      <dgm:spPr/>
    </dgm:pt>
    <dgm:pt modelId="{FFDAF741-A06F-4857-BE0F-71FEF717349E}" type="pres">
      <dgm:prSet presAssocID="{24C2D86D-302E-4853-A77F-166DCE2100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B67724CA-2AD5-4B13-ACE2-D58B454AADA7}" type="pres">
      <dgm:prSet presAssocID="{24C2D86D-302E-4853-A77F-166DCE21006B}" presName="spaceRect" presStyleCnt="0"/>
      <dgm:spPr/>
    </dgm:pt>
    <dgm:pt modelId="{B4D6CEBD-E8BA-4546-BC90-63402A22CE2A}" type="pres">
      <dgm:prSet presAssocID="{24C2D86D-302E-4853-A77F-166DCE21006B}" presName="textRect" presStyleLbl="revTx" presStyleIdx="0" presStyleCnt="3">
        <dgm:presLayoutVars>
          <dgm:chMax val="1"/>
          <dgm:chPref val="1"/>
        </dgm:presLayoutVars>
      </dgm:prSet>
      <dgm:spPr/>
    </dgm:pt>
    <dgm:pt modelId="{7FB0640C-8209-4622-B233-E1E4A18769D5}" type="pres">
      <dgm:prSet presAssocID="{12F70494-9841-4E29-9EC3-CBCA60DF139B}" presName="sibTrans" presStyleCnt="0"/>
      <dgm:spPr/>
    </dgm:pt>
    <dgm:pt modelId="{E66347E4-D116-4010-A3A3-1104BF349B26}" type="pres">
      <dgm:prSet presAssocID="{23DBB913-6CD8-4215-9635-3C913DE9BADC}" presName="compNode" presStyleCnt="0"/>
      <dgm:spPr/>
    </dgm:pt>
    <dgm:pt modelId="{087F9879-D53E-4F2C-A49F-FA774956FAC3}" type="pres">
      <dgm:prSet presAssocID="{23DBB913-6CD8-4215-9635-3C913DE9BADC}" presName="iconBgRect" presStyleLbl="bgShp" presStyleIdx="1" presStyleCnt="3"/>
      <dgm:spPr/>
    </dgm:pt>
    <dgm:pt modelId="{2C941426-7B67-404E-8025-11A6F2ECAEA0}" type="pres">
      <dgm:prSet presAssocID="{23DBB913-6CD8-4215-9635-3C913DE9BA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5D6509F-6C4D-4222-BEFB-79D043D8A564}" type="pres">
      <dgm:prSet presAssocID="{23DBB913-6CD8-4215-9635-3C913DE9BADC}" presName="spaceRect" presStyleCnt="0"/>
      <dgm:spPr/>
    </dgm:pt>
    <dgm:pt modelId="{6DAE07F4-75AA-4476-B317-F07BF42D5989}" type="pres">
      <dgm:prSet presAssocID="{23DBB913-6CD8-4215-9635-3C913DE9BADC}" presName="textRect" presStyleLbl="revTx" presStyleIdx="1" presStyleCnt="3">
        <dgm:presLayoutVars>
          <dgm:chMax val="1"/>
          <dgm:chPref val="1"/>
        </dgm:presLayoutVars>
      </dgm:prSet>
      <dgm:spPr/>
    </dgm:pt>
    <dgm:pt modelId="{4A6CBEE2-3BCD-441A-9A6E-A6CCD4E18E1F}" type="pres">
      <dgm:prSet presAssocID="{6E02632E-99CC-4555-B556-DB018C8DBD5B}" presName="sibTrans" presStyleCnt="0"/>
      <dgm:spPr/>
    </dgm:pt>
    <dgm:pt modelId="{BC2926A4-F892-41CF-B2E4-D5A89890DA89}" type="pres">
      <dgm:prSet presAssocID="{BC82B5B2-51A9-4F58-87C7-2E4B8913E669}" presName="compNode" presStyleCnt="0"/>
      <dgm:spPr/>
    </dgm:pt>
    <dgm:pt modelId="{09AF83BB-AE06-4608-872D-8E1DC6D1FEDA}" type="pres">
      <dgm:prSet presAssocID="{BC82B5B2-51A9-4F58-87C7-2E4B8913E669}" presName="iconBgRect" presStyleLbl="bgShp" presStyleIdx="2" presStyleCnt="3"/>
      <dgm:spPr/>
    </dgm:pt>
    <dgm:pt modelId="{D9798DA8-1CC2-45D3-B96C-43917DDF11B8}" type="pres">
      <dgm:prSet presAssocID="{BC82B5B2-51A9-4F58-87C7-2E4B8913E6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4263FBF7-5974-4A92-BA2D-6EC211C6FD71}" type="pres">
      <dgm:prSet presAssocID="{BC82B5B2-51A9-4F58-87C7-2E4B8913E669}" presName="spaceRect" presStyleCnt="0"/>
      <dgm:spPr/>
    </dgm:pt>
    <dgm:pt modelId="{32FA048D-7BF3-492F-A1C1-3EF4345F890F}" type="pres">
      <dgm:prSet presAssocID="{BC82B5B2-51A9-4F58-87C7-2E4B8913E6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A2C140-6E26-4BD6-B718-A9626C764CB2}" srcId="{C0B3B006-6A66-463A-A9BB-16314048E814}" destId="{24C2D86D-302E-4853-A77F-166DCE21006B}" srcOrd="0" destOrd="0" parTransId="{D5DCA562-9D52-41EC-8DBB-EA5B34CCF0CE}" sibTransId="{12F70494-9841-4E29-9EC3-CBCA60DF139B}"/>
    <dgm:cxn modelId="{899EAE66-D489-4A96-B558-0101352E2A67}" srcId="{C0B3B006-6A66-463A-A9BB-16314048E814}" destId="{23DBB913-6CD8-4215-9635-3C913DE9BADC}" srcOrd="1" destOrd="0" parTransId="{6B7566A5-7391-4345-9E3C-99E98094AE83}" sibTransId="{6E02632E-99CC-4555-B556-DB018C8DBD5B}"/>
    <dgm:cxn modelId="{8A8C6A88-A3DC-4CBA-81E4-685229859C5F}" type="presOf" srcId="{23DBB913-6CD8-4215-9635-3C913DE9BADC}" destId="{6DAE07F4-75AA-4476-B317-F07BF42D5989}" srcOrd="0" destOrd="0" presId="urn:microsoft.com/office/officeart/2018/5/layout/IconCircleLabelList"/>
    <dgm:cxn modelId="{70EAFC92-3ECF-49F3-B624-BAA17815D36F}" type="presOf" srcId="{C0B3B006-6A66-463A-A9BB-16314048E814}" destId="{B2DE4163-6613-4FB4-8C01-F134D7008CDD}" srcOrd="0" destOrd="0" presId="urn:microsoft.com/office/officeart/2018/5/layout/IconCircleLabelList"/>
    <dgm:cxn modelId="{F79C01A8-4292-413A-9E2D-C13A1FE498EB}" type="presOf" srcId="{24C2D86D-302E-4853-A77F-166DCE21006B}" destId="{B4D6CEBD-E8BA-4546-BC90-63402A22CE2A}" srcOrd="0" destOrd="0" presId="urn:microsoft.com/office/officeart/2018/5/layout/IconCircleLabelList"/>
    <dgm:cxn modelId="{1013B1E7-7AF6-4D9F-AD0D-99923FE2FC4E}" type="presOf" srcId="{BC82B5B2-51A9-4F58-87C7-2E4B8913E669}" destId="{32FA048D-7BF3-492F-A1C1-3EF4345F890F}" srcOrd="0" destOrd="0" presId="urn:microsoft.com/office/officeart/2018/5/layout/IconCircleLabelList"/>
    <dgm:cxn modelId="{087B9BF3-CC8F-495A-BBA9-0BD2C5676BA0}" srcId="{C0B3B006-6A66-463A-A9BB-16314048E814}" destId="{BC82B5B2-51A9-4F58-87C7-2E4B8913E669}" srcOrd="2" destOrd="0" parTransId="{2EFA8027-F62F-4B84-B1E8-64FC526D2FB6}" sibTransId="{F21F9F62-B6E6-4546-A869-192ECEA0AD63}"/>
    <dgm:cxn modelId="{7E394D87-A86D-4734-85A3-37E7C33EDA5C}" type="presParOf" srcId="{B2DE4163-6613-4FB4-8C01-F134D7008CDD}" destId="{3A306908-C6C3-497A-8739-C390E9474959}" srcOrd="0" destOrd="0" presId="urn:microsoft.com/office/officeart/2018/5/layout/IconCircleLabelList"/>
    <dgm:cxn modelId="{808FF57F-8030-4A10-9445-FD43A92D8B0D}" type="presParOf" srcId="{3A306908-C6C3-497A-8739-C390E9474959}" destId="{C900663D-ADE8-43BF-8785-769D7ED3459E}" srcOrd="0" destOrd="0" presId="urn:microsoft.com/office/officeart/2018/5/layout/IconCircleLabelList"/>
    <dgm:cxn modelId="{A0568E23-AF7E-4EB2-9A23-D82823B27875}" type="presParOf" srcId="{3A306908-C6C3-497A-8739-C390E9474959}" destId="{FFDAF741-A06F-4857-BE0F-71FEF717349E}" srcOrd="1" destOrd="0" presId="urn:microsoft.com/office/officeart/2018/5/layout/IconCircleLabelList"/>
    <dgm:cxn modelId="{DE07DDB0-48C7-4FE0-AB07-531904B2B418}" type="presParOf" srcId="{3A306908-C6C3-497A-8739-C390E9474959}" destId="{B67724CA-2AD5-4B13-ACE2-D58B454AADA7}" srcOrd="2" destOrd="0" presId="urn:microsoft.com/office/officeart/2018/5/layout/IconCircleLabelList"/>
    <dgm:cxn modelId="{2B0553F5-53C2-41CB-BD84-2433E1C676DC}" type="presParOf" srcId="{3A306908-C6C3-497A-8739-C390E9474959}" destId="{B4D6CEBD-E8BA-4546-BC90-63402A22CE2A}" srcOrd="3" destOrd="0" presId="urn:microsoft.com/office/officeart/2018/5/layout/IconCircleLabelList"/>
    <dgm:cxn modelId="{706C4214-DF21-4877-AF10-461C244FCBE9}" type="presParOf" srcId="{B2DE4163-6613-4FB4-8C01-F134D7008CDD}" destId="{7FB0640C-8209-4622-B233-E1E4A18769D5}" srcOrd="1" destOrd="0" presId="urn:microsoft.com/office/officeart/2018/5/layout/IconCircleLabelList"/>
    <dgm:cxn modelId="{4CCB23F3-49E2-4CFC-BDF0-0BC817AAF938}" type="presParOf" srcId="{B2DE4163-6613-4FB4-8C01-F134D7008CDD}" destId="{E66347E4-D116-4010-A3A3-1104BF349B26}" srcOrd="2" destOrd="0" presId="urn:microsoft.com/office/officeart/2018/5/layout/IconCircleLabelList"/>
    <dgm:cxn modelId="{C1811868-2183-4AE5-9AE8-228D55E3648D}" type="presParOf" srcId="{E66347E4-D116-4010-A3A3-1104BF349B26}" destId="{087F9879-D53E-4F2C-A49F-FA774956FAC3}" srcOrd="0" destOrd="0" presId="urn:microsoft.com/office/officeart/2018/5/layout/IconCircleLabelList"/>
    <dgm:cxn modelId="{5D317448-48D2-4497-A64A-A588F234E598}" type="presParOf" srcId="{E66347E4-D116-4010-A3A3-1104BF349B26}" destId="{2C941426-7B67-404E-8025-11A6F2ECAEA0}" srcOrd="1" destOrd="0" presId="urn:microsoft.com/office/officeart/2018/5/layout/IconCircleLabelList"/>
    <dgm:cxn modelId="{23152743-2274-450F-A39C-99D00D96CDF4}" type="presParOf" srcId="{E66347E4-D116-4010-A3A3-1104BF349B26}" destId="{C5D6509F-6C4D-4222-BEFB-79D043D8A564}" srcOrd="2" destOrd="0" presId="urn:microsoft.com/office/officeart/2018/5/layout/IconCircleLabelList"/>
    <dgm:cxn modelId="{EE2CFCEE-A7CB-480B-B2D6-F42574D84BC8}" type="presParOf" srcId="{E66347E4-D116-4010-A3A3-1104BF349B26}" destId="{6DAE07F4-75AA-4476-B317-F07BF42D5989}" srcOrd="3" destOrd="0" presId="urn:microsoft.com/office/officeart/2018/5/layout/IconCircleLabelList"/>
    <dgm:cxn modelId="{2ABDE191-5933-4A12-AF5B-D96574DBDF8E}" type="presParOf" srcId="{B2DE4163-6613-4FB4-8C01-F134D7008CDD}" destId="{4A6CBEE2-3BCD-441A-9A6E-A6CCD4E18E1F}" srcOrd="3" destOrd="0" presId="urn:microsoft.com/office/officeart/2018/5/layout/IconCircleLabelList"/>
    <dgm:cxn modelId="{9AEE2AD6-0099-4A4E-8005-0B5C73CC90EB}" type="presParOf" srcId="{B2DE4163-6613-4FB4-8C01-F134D7008CDD}" destId="{BC2926A4-F892-41CF-B2E4-D5A89890DA89}" srcOrd="4" destOrd="0" presId="urn:microsoft.com/office/officeart/2018/5/layout/IconCircleLabelList"/>
    <dgm:cxn modelId="{DB1A6BAD-6A28-49FF-8688-C3CF30B617E6}" type="presParOf" srcId="{BC2926A4-F892-41CF-B2E4-D5A89890DA89}" destId="{09AF83BB-AE06-4608-872D-8E1DC6D1FEDA}" srcOrd="0" destOrd="0" presId="urn:microsoft.com/office/officeart/2018/5/layout/IconCircleLabelList"/>
    <dgm:cxn modelId="{4F399B67-8F48-43A4-9320-C4CC161E0CC2}" type="presParOf" srcId="{BC2926A4-F892-41CF-B2E4-D5A89890DA89}" destId="{D9798DA8-1CC2-45D3-B96C-43917DDF11B8}" srcOrd="1" destOrd="0" presId="urn:microsoft.com/office/officeart/2018/5/layout/IconCircleLabelList"/>
    <dgm:cxn modelId="{36E6BB48-1C66-4020-848C-82AE11664F73}" type="presParOf" srcId="{BC2926A4-F892-41CF-B2E4-D5A89890DA89}" destId="{4263FBF7-5974-4A92-BA2D-6EC211C6FD71}" srcOrd="2" destOrd="0" presId="urn:microsoft.com/office/officeart/2018/5/layout/IconCircleLabelList"/>
    <dgm:cxn modelId="{00B2B512-5B48-4772-9B0F-BE2BE235E905}" type="presParOf" srcId="{BC2926A4-F892-41CF-B2E4-D5A89890DA89}" destId="{32FA048D-7BF3-492F-A1C1-3EF4345F89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17CFB-8AC8-426E-813F-0F18FBD244EE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E5630-B5F7-4675-8E8E-33E53DDB3C0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8869F-70B3-480E-92DD-D75052F46823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Un jeu «Labyrinthe» like</a:t>
          </a:r>
          <a:endParaRPr lang="en-US" sz="1900" kern="1200"/>
        </a:p>
      </dsp:txBody>
      <dsp:txXfrm>
        <a:off x="100682" y="2684598"/>
        <a:ext cx="2370489" cy="720000"/>
      </dsp:txXfrm>
    </dsp:sp>
    <dsp:sp modelId="{7D7FEBCE-FE3E-4ED9-AA1C-423C338DCCC5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F2BF9-B781-4A02-98A9-66880C1895C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D5CD8-CEA6-4E6E-A66B-269F07D7C3D3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Mode retro</a:t>
          </a:r>
          <a:endParaRPr lang="en-US" sz="1900" kern="1200"/>
        </a:p>
      </dsp:txBody>
      <dsp:txXfrm>
        <a:off x="2886007" y="2684598"/>
        <a:ext cx="2370489" cy="720000"/>
      </dsp:txXfrm>
    </dsp:sp>
    <dsp:sp modelId="{D64E6556-3122-4DFF-B8C6-7582A5CA0D74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CCA5C-8C3C-4E32-8213-701FD9DF02CB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95942-C35C-4062-B59F-C4000545B66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Sans moteur</a:t>
          </a:r>
          <a:endParaRPr lang="en-US" sz="1900" kern="1200"/>
        </a:p>
      </dsp:txBody>
      <dsp:txXfrm>
        <a:off x="5671332" y="2684598"/>
        <a:ext cx="2370489" cy="720000"/>
      </dsp:txXfrm>
    </dsp:sp>
    <dsp:sp modelId="{4330E92D-D290-44D0-B26C-D6C38C58C2A3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8AC1F-ADF2-4CFE-B1E9-2740E186DE1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BEBB8-AA26-4146-A621-F5A86594BD96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900" kern="1200"/>
            <a:t>Des graphismes à couper le souffle</a:t>
          </a:r>
          <a:endParaRPr lang="en-US" sz="19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0663D-ADE8-43BF-8785-769D7ED3459E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AF741-A06F-4857-BE0F-71FEF717349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6CEBD-E8BA-4546-BC90-63402A22CE2A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300" kern="1200" dirty="0"/>
            <a:t>Définition des rôles dans l’équipe</a:t>
          </a:r>
          <a:endParaRPr lang="en-US" sz="2300" kern="1200" dirty="0"/>
        </a:p>
      </dsp:txBody>
      <dsp:txXfrm>
        <a:off x="93445" y="3018902"/>
        <a:ext cx="3206250" cy="720000"/>
      </dsp:txXfrm>
    </dsp:sp>
    <dsp:sp modelId="{087F9879-D53E-4F2C-A49F-FA774956FAC3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41426-7B67-404E-8025-11A6F2ECAEA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E07F4-75AA-4476-B317-F07BF42D598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300" kern="1200"/>
            <a:t>Esprit découverte du monde du gaming</a:t>
          </a:r>
          <a:endParaRPr lang="en-US" sz="2300" kern="1200"/>
        </a:p>
      </dsp:txBody>
      <dsp:txXfrm>
        <a:off x="3860789" y="3018902"/>
        <a:ext cx="3206250" cy="720000"/>
      </dsp:txXfrm>
    </dsp:sp>
    <dsp:sp modelId="{09AF83BB-AE06-4608-872D-8E1DC6D1FED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98DA8-1CC2-45D3-B96C-43917DDF11B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048D-7BF3-492F-A1C1-3EF4345F890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300" kern="1200"/>
            <a:t>Satisfaction du résultat </a:t>
          </a:r>
          <a:r>
            <a:rPr lang="fr-CH" sz="2300" kern="1200">
              <a:sym typeface="Wingdings" panose="05000000000000000000" pitchFamily="2" charset="2"/>
            </a:rPr>
            <a:t></a:t>
          </a:r>
          <a:endParaRPr lang="en-US" sz="23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6B702-56EE-3DA3-049E-24A6B0B8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26B1F2-3653-2D2D-F406-DBEF15B1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0357C0-D88A-73D6-AB16-99BDE11A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69B4-76FD-FB73-91CB-2B787743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1D18E-513F-844E-1674-98E2785A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4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76DF0-C5DF-AFC6-5183-858F64C9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9086D3-C3C8-0698-D443-D6347014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C9DCC-3FB0-C162-F486-7FD6501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3F44C-BA38-1921-1CA3-E93FC1A1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7808E-EC86-C2AC-120F-D154F34F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7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477542-3248-C4C1-3119-16E514BA4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3A46BD-98F5-0AAD-F262-A4E5EDAA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DD6822-6968-B957-35A1-25FCCDA3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E4AE9-40CB-83F2-905D-FD29B7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C50996-0185-B5FF-C327-AE2C873D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6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A94A4-C553-D1FC-9B54-24A71CB3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FA4EA-7F41-2D75-DA97-09C70ED6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1AABE9-E040-55F2-DA96-AAC6C26F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1D352-4985-EA16-B11B-802A354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7D86D8-0955-C05C-BC82-B0804F7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7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E1E9A-8337-79EB-474D-D6EA7983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9C1EE-6577-5772-9550-B3D34037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A886EC-B050-6ED2-EAB5-A8FE7755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EB295-9083-0BEC-A987-57A30E74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9E7AB6-7AE3-554F-79CC-D4F4B1E2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8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A5A0F-D653-47DF-FB57-B9E0AB7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21D25-89BE-65C0-6B37-8BB6BC5A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8E88D4-31B3-17CD-7C0D-909210BBA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BC9987-462F-0B1A-C26E-AC50926B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7491-C807-5ED4-B020-2B1384B9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DAE7C1-3DC1-D85A-B0F5-F754EA0A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55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D65A7-F555-8C3B-CB91-818947D5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89F33A-50CF-95E4-7988-457D0A06B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9E30DC-1FC3-A730-FC5C-ADAC2D9B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8A2B91-9171-424C-80FD-04D3DB4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77D78F-DDC6-F678-337A-52990E86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C95B34-69D0-0B6F-9DED-2874A3D5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E12D4F-A644-A345-5B96-29950CA2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CAF2BB-7B13-9FA2-3CAF-7940B550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6BCAF-23CD-80B5-6965-67ED1258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773682-0793-AACA-3595-D3E05A84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EB8E99-ECB4-9836-8FCA-DE3D610D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EB3111-B7E5-0D74-DB6F-65B8B2F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86356C-AA5C-4EF5-8A39-0B93A75A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743162-B017-C4E9-2319-4034099C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E827B6-47B1-419A-7EC9-D8DDE421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DA632-A7BA-27D2-99DB-535F0F94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096733-86FD-8726-EBD9-93E8C1E5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0F7F00-6D36-074E-B225-676466FD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7373-9F3E-3D1B-9306-CC8E91E9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9D9AA9-F807-B525-0203-06C5D4BF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C45F9C-FF9B-FE82-59DD-C8161023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1C04A-94B7-4753-B936-490FB521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600F2C-649D-70F4-B8FD-8051C3294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1CD20-828F-3E67-1D24-86968620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8EB73-09CC-EED8-F24E-77B7492C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F2787B-982A-64A2-E3AD-8E0E6212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E7F86-97A4-05C1-EEE8-E97C218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4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94BAD3-3FF2-A6C5-AD8F-7341AFB7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00E27-CF2C-26AF-6279-5824994C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8C8E7-4F30-8F25-4C40-19FAC7814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78ADE-FA1F-4272-9F88-16A2C8DE4D56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33576-81CA-41D7-7D5B-0861B51F3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FA635-AA5A-DA9C-4D01-B1EB0E778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F5032-87EA-40D5-867E-289F13725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8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2CF020-AD0B-494B-2A5C-8B84A2B7C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fr-CH" sz="7200">
                <a:solidFill>
                  <a:schemeClr val="bg1"/>
                </a:solidFill>
              </a:rPr>
              <a:t>EAGLES</a:t>
            </a:r>
            <a:endParaRPr lang="fr-FR" sz="720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9F52E0-773B-8E40-92E7-6D9C0AB2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fr-CH" b="1" dirty="0">
                <a:solidFill>
                  <a:schemeClr val="bg1"/>
                </a:solidFill>
              </a:rPr>
              <a:t>a MAZE in </a:t>
            </a:r>
            <a:r>
              <a:rPr lang="fr-CH" b="1" dirty="0" err="1">
                <a:solidFill>
                  <a:schemeClr val="bg1"/>
                </a:solidFill>
              </a:rPr>
              <a:t>game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oiseau&#10;&#10;Description générée automatiquement">
            <a:extLst>
              <a:ext uri="{FF2B5EF4-FFF2-40B4-BE49-F238E27FC236}">
                <a16:creationId xmlns:a16="http://schemas.microsoft.com/office/drawing/2014/main" id="{E42D5475-02B0-6380-B4D3-141346BF1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" r="-2" b="8037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52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442F56-C314-EBDE-A597-FB16B453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CH" sz="4000">
                <a:solidFill>
                  <a:srgbClr val="FFFFFF"/>
                </a:solidFill>
              </a:rPr>
              <a:t>Concepts</a:t>
            </a:r>
            <a:endParaRPr lang="fr-FR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823247F-518E-B06E-B99D-E81085761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2349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9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0D4548-092A-ECDF-C0B4-ED5F185F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CH" sz="4000">
                <a:solidFill>
                  <a:srgbClr val="FFFFFF"/>
                </a:solidFill>
              </a:rPr>
              <a:t>Ce qui a fonctionné</a:t>
            </a:r>
            <a:endParaRPr lang="fr-FR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63F2058-3876-B5C0-BD2A-A061775B4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08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49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E46A0E-6194-B644-2E6C-8DD658D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CH" sz="4000">
                <a:solidFill>
                  <a:srgbClr val="FFFFFF"/>
                </a:solidFill>
              </a:rPr>
              <a:t>Ce qui a moins bien marché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71F42-7944-F16D-E4EE-9B221901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CH" sz="3200" dirty="0"/>
              <a:t>Manque de temps</a:t>
            </a:r>
          </a:p>
          <a:p>
            <a:r>
              <a:rPr lang="fr-CH" sz="3200" dirty="0"/>
              <a:t>Un commercial trop ambitieux</a:t>
            </a:r>
          </a:p>
          <a:p>
            <a:r>
              <a:rPr lang="fr-CH" sz="3200" dirty="0"/>
              <a:t>Mauvaise estimation de la complexité de sortir un produit «jouable»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78439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66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Thème Office</vt:lpstr>
      <vt:lpstr>EAGLES</vt:lpstr>
      <vt:lpstr>Concepts</vt:lpstr>
      <vt:lpstr>Ce qui a fonctionné</vt:lpstr>
      <vt:lpstr>Ce qui a moins bien marché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EAGLES</dc:title>
  <dc:creator>Christophe Delestre</dc:creator>
  <cp:lastModifiedBy>Christophe Delestre</cp:lastModifiedBy>
  <cp:revision>1</cp:revision>
  <dcterms:created xsi:type="dcterms:W3CDTF">2024-02-15T15:12:03Z</dcterms:created>
  <dcterms:modified xsi:type="dcterms:W3CDTF">2024-02-15T16:16:46Z</dcterms:modified>
</cp:coreProperties>
</file>