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/>
    <p:restoredTop sz="95345"/>
  </p:normalViewPr>
  <p:slideViewPr>
    <p:cSldViewPr snapToGrid="0" snapToObjects="1">
      <p:cViewPr varScale="1">
        <p:scale>
          <a:sx n="84" d="100"/>
          <a:sy n="84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CE723-3948-CB43-A540-FECFD4E1F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type II diabetes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3F205-9E2E-E74A-9B34-305752D65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Christine Lloyd</a:t>
            </a:r>
          </a:p>
        </p:txBody>
      </p:sp>
    </p:spTree>
    <p:extLst>
      <p:ext uri="{BB962C8B-B14F-4D97-AF65-F5344CB8AC3E}">
        <p14:creationId xmlns:p14="http://schemas.microsoft.com/office/powerpoint/2010/main" val="160999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2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A3B6F-570A-5C47-9AEA-E8E0E701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76554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Diabetes costs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$327 B/year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USA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9B5B2A8-A9A0-4F1F-A1FB-1E48DD1C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3200399"/>
            <a:ext cx="4016116" cy="258458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out of every 7 dollars of healthcare spending</a:t>
            </a:r>
          </a:p>
          <a:p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M Americans have diabetes</a:t>
            </a:r>
          </a:p>
          <a:p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88M Americans have prediabetes</a:t>
            </a:r>
          </a:p>
        </p:txBody>
      </p:sp>
      <p:pic>
        <p:nvPicPr>
          <p:cNvPr id="1026" name="Picture 2" descr="What Does Insulin Do? - Diabetes Self-Management">
            <a:extLst>
              <a:ext uri="{FF2B5EF4-FFF2-40B4-BE49-F238E27FC236}">
                <a16:creationId xmlns:a16="http://schemas.microsoft.com/office/drawing/2014/main" id="{65665569-ED88-7640-8E14-6242B7887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" r="10252" b="1"/>
          <a:stretch/>
        </p:blipFill>
        <p:spPr bwMode="auto">
          <a:xfrm>
            <a:off x="5137463" y="759599"/>
            <a:ext cx="6193767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6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D811-EEE1-1047-B22A-9632A94A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Save money and lives by finding prediabetic patients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4A17B-929B-F44D-A70D-0E18971086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b" anchorCtr="0"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A1C: ~$35/test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PCP counseling: &lt;$100/visit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810E1-6A5E-1A41-B448-F63AC5C45C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 anchorCtr="0"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Diabetes care: ~$10k/year/patient</a:t>
            </a:r>
          </a:p>
        </p:txBody>
      </p:sp>
      <p:pic>
        <p:nvPicPr>
          <p:cNvPr id="11" name="Picture 2" descr="&quot;Diabetes&quot; spelled out with tiny alphabet blocks, surrounded by syringes and pills">
            <a:extLst>
              <a:ext uri="{FF2B5EF4-FFF2-40B4-BE49-F238E27FC236}">
                <a16:creationId xmlns:a16="http://schemas.microsoft.com/office/drawing/2014/main" id="{81EF9581-24A7-9C45-86D8-DA14F0CE8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1" r="22265"/>
          <a:stretch/>
        </p:blipFill>
        <p:spPr bwMode="auto">
          <a:xfrm>
            <a:off x="4020399" y="3093720"/>
            <a:ext cx="316854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scussing Health Decisions with Your Doctor | National Institute on Aging">
            <a:extLst>
              <a:ext uri="{FF2B5EF4-FFF2-40B4-BE49-F238E27FC236}">
                <a16:creationId xmlns:a16="http://schemas.microsoft.com/office/drawing/2014/main" id="{5F8726C7-1318-784D-B6DE-307933D10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r="18957"/>
          <a:stretch/>
        </p:blipFill>
        <p:spPr bwMode="auto">
          <a:xfrm>
            <a:off x="7818120" y="1123837"/>
            <a:ext cx="316854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E95F6D-FA46-5746-97C7-AA0B8A33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model can help where simple cutoffs can’t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6FD70-4022-EB4A-B6D1-16506AA0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18" y="925198"/>
            <a:ext cx="5324822" cy="5001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AEF409-B755-7746-A57E-0EA5AC898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725" y="925198"/>
            <a:ext cx="14605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978ECB-540A-1B4D-B395-F5439A082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725020"/>
            <a:ext cx="5105400" cy="43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8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4D0F-6BAA-F244-80EC-9D1D8F0A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94B0-E76A-CD4F-9F8A-449EE069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More thorough cost-benefit analysis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Display actual diabetes risk given a score and relative risk compared to the population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Discuss appropriateness and legal ramifications of tree-based models</a:t>
            </a:r>
          </a:p>
        </p:txBody>
      </p:sp>
    </p:spTree>
    <p:extLst>
      <p:ext uri="{BB962C8B-B14F-4D97-AF65-F5344CB8AC3E}">
        <p14:creationId xmlns:p14="http://schemas.microsoft.com/office/powerpoint/2010/main" val="323550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C5F9DE-FF79-6E46-8185-74C5F365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7950"/>
            <a:ext cx="89916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2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7DF381-2F5D-D84D-86DB-C5C79483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57150"/>
            <a:ext cx="9931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064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104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Frame</vt:lpstr>
      <vt:lpstr>Predicting type II diabetes risk</vt:lpstr>
      <vt:lpstr>Diabetes costs  $327 B/year  in the USA</vt:lpstr>
      <vt:lpstr>Save money and lives by finding prediabetic patients</vt:lpstr>
      <vt:lpstr>A model can help where simple cutoffs can’t</vt:lpstr>
      <vt:lpstr>Next steps: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type II diabetes risk</dc:title>
  <dc:creator>Christine Lloyd</dc:creator>
  <cp:lastModifiedBy>Christine Lloyd</cp:lastModifiedBy>
  <cp:revision>8</cp:revision>
  <dcterms:created xsi:type="dcterms:W3CDTF">2020-10-28T15:33:58Z</dcterms:created>
  <dcterms:modified xsi:type="dcterms:W3CDTF">2020-10-30T04:38:31Z</dcterms:modified>
</cp:coreProperties>
</file>