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594"/>
    <p:restoredTop sz="95345"/>
  </p:normalViewPr>
  <p:slideViewPr>
    <p:cSldViewPr snapToGrid="0" snapToObjects="1">
      <p:cViewPr varScale="1">
        <p:scale>
          <a:sx n="120" d="100"/>
          <a:sy n="120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16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4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2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3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3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 24575,'28'-7'0,"-9"1"0,26-10 0,-25 10 0,2-1 0,-17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3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4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4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56.3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.52657E6"/>
      <inkml:brushProperty name="anchorY" value="-965380.8125"/>
      <inkml:brushProperty name="scaleFactor" value="0.5"/>
    </inkml:brush>
  </inkml:definitions>
  <inkml:trace contextRef="#ctx0" brushRef="#br0">1 55 24575,'21'-9'0,"1"6"0,0-7 0,-1 10 0,-4 0 0,-1 0 0,-5 0 0,0 0 0,4-9 0,-3 6 0,4-6 0,0 9 0,1 0 0,0 0 0,3 0 0,-3 0 0,4 0 0,1 0 0,0-5 0,-1 4 0,1-4 0,0 5 0,-1 0 0,1 0 0,-5 0 0,-2 0 0,-4 0 0,5 0 0,1 0 0,4 0 0,1 0 0,0 0 0,-5 0 0,3 0 0,-3 5 0,5-4 0,-1 8 0,-4-7 0,3 2 0,-7-4 0,2 0 0,-4 0 0,5 0 0,-4 0 0,3 0 0,1 0 0,1 5 0,0-4 0,3 4 0,-8-5 0,9 0 0,-4 0 0,0 0 0,3 0 0,-8 0 0,4 0 0,-1 0 0,-3 0 0,4 0 0,0 5 0,1-4 0,4 4 0,1-5 0,0 0 0,-1 5 0,1-4 0,-1 8 0,1-7 0,-5 2 0,15-4 0,-12 0 0,13 0 0,-16 0 0,3 0 0,-3 0 0,0 0 0,-2 0 0,1 0 0,-4 0 0,9 5 0,-9-4 0,8 4 0,-3-5 0,5 0 0,-1 5 0,1-4 0,-5 4 0,-2-5 0,-8 0 0,-3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40:06.6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.53723E6"/>
      <inkml:brushProperty name="anchorY" value="-981997.75"/>
      <inkml:brushProperty name="scaleFactor" value="0.5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4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5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5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6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8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8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8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9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9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17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0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0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1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2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2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3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3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4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0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5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5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5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0 24575,'-12'0'0,"2"0"0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6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6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6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7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8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7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0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8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1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54 24575,'-22'-10'0,"1"8"0,-12-22 0,13 21 0,-7-11 0,21 14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2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2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2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3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3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 24575,'28'-7'0,"-9"1"0,26-10 0,-25 10 0,2-1 0,-17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1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3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4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4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16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17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0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0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1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1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1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3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4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4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4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5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5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6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8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8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8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9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9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0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0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1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2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2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3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3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3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4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5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5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5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0 24575,'-12'0'0,"2"0"0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6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6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6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24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7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8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7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8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3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1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54 24575,'-22'-10'0,"1"8"0,-12-22 0,13 21 0,-7-11 0,21 14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2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6:39:42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9" Type="http://schemas.openxmlformats.org/officeDocument/2006/relationships/customXml" Target="../ink/ink36.xml"/><Relationship Id="rId21" Type="http://schemas.openxmlformats.org/officeDocument/2006/relationships/customXml" Target="../ink/ink19.xml"/><Relationship Id="rId34" Type="http://schemas.openxmlformats.org/officeDocument/2006/relationships/customXml" Target="../ink/ink32.xml"/><Relationship Id="rId42" Type="http://schemas.openxmlformats.org/officeDocument/2006/relationships/customXml" Target="../ink/ink39.xml"/><Relationship Id="rId47" Type="http://schemas.openxmlformats.org/officeDocument/2006/relationships/customXml" Target="../ink/ink44.xml"/><Relationship Id="rId50" Type="http://schemas.openxmlformats.org/officeDocument/2006/relationships/customXml" Target="../ink/ink46.xml"/><Relationship Id="rId55" Type="http://schemas.openxmlformats.org/officeDocument/2006/relationships/customXml" Target="../ink/ink50.xml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9" Type="http://schemas.openxmlformats.org/officeDocument/2006/relationships/customXml" Target="../ink/ink27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37" Type="http://schemas.openxmlformats.org/officeDocument/2006/relationships/customXml" Target="../ink/ink34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53" Type="http://schemas.openxmlformats.org/officeDocument/2006/relationships/customXml" Target="../ink/ink49.xml"/><Relationship Id="rId58" Type="http://schemas.openxmlformats.org/officeDocument/2006/relationships/customXml" Target="../ink/ink53.xml"/><Relationship Id="rId5" Type="http://schemas.openxmlformats.org/officeDocument/2006/relationships/customXml" Target="../ink/ink3.xml"/><Relationship Id="rId19" Type="http://schemas.openxmlformats.org/officeDocument/2006/relationships/customXml" Target="../ink/ink17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35" Type="http://schemas.openxmlformats.org/officeDocument/2006/relationships/customXml" Target="../ink/ink33.xml"/><Relationship Id="rId43" Type="http://schemas.openxmlformats.org/officeDocument/2006/relationships/customXml" Target="../ink/ink40.xml"/><Relationship Id="rId48" Type="http://schemas.openxmlformats.org/officeDocument/2006/relationships/image" Target="../media/image14.png"/><Relationship Id="rId56" Type="http://schemas.openxmlformats.org/officeDocument/2006/relationships/customXml" Target="../ink/ink51.xml"/><Relationship Id="rId8" Type="http://schemas.openxmlformats.org/officeDocument/2006/relationships/customXml" Target="../ink/ink6.xml"/><Relationship Id="rId51" Type="http://schemas.openxmlformats.org/officeDocument/2006/relationships/customXml" Target="../ink/ink47.xml"/><Relationship Id="rId3" Type="http://schemas.openxmlformats.org/officeDocument/2006/relationships/image" Target="../media/image12.png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customXml" Target="../ink/ink35.xml"/><Relationship Id="rId46" Type="http://schemas.openxmlformats.org/officeDocument/2006/relationships/customXml" Target="../ink/ink43.xml"/><Relationship Id="rId59" Type="http://schemas.openxmlformats.org/officeDocument/2006/relationships/image" Target="../media/image16.png"/><Relationship Id="rId20" Type="http://schemas.openxmlformats.org/officeDocument/2006/relationships/customXml" Target="../ink/ink18.xml"/><Relationship Id="rId41" Type="http://schemas.openxmlformats.org/officeDocument/2006/relationships/customXml" Target="../ink/ink38.xml"/><Relationship Id="rId5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36" Type="http://schemas.openxmlformats.org/officeDocument/2006/relationships/image" Target="../media/image13.png"/><Relationship Id="rId49" Type="http://schemas.openxmlformats.org/officeDocument/2006/relationships/customXml" Target="../ink/ink45.xml"/><Relationship Id="rId57" Type="http://schemas.openxmlformats.org/officeDocument/2006/relationships/customXml" Target="../ink/ink52.xml"/><Relationship Id="rId10" Type="http://schemas.openxmlformats.org/officeDocument/2006/relationships/customXml" Target="../ink/ink8.xml"/><Relationship Id="rId31" Type="http://schemas.openxmlformats.org/officeDocument/2006/relationships/customXml" Target="../ink/ink29.xml"/><Relationship Id="rId44" Type="http://schemas.openxmlformats.org/officeDocument/2006/relationships/customXml" Target="../ink/ink41.xml"/><Relationship Id="rId52" Type="http://schemas.openxmlformats.org/officeDocument/2006/relationships/customXml" Target="../ink/ink4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customXml" Target="../ink/ink68.xml"/><Relationship Id="rId26" Type="http://schemas.openxmlformats.org/officeDocument/2006/relationships/customXml" Target="../ink/ink76.xml"/><Relationship Id="rId39" Type="http://schemas.openxmlformats.org/officeDocument/2006/relationships/customXml" Target="../ink/ink88.xml"/><Relationship Id="rId21" Type="http://schemas.openxmlformats.org/officeDocument/2006/relationships/customXml" Target="../ink/ink71.xml"/><Relationship Id="rId34" Type="http://schemas.openxmlformats.org/officeDocument/2006/relationships/customXml" Target="../ink/ink84.xml"/><Relationship Id="rId42" Type="http://schemas.openxmlformats.org/officeDocument/2006/relationships/customXml" Target="../ink/ink91.xml"/><Relationship Id="rId47" Type="http://schemas.openxmlformats.org/officeDocument/2006/relationships/customXml" Target="../ink/ink96.xml"/><Relationship Id="rId50" Type="http://schemas.openxmlformats.org/officeDocument/2006/relationships/customXml" Target="../ink/ink98.xml"/><Relationship Id="rId55" Type="http://schemas.openxmlformats.org/officeDocument/2006/relationships/image" Target="../media/image15.png"/><Relationship Id="rId63" Type="http://schemas.openxmlformats.org/officeDocument/2006/relationships/image" Target="../media/image18.png"/><Relationship Id="rId7" Type="http://schemas.openxmlformats.org/officeDocument/2006/relationships/customXml" Target="../ink/ink57.xml"/><Relationship Id="rId2" Type="http://schemas.openxmlformats.org/officeDocument/2006/relationships/image" Target="../media/image16.png"/><Relationship Id="rId16" Type="http://schemas.openxmlformats.org/officeDocument/2006/relationships/customXml" Target="../ink/ink66.xml"/><Relationship Id="rId29" Type="http://schemas.openxmlformats.org/officeDocument/2006/relationships/customXml" Target="../ink/ink79.xml"/><Relationship Id="rId11" Type="http://schemas.openxmlformats.org/officeDocument/2006/relationships/customXml" Target="../ink/ink61.xml"/><Relationship Id="rId24" Type="http://schemas.openxmlformats.org/officeDocument/2006/relationships/customXml" Target="../ink/ink74.xml"/><Relationship Id="rId32" Type="http://schemas.openxmlformats.org/officeDocument/2006/relationships/customXml" Target="../ink/ink82.xml"/><Relationship Id="rId37" Type="http://schemas.openxmlformats.org/officeDocument/2006/relationships/image" Target="../media/image13.png"/><Relationship Id="rId40" Type="http://schemas.openxmlformats.org/officeDocument/2006/relationships/customXml" Target="../ink/ink89.xml"/><Relationship Id="rId45" Type="http://schemas.openxmlformats.org/officeDocument/2006/relationships/customXml" Target="../ink/ink94.xml"/><Relationship Id="rId53" Type="http://schemas.openxmlformats.org/officeDocument/2006/relationships/customXml" Target="../ink/ink101.xml"/><Relationship Id="rId58" Type="http://schemas.openxmlformats.org/officeDocument/2006/relationships/customXml" Target="../ink/ink105.xml"/><Relationship Id="rId5" Type="http://schemas.openxmlformats.org/officeDocument/2006/relationships/customXml" Target="../ink/ink55.xml"/><Relationship Id="rId61" Type="http://schemas.openxmlformats.org/officeDocument/2006/relationships/image" Target="../media/image17.png"/><Relationship Id="rId19" Type="http://schemas.openxmlformats.org/officeDocument/2006/relationships/customXml" Target="../ink/ink69.xml"/><Relationship Id="rId14" Type="http://schemas.openxmlformats.org/officeDocument/2006/relationships/customXml" Target="../ink/ink64.xml"/><Relationship Id="rId22" Type="http://schemas.openxmlformats.org/officeDocument/2006/relationships/customXml" Target="../ink/ink72.xml"/><Relationship Id="rId27" Type="http://schemas.openxmlformats.org/officeDocument/2006/relationships/customXml" Target="../ink/ink77.xml"/><Relationship Id="rId30" Type="http://schemas.openxmlformats.org/officeDocument/2006/relationships/customXml" Target="../ink/ink80.xml"/><Relationship Id="rId35" Type="http://schemas.openxmlformats.org/officeDocument/2006/relationships/customXml" Target="../ink/ink85.xml"/><Relationship Id="rId43" Type="http://schemas.openxmlformats.org/officeDocument/2006/relationships/customXml" Target="../ink/ink92.xml"/><Relationship Id="rId48" Type="http://schemas.openxmlformats.org/officeDocument/2006/relationships/customXml" Target="../ink/ink97.xml"/><Relationship Id="rId56" Type="http://schemas.openxmlformats.org/officeDocument/2006/relationships/customXml" Target="../ink/ink103.xml"/><Relationship Id="rId8" Type="http://schemas.openxmlformats.org/officeDocument/2006/relationships/customXml" Target="../ink/ink58.xml"/><Relationship Id="rId51" Type="http://schemas.openxmlformats.org/officeDocument/2006/relationships/customXml" Target="../ink/ink99.xml"/><Relationship Id="rId3" Type="http://schemas.openxmlformats.org/officeDocument/2006/relationships/customXml" Target="../ink/ink54.xml"/><Relationship Id="rId12" Type="http://schemas.openxmlformats.org/officeDocument/2006/relationships/customXml" Target="../ink/ink62.xml"/><Relationship Id="rId17" Type="http://schemas.openxmlformats.org/officeDocument/2006/relationships/customXml" Target="../ink/ink67.xml"/><Relationship Id="rId25" Type="http://schemas.openxmlformats.org/officeDocument/2006/relationships/customXml" Target="../ink/ink75.xml"/><Relationship Id="rId33" Type="http://schemas.openxmlformats.org/officeDocument/2006/relationships/customXml" Target="../ink/ink83.xml"/><Relationship Id="rId38" Type="http://schemas.openxmlformats.org/officeDocument/2006/relationships/customXml" Target="../ink/ink87.xml"/><Relationship Id="rId46" Type="http://schemas.openxmlformats.org/officeDocument/2006/relationships/customXml" Target="../ink/ink95.xml"/><Relationship Id="rId59" Type="http://schemas.openxmlformats.org/officeDocument/2006/relationships/customXml" Target="../ink/ink106.xml"/><Relationship Id="rId20" Type="http://schemas.openxmlformats.org/officeDocument/2006/relationships/customXml" Target="../ink/ink70.xml"/><Relationship Id="rId41" Type="http://schemas.openxmlformats.org/officeDocument/2006/relationships/customXml" Target="../ink/ink90.xml"/><Relationship Id="rId54" Type="http://schemas.openxmlformats.org/officeDocument/2006/relationships/customXml" Target="../ink/ink102.xml"/><Relationship Id="rId62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5" Type="http://schemas.openxmlformats.org/officeDocument/2006/relationships/customXml" Target="../ink/ink65.xml"/><Relationship Id="rId23" Type="http://schemas.openxmlformats.org/officeDocument/2006/relationships/customXml" Target="../ink/ink73.xml"/><Relationship Id="rId28" Type="http://schemas.openxmlformats.org/officeDocument/2006/relationships/customXml" Target="../ink/ink78.xml"/><Relationship Id="rId36" Type="http://schemas.openxmlformats.org/officeDocument/2006/relationships/customXml" Target="../ink/ink86.xml"/><Relationship Id="rId49" Type="http://schemas.openxmlformats.org/officeDocument/2006/relationships/image" Target="../media/image14.png"/><Relationship Id="rId57" Type="http://schemas.openxmlformats.org/officeDocument/2006/relationships/customXml" Target="../ink/ink104.xml"/><Relationship Id="rId10" Type="http://schemas.openxmlformats.org/officeDocument/2006/relationships/customXml" Target="../ink/ink60.xml"/><Relationship Id="rId31" Type="http://schemas.openxmlformats.org/officeDocument/2006/relationships/customXml" Target="../ink/ink81.xml"/><Relationship Id="rId44" Type="http://schemas.openxmlformats.org/officeDocument/2006/relationships/customXml" Target="../ink/ink93.xml"/><Relationship Id="rId52" Type="http://schemas.openxmlformats.org/officeDocument/2006/relationships/customXml" Target="../ink/ink100.xml"/><Relationship Id="rId60" Type="http://schemas.openxmlformats.org/officeDocument/2006/relationships/customXml" Target="../ink/ink107.xml"/><Relationship Id="rId4" Type="http://schemas.openxmlformats.org/officeDocument/2006/relationships/image" Target="../media/image12.png"/><Relationship Id="rId9" Type="http://schemas.openxmlformats.org/officeDocument/2006/relationships/customXml" Target="../ink/ink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iweirdness.com/post/173096796277/skyknit-when-a-neural-network-teamed-up-wi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E4D-D0D0-8C4E-88A6-D8C8AED18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sweater pattern matcher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A8AB1-58CB-1D42-BBCB-C2A380128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Christine Lloyd</a:t>
            </a:r>
          </a:p>
        </p:txBody>
      </p:sp>
    </p:spTree>
    <p:extLst>
      <p:ext uri="{BB962C8B-B14F-4D97-AF65-F5344CB8AC3E}">
        <p14:creationId xmlns:p14="http://schemas.microsoft.com/office/powerpoint/2010/main" val="384437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51BC7D-2DF0-D64A-BF7A-BA57D4C7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05526" cy="706964"/>
          </a:xfrm>
        </p:spPr>
        <p:txBody>
          <a:bodyPr/>
          <a:lstStyle/>
          <a:p>
            <a:r>
              <a:rPr lang="en-US" dirty="0"/>
              <a:t>Which pattern is the best fit?</a:t>
            </a:r>
          </a:p>
        </p:txBody>
      </p:sp>
      <p:pic>
        <p:nvPicPr>
          <p:cNvPr id="1026" name="Picture 2" descr="MEROKEETY Womens Open Front Cardigans Long Sleeve Oversized Chunky Cable  Knit Sweater Outwear Coat at Amazon Women's Clothing store">
            <a:extLst>
              <a:ext uri="{FF2B5EF4-FFF2-40B4-BE49-F238E27FC236}">
                <a16:creationId xmlns:a16="http://schemas.microsoft.com/office/drawing/2014/main" id="{CFFD00BA-ECFF-144D-BEBD-FA151CC718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603499"/>
            <a:ext cx="223653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720AA-10AB-4341-8D98-A7711A76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0" y="2349124"/>
            <a:ext cx="7763174" cy="45088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2B4C80-3838-0244-8BB4-D3A0E227E2F2}"/>
              </a:ext>
            </a:extLst>
          </p:cNvPr>
          <p:cNvSpPr/>
          <p:nvPr/>
        </p:nvSpPr>
        <p:spPr>
          <a:xfrm>
            <a:off x="4394200" y="3263900"/>
            <a:ext cx="7797800" cy="368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DABB5-0B8F-A043-9A02-6142F2CFF6AB}"/>
              </a:ext>
            </a:extLst>
          </p:cNvPr>
          <p:cNvSpPr/>
          <p:nvPr/>
        </p:nvSpPr>
        <p:spPr>
          <a:xfrm>
            <a:off x="4236720" y="2349124"/>
            <a:ext cx="894080" cy="25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29C294-32A2-7945-BA47-190EA62B524F}"/>
              </a:ext>
            </a:extLst>
          </p:cNvPr>
          <p:cNvSpPr/>
          <p:nvPr/>
        </p:nvSpPr>
        <p:spPr>
          <a:xfrm>
            <a:off x="4173220" y="2235200"/>
            <a:ext cx="894080" cy="46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5DCD1A-FCE2-EF4B-AFA3-E0F8F32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clustering of sweaters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2196C-F5F0-4048-807B-F77ACADA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2" y="2499782"/>
            <a:ext cx="40640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4D0E29-07D5-764C-9711-97E7E20C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259961"/>
            <a:ext cx="2705100" cy="4064000"/>
          </a:xfrm>
          <a:prstGeom prst="rect">
            <a:avLst/>
          </a:prstGeom>
        </p:spPr>
      </p:pic>
      <p:pic>
        <p:nvPicPr>
          <p:cNvPr id="6" name="Picture 5" descr="A picture containing sky, water, outdoor, person&#10;&#10;Description automatically generated">
            <a:extLst>
              <a:ext uri="{FF2B5EF4-FFF2-40B4-BE49-F238E27FC236}">
                <a16:creationId xmlns:a16="http://schemas.microsoft.com/office/drawing/2014/main" id="{210E5AF9-A5C0-2842-BE0B-E2F67A186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7" y="2499782"/>
            <a:ext cx="4064000" cy="4064000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7CA86A9-DECB-D24B-B4C2-C0AEA4278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77" y="5057677"/>
            <a:ext cx="2849591" cy="16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15442003-2F46-B742-B92F-6D54162E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85" y="2305681"/>
            <a:ext cx="1865725" cy="2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20C0EA70-0A30-C444-8DA8-5C03B480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10" y="4912807"/>
            <a:ext cx="2130941" cy="18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293C634F-CA1F-1A40-AE5A-7FA25136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7360"/>
            <a:ext cx="1626095" cy="24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0D164EBA-489E-0D4A-81BE-B4D9553F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096" y="2269674"/>
            <a:ext cx="1731742" cy="23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13 -0.01204 L -0.59466 -0.01204 " pathEditMode="relative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7154B8-193D-1C4D-AA75-3AFEFBD71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1053" y="219159"/>
            <a:ext cx="8761413" cy="708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Looking for </a:t>
            </a:r>
            <a:r>
              <a:rPr lang="en-US" dirty="0" err="1">
                <a:solidFill>
                  <a:schemeClr val="tx1"/>
                </a:solidFill>
              </a:rPr>
              <a:t>eigensweaters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0BCF9B-BB5A-C746-810C-E80320946838}"/>
                  </a:ext>
                </a:extLst>
              </p14:cNvPr>
              <p14:cNvContentPartPr/>
              <p14:nvPr/>
            </p14:nvContentPartPr>
            <p14:xfrm>
              <a:off x="8192580" y="54552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0BCF9B-BB5A-C746-810C-E80320946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3940" y="544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5E3CB3-D994-6D4F-869E-35267C4BA45B}"/>
                  </a:ext>
                </a:extLst>
              </p14:cNvPr>
              <p14:cNvContentPartPr/>
              <p14:nvPr/>
            </p14:nvContentPartPr>
            <p14:xfrm>
              <a:off x="8620980" y="5528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5E3CB3-D994-6D4F-869E-35267C4BA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2340" y="5519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9CFB7-F28F-9749-8A1F-2115E43CECA9}"/>
              </a:ext>
            </a:extLst>
          </p:cNvPr>
          <p:cNvGrpSpPr/>
          <p:nvPr/>
        </p:nvGrpSpPr>
        <p:grpSpPr>
          <a:xfrm>
            <a:off x="8554380" y="5221240"/>
            <a:ext cx="360" cy="360"/>
            <a:chOff x="8554380" y="52212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F064A8-6685-C241-8ABD-1E46E098137B}"/>
                    </a:ext>
                  </a:extLst>
                </p14:cNvPr>
                <p14:cNvContentPartPr/>
                <p14:nvPr/>
              </p14:nvContentPartPr>
              <p14:xfrm>
                <a:off x="8554380" y="522124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F064A8-6685-C241-8ABD-1E46E09813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45380" y="5212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32D5C8-D167-E745-BF29-8AF7BBF6701B}"/>
                    </a:ext>
                  </a:extLst>
                </p14:cNvPr>
                <p14:cNvContentPartPr/>
                <p14:nvPr/>
              </p14:nvContentPartPr>
              <p14:xfrm>
                <a:off x="8554380" y="522124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32D5C8-D167-E745-BF29-8AF7BBF670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45380" y="5212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46D8BD-5720-C145-88E4-C41C28850F1D}"/>
                  </a:ext>
                </a:extLst>
              </p14:cNvPr>
              <p14:cNvContentPartPr/>
              <p14:nvPr/>
            </p14:nvContentPartPr>
            <p14:xfrm>
              <a:off x="8991780" y="508876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46D8BD-5720-C145-88E4-C41C28850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40" y="5080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61B087-8CA0-9140-8878-1F7350DAED15}"/>
                  </a:ext>
                </a:extLst>
              </p14:cNvPr>
              <p14:cNvContentPartPr/>
              <p14:nvPr/>
            </p14:nvContentPartPr>
            <p14:xfrm>
              <a:off x="9055860" y="561580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61B087-8CA0-9140-8878-1F7350DAE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20" y="5607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92B5FD-ECA1-A740-8A37-F3DE929448F9}"/>
                  </a:ext>
                </a:extLst>
              </p14:cNvPr>
              <p14:cNvContentPartPr/>
              <p14:nvPr/>
            </p14:nvContentPartPr>
            <p14:xfrm>
              <a:off x="8785140" y="5450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92B5FD-ECA1-A740-8A37-F3DE92944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6140" y="5441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699C20-9EE8-2641-BF2C-3CC6112EEA8F}"/>
                  </a:ext>
                </a:extLst>
              </p14:cNvPr>
              <p14:cNvContentPartPr/>
              <p14:nvPr/>
            </p14:nvContentPartPr>
            <p14:xfrm>
              <a:off x="9105180" y="551500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699C20-9EE8-2641-BF2C-3CC6112EE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6540" y="5506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E22292-EE8C-CF4F-A119-6A95A1A6DF8E}"/>
                  </a:ext>
                </a:extLst>
              </p14:cNvPr>
              <p14:cNvContentPartPr/>
              <p14:nvPr/>
            </p14:nvContentPartPr>
            <p14:xfrm>
              <a:off x="8707020" y="57169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E22292-EE8C-CF4F-A119-6A95A1A6D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8380" y="5707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30A0CE-0D17-AC4A-8B06-536F885EDE7F}"/>
                  </a:ext>
                </a:extLst>
              </p14:cNvPr>
              <p14:cNvContentPartPr/>
              <p14:nvPr/>
            </p14:nvContentPartPr>
            <p14:xfrm>
              <a:off x="8859660" y="556432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30A0CE-0D17-AC4A-8B06-536F885EDE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1020" y="5555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7660AA-7286-1C48-A5E1-BA6F5FFCCD2F}"/>
                  </a:ext>
                </a:extLst>
              </p14:cNvPr>
              <p14:cNvContentPartPr/>
              <p14:nvPr/>
            </p14:nvContentPartPr>
            <p14:xfrm>
              <a:off x="8788740" y="555856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7660AA-7286-1C48-A5E1-BA6F5FFCC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9740" y="5549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494969-EDE5-5D4F-9774-11CBB5C0854D}"/>
                  </a:ext>
                </a:extLst>
              </p14:cNvPr>
              <p14:cNvContentPartPr/>
              <p14:nvPr/>
            </p14:nvContentPartPr>
            <p14:xfrm>
              <a:off x="8964060" y="554668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494969-EDE5-5D4F-9774-11CBB5C08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5420" y="5538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4E8C46-955B-3741-83A5-5EFEC6FC55A7}"/>
                  </a:ext>
                </a:extLst>
              </p14:cNvPr>
              <p14:cNvContentPartPr/>
              <p14:nvPr/>
            </p14:nvContentPartPr>
            <p14:xfrm>
              <a:off x="8933460" y="537388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4E8C46-955B-3741-83A5-5EFEC6FC55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60" y="5365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F95A63-17E6-694A-A7C3-00816B79CB5B}"/>
                  </a:ext>
                </a:extLst>
              </p14:cNvPr>
              <p14:cNvContentPartPr/>
              <p14:nvPr/>
            </p14:nvContentPartPr>
            <p14:xfrm>
              <a:off x="8932740" y="54815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F95A63-17E6-694A-A7C3-00816B79CB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3740" y="5472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E89E9C-959C-D748-A937-D97A59667320}"/>
                  </a:ext>
                </a:extLst>
              </p14:cNvPr>
              <p14:cNvContentPartPr/>
              <p14:nvPr/>
            </p14:nvContentPartPr>
            <p14:xfrm>
              <a:off x="9037500" y="628072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E89E9C-959C-D748-A937-D97A59667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60" y="6271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F38C93-EFCA-F241-8B9F-0822F638EE4C}"/>
                  </a:ext>
                </a:extLst>
              </p14:cNvPr>
              <p14:cNvContentPartPr/>
              <p14:nvPr/>
            </p14:nvContentPartPr>
            <p14:xfrm>
              <a:off x="9655980" y="592648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F38C93-EFCA-F241-8B9F-0822F638EE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7340" y="591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1AF9F0-B289-B648-9F13-D17C5B5FC071}"/>
                  </a:ext>
                </a:extLst>
              </p14:cNvPr>
              <p14:cNvContentPartPr/>
              <p14:nvPr/>
            </p14:nvContentPartPr>
            <p14:xfrm>
              <a:off x="9486060" y="632356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1AF9F0-B289-B648-9F13-D17C5B5FC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7420" y="6314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472043B-FD11-0F41-889E-96EC56566B2C}"/>
                  </a:ext>
                </a:extLst>
              </p14:cNvPr>
              <p14:cNvContentPartPr/>
              <p14:nvPr/>
            </p14:nvContentPartPr>
            <p14:xfrm>
              <a:off x="9190500" y="625192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472043B-FD11-0F41-889E-96EC56566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1860" y="6242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777E65-4B96-E448-9EB7-973FA3588814}"/>
                  </a:ext>
                </a:extLst>
              </p14:cNvPr>
              <p14:cNvContentPartPr/>
              <p14:nvPr/>
            </p14:nvContentPartPr>
            <p14:xfrm>
              <a:off x="9705660" y="605104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777E65-4B96-E448-9EB7-973FA3588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6660" y="6042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68BED7-9820-2840-B1AD-E38F7D140003}"/>
                  </a:ext>
                </a:extLst>
              </p14:cNvPr>
              <p14:cNvContentPartPr/>
              <p14:nvPr/>
            </p14:nvContentPartPr>
            <p14:xfrm>
              <a:off x="9578940" y="633364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68BED7-9820-2840-B1AD-E38F7D140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9940" y="6325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3D360D-A945-0142-BA05-2B4323D64C9D}"/>
                  </a:ext>
                </a:extLst>
              </p14:cNvPr>
              <p14:cNvContentPartPr/>
              <p14:nvPr/>
            </p14:nvContentPartPr>
            <p14:xfrm>
              <a:off x="9474540" y="621016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3D360D-A945-0142-BA05-2B4323D64C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5900" y="6201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BE84C6-259E-E747-81FA-032CF1E52DFB}"/>
                  </a:ext>
                </a:extLst>
              </p14:cNvPr>
              <p14:cNvContentPartPr/>
              <p14:nvPr/>
            </p14:nvContentPartPr>
            <p14:xfrm>
              <a:off x="9547980" y="616768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BE84C6-259E-E747-81FA-032CF1E52D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8980" y="6158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A9705E-805A-5B43-B130-9E94E0EFBFF6}"/>
                  </a:ext>
                </a:extLst>
              </p14:cNvPr>
              <p14:cNvContentPartPr/>
              <p14:nvPr/>
            </p14:nvContentPartPr>
            <p14:xfrm>
              <a:off x="9567780" y="630628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A9705E-805A-5B43-B130-9E94E0EFB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9140" y="6297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615BDA5-CEC2-EA41-84CF-5559B69F46F6}"/>
                  </a:ext>
                </a:extLst>
              </p14:cNvPr>
              <p14:cNvContentPartPr/>
              <p14:nvPr/>
            </p14:nvContentPartPr>
            <p14:xfrm>
              <a:off x="9590820" y="619360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615BDA5-CEC2-EA41-84CF-5559B69F46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2180" y="6184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0B093D-B5F2-224D-AD28-E11D6637F85A}"/>
                  </a:ext>
                </a:extLst>
              </p14:cNvPr>
              <p14:cNvContentPartPr/>
              <p14:nvPr/>
            </p14:nvContentPartPr>
            <p14:xfrm>
              <a:off x="9154500" y="612916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0B093D-B5F2-224D-AD28-E11D6637F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5500" y="6120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80A5A-102C-2145-9421-625E17185C3B}"/>
                  </a:ext>
                </a:extLst>
              </p14:cNvPr>
              <p14:cNvContentPartPr/>
              <p14:nvPr/>
            </p14:nvContentPartPr>
            <p14:xfrm>
              <a:off x="9329460" y="626524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80A5A-102C-2145-9421-625E17185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0820" y="6256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7277E7-8F59-0241-A475-21F7572A9FD2}"/>
                  </a:ext>
                </a:extLst>
              </p14:cNvPr>
              <p14:cNvContentPartPr/>
              <p14:nvPr/>
            </p14:nvContentPartPr>
            <p14:xfrm>
              <a:off x="9488220" y="614140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7277E7-8F59-0241-A475-21F7572A9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9220" y="6132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E0D20D-1548-104F-AD4C-87A146F96333}"/>
                  </a:ext>
                </a:extLst>
              </p14:cNvPr>
              <p14:cNvContentPartPr/>
              <p14:nvPr/>
            </p14:nvContentPartPr>
            <p14:xfrm>
              <a:off x="9505140" y="60776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E0D20D-1548-104F-AD4C-87A146F963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6140" y="6069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340D94-36F0-8C45-98C3-E791787EFE5C}"/>
                  </a:ext>
                </a:extLst>
              </p14:cNvPr>
              <p14:cNvContentPartPr/>
              <p14:nvPr/>
            </p14:nvContentPartPr>
            <p14:xfrm>
              <a:off x="8693340" y="621628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340D94-36F0-8C45-98C3-E791787EF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4340" y="6207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85A96F-A158-2348-976E-F62815CA55CE}"/>
                  </a:ext>
                </a:extLst>
              </p14:cNvPr>
              <p14:cNvContentPartPr/>
              <p14:nvPr/>
            </p14:nvContentPartPr>
            <p14:xfrm>
              <a:off x="8462940" y="620548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85A96F-A158-2348-976E-F62815CA55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4300" y="6196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B0F886-24FF-A847-9B49-A0E2104AE35C}"/>
                  </a:ext>
                </a:extLst>
              </p14:cNvPr>
              <p14:cNvContentPartPr/>
              <p14:nvPr/>
            </p14:nvContentPartPr>
            <p14:xfrm>
              <a:off x="8376180" y="602332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B0F886-24FF-A847-9B49-A0E2104AE3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7540" y="6014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A386D9-13F2-F844-AA9F-4D6015EF9FD9}"/>
                  </a:ext>
                </a:extLst>
              </p14:cNvPr>
              <p14:cNvContentPartPr/>
              <p14:nvPr/>
            </p14:nvContentPartPr>
            <p14:xfrm>
              <a:off x="8358180" y="612268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A386D9-13F2-F844-AA9F-4D6015EF9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9540" y="6113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5AA917-2280-9548-9170-D9A4C66D5A9D}"/>
                  </a:ext>
                </a:extLst>
              </p14:cNvPr>
              <p14:cNvContentPartPr/>
              <p14:nvPr/>
            </p14:nvContentPartPr>
            <p14:xfrm>
              <a:off x="8317140" y="6070840"/>
              <a:ext cx="792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5AA917-2280-9548-9170-D9A4C66D5A9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8140" y="60618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2E98A4-271A-264E-9DE5-93BEA53C59B6}"/>
                  </a:ext>
                </a:extLst>
              </p14:cNvPr>
              <p14:cNvContentPartPr/>
              <p14:nvPr/>
            </p14:nvContentPartPr>
            <p14:xfrm>
              <a:off x="8293740" y="604744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2E98A4-271A-264E-9DE5-93BEA53C5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5100" y="6038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9B87B-A300-B443-9AFB-28F9A58FEAAA}"/>
              </a:ext>
            </a:extLst>
          </p:cNvPr>
          <p:cNvGrpSpPr/>
          <p:nvPr/>
        </p:nvGrpSpPr>
        <p:grpSpPr>
          <a:xfrm>
            <a:off x="8340900" y="5943760"/>
            <a:ext cx="360" cy="360"/>
            <a:chOff x="8340900" y="59437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0A6167-026B-BB4B-BE03-847074725B9B}"/>
                    </a:ext>
                  </a:extLst>
                </p14:cNvPr>
                <p14:cNvContentPartPr/>
                <p14:nvPr/>
              </p14:nvContentPartPr>
              <p14:xfrm>
                <a:off x="8340900" y="594376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0A6167-026B-BB4B-BE03-847074725B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31900" y="593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9FC299-F4F7-7A4B-982E-34A19C1603E3}"/>
                    </a:ext>
                  </a:extLst>
                </p14:cNvPr>
                <p14:cNvContentPartPr/>
                <p14:nvPr/>
              </p14:nvContentPartPr>
              <p14:xfrm>
                <a:off x="8340900" y="594376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9FC299-F4F7-7A4B-982E-34A19C1603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31900" y="593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A737E0-7A51-4C4C-956F-2D348EFB5E6B}"/>
                  </a:ext>
                </a:extLst>
              </p14:cNvPr>
              <p14:cNvContentPartPr/>
              <p14:nvPr/>
            </p14:nvContentPartPr>
            <p14:xfrm>
              <a:off x="8434500" y="592864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A737E0-7A51-4C4C-956F-2D348EFB5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5860" y="5919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F277CF-2389-8449-8BB4-7FE558167CC5}"/>
                  </a:ext>
                </a:extLst>
              </p14:cNvPr>
              <p14:cNvContentPartPr/>
              <p14:nvPr/>
            </p14:nvContentPartPr>
            <p14:xfrm>
              <a:off x="8462220" y="602116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F277CF-2389-8449-8BB4-7FE558167C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3580" y="6012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DE081FE-5C81-AF4D-BB5F-44F9AE135685}"/>
              </a:ext>
            </a:extLst>
          </p:cNvPr>
          <p:cNvGrpSpPr/>
          <p:nvPr/>
        </p:nvGrpSpPr>
        <p:grpSpPr>
          <a:xfrm>
            <a:off x="8429460" y="6132040"/>
            <a:ext cx="20160" cy="10080"/>
            <a:chOff x="8429460" y="6132040"/>
            <a:chExt cx="2016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FE24F9-C7DC-854D-852C-2E0DDB1518E1}"/>
                    </a:ext>
                  </a:extLst>
                </p14:cNvPr>
                <p14:cNvContentPartPr/>
                <p14:nvPr/>
              </p14:nvContentPartPr>
              <p14:xfrm>
                <a:off x="8429460" y="614176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FE24F9-C7DC-854D-852C-2E0DDB1518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0820" y="613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910963-076D-1F4C-BEB0-8ECFCFA3070D}"/>
                    </a:ext>
                  </a:extLst>
                </p14:cNvPr>
                <p14:cNvContentPartPr/>
                <p14:nvPr/>
              </p14:nvContentPartPr>
              <p14:xfrm>
                <a:off x="8429460" y="614176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910963-076D-1F4C-BEB0-8ECFCFA307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0820" y="613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F8555E-B11F-3D48-B646-1DA99DD915F4}"/>
                    </a:ext>
                  </a:extLst>
                </p14:cNvPr>
                <p14:cNvContentPartPr/>
                <p14:nvPr/>
              </p14:nvContentPartPr>
              <p14:xfrm>
                <a:off x="8449260" y="613204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F8555E-B11F-3D48-B646-1DA99DD915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0620" y="6123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A2E12F-495B-5D4D-B90D-A9BF67484326}"/>
                  </a:ext>
                </a:extLst>
              </p14:cNvPr>
              <p14:cNvContentPartPr/>
              <p14:nvPr/>
            </p14:nvContentPartPr>
            <p14:xfrm>
              <a:off x="8483820" y="597868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A2E12F-495B-5D4D-B90D-A9BF67484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4820" y="5969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4601368-982D-F04D-BA46-DFD1850164F8}"/>
              </a:ext>
            </a:extLst>
          </p:cNvPr>
          <p:cNvGrpSpPr/>
          <p:nvPr/>
        </p:nvGrpSpPr>
        <p:grpSpPr>
          <a:xfrm>
            <a:off x="8132100" y="5247520"/>
            <a:ext cx="48240" cy="19800"/>
            <a:chOff x="8132100" y="5247520"/>
            <a:chExt cx="4824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412A2E-B624-864A-B5CC-0E5D93F9447F}"/>
                    </a:ext>
                  </a:extLst>
                </p14:cNvPr>
                <p14:cNvContentPartPr/>
                <p14:nvPr/>
              </p14:nvContentPartPr>
              <p14:xfrm>
                <a:off x="8179980" y="526696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412A2E-B624-864A-B5CC-0E5D93F944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71340" y="5257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113855-3B6F-DB4E-A918-68EB1366F9E8}"/>
                    </a:ext>
                  </a:extLst>
                </p14:cNvPr>
                <p14:cNvContentPartPr/>
                <p14:nvPr/>
              </p14:nvContentPartPr>
              <p14:xfrm>
                <a:off x="8132100" y="5247520"/>
                <a:ext cx="48240" cy="1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113855-3B6F-DB4E-A918-68EB1366F9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23460" y="5238880"/>
                  <a:ext cx="6588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CA5EE3-F31E-2C43-B451-5E3B06D74C33}"/>
                  </a:ext>
                </a:extLst>
              </p14:cNvPr>
              <p14:cNvContentPartPr/>
              <p14:nvPr/>
            </p14:nvContentPartPr>
            <p14:xfrm>
              <a:off x="8079180" y="531268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CA5EE3-F31E-2C43-B451-5E3B06D74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0540" y="5303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A04A66-BF85-6041-8E94-2CB60DBB71CD}"/>
                  </a:ext>
                </a:extLst>
              </p14:cNvPr>
              <p14:cNvContentPartPr/>
              <p14:nvPr/>
            </p14:nvContentPartPr>
            <p14:xfrm>
              <a:off x="8124540" y="560968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A04A66-BF85-6041-8E94-2CB60DBB7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5900" y="5601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257CBA-4411-1443-91F8-5B169D7C023E}"/>
                  </a:ext>
                </a:extLst>
              </p14:cNvPr>
              <p14:cNvContentPartPr/>
              <p14:nvPr/>
            </p14:nvContentPartPr>
            <p14:xfrm>
              <a:off x="8166300" y="510424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257CBA-4411-1443-91F8-5B169D7C0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660" y="5095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A430693-2939-8E48-8EBA-72574C602175}"/>
                  </a:ext>
                </a:extLst>
              </p14:cNvPr>
              <p14:cNvContentPartPr/>
              <p14:nvPr/>
            </p14:nvContentPartPr>
            <p14:xfrm>
              <a:off x="8149020" y="5347240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430693-2939-8E48-8EBA-72574C602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0380" y="5338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E50326F-4A75-0146-8555-2323E3D0FA77}"/>
                  </a:ext>
                </a:extLst>
              </p14:cNvPr>
              <p14:cNvContentPartPr/>
              <p14:nvPr/>
            </p14:nvContentPartPr>
            <p14:xfrm>
              <a:off x="8173860" y="5395120"/>
              <a:ext cx="50040" cy="15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E50326F-4A75-0146-8555-2323E3D0FA7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64860" y="5386480"/>
                <a:ext cx="67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F031AD7-7203-8E41-ACE1-4B378992E62B}"/>
                  </a:ext>
                </a:extLst>
              </p14:cNvPr>
              <p14:cNvContentPartPr/>
              <p14:nvPr/>
            </p14:nvContentPartPr>
            <p14:xfrm>
              <a:off x="8585700" y="5198560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F031AD7-7203-8E41-ACE1-4B378992E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7060" y="5189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D580E3-CB05-BC43-B654-165F5FC1B3EA}"/>
                  </a:ext>
                </a:extLst>
              </p14:cNvPr>
              <p14:cNvContentPartPr/>
              <p14:nvPr/>
            </p14:nvContentPartPr>
            <p14:xfrm>
              <a:off x="8377620" y="5149960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D580E3-CB05-BC43-B654-165F5FC1B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620" y="5141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6143B73-2DFC-4342-BE33-175BC4FD0FF6}"/>
                  </a:ext>
                </a:extLst>
              </p14:cNvPr>
              <p14:cNvContentPartPr/>
              <p14:nvPr/>
            </p14:nvContentPartPr>
            <p14:xfrm>
              <a:off x="8987820" y="4987960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6143B73-2DFC-4342-BE33-175BC4FD0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9180" y="4978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19A23E-91C3-D345-B347-266BB5E00A0A}"/>
                  </a:ext>
                </a:extLst>
              </p14:cNvPr>
              <p14:cNvContentPartPr/>
              <p14:nvPr/>
            </p14:nvContentPartPr>
            <p14:xfrm>
              <a:off x="9513060" y="5374960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19A23E-91C3-D345-B347-266BB5E00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4420" y="53659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4F3BC7-2564-594B-A752-48E4F0854A92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568993" y="911142"/>
            <a:ext cx="9802729" cy="59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7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4F3BC7-2564-594B-A752-48E4F085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3" y="911142"/>
            <a:ext cx="9802729" cy="5972199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8FAE3A33-8499-A048-951E-3F2881310344}"/>
              </a:ext>
            </a:extLst>
          </p:cNvPr>
          <p:cNvSpPr/>
          <p:nvPr/>
        </p:nvSpPr>
        <p:spPr>
          <a:xfrm>
            <a:off x="9132360" y="5343160"/>
            <a:ext cx="748240" cy="7542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7154B8-193D-1C4D-AA75-3AFEFBD71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1053" y="219159"/>
            <a:ext cx="8761413" cy="708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Looking for </a:t>
            </a:r>
            <a:r>
              <a:rPr lang="en-US" dirty="0" err="1">
                <a:solidFill>
                  <a:schemeClr val="tx1"/>
                </a:solidFill>
              </a:rPr>
              <a:t>eigensweaters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0BCF9B-BB5A-C746-810C-E80320946838}"/>
                  </a:ext>
                </a:extLst>
              </p14:cNvPr>
              <p14:cNvContentPartPr/>
              <p14:nvPr/>
            </p14:nvContentPartPr>
            <p14:xfrm>
              <a:off x="8192580" y="54552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0BCF9B-BB5A-C746-810C-E803209468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3940" y="544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5E3CB3-D994-6D4F-869E-35267C4BA45B}"/>
                  </a:ext>
                </a:extLst>
              </p14:cNvPr>
              <p14:cNvContentPartPr/>
              <p14:nvPr/>
            </p14:nvContentPartPr>
            <p14:xfrm>
              <a:off x="8620980" y="55283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5E3CB3-D994-6D4F-869E-35267C4BA4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2340" y="5519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9CFB7-F28F-9749-8A1F-2115E43CECA9}"/>
              </a:ext>
            </a:extLst>
          </p:cNvPr>
          <p:cNvGrpSpPr/>
          <p:nvPr/>
        </p:nvGrpSpPr>
        <p:grpSpPr>
          <a:xfrm>
            <a:off x="8554380" y="5221240"/>
            <a:ext cx="360" cy="360"/>
            <a:chOff x="8554380" y="52212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F064A8-6685-C241-8ABD-1E46E098137B}"/>
                    </a:ext>
                  </a:extLst>
                </p14:cNvPr>
                <p14:cNvContentPartPr/>
                <p14:nvPr/>
              </p14:nvContentPartPr>
              <p14:xfrm>
                <a:off x="8554380" y="522124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F064A8-6685-C241-8ABD-1E46E09813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45380" y="5212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32D5C8-D167-E745-BF29-8AF7BBF6701B}"/>
                    </a:ext>
                  </a:extLst>
                </p14:cNvPr>
                <p14:cNvContentPartPr/>
                <p14:nvPr/>
              </p14:nvContentPartPr>
              <p14:xfrm>
                <a:off x="8554380" y="522124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32D5C8-D167-E745-BF29-8AF7BBF670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45380" y="5212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46D8BD-5720-C145-88E4-C41C28850F1D}"/>
                  </a:ext>
                </a:extLst>
              </p14:cNvPr>
              <p14:cNvContentPartPr/>
              <p14:nvPr/>
            </p14:nvContentPartPr>
            <p14:xfrm>
              <a:off x="8991780" y="508876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46D8BD-5720-C145-88E4-C41C28850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40" y="5080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61B087-8CA0-9140-8878-1F7350DAED15}"/>
                  </a:ext>
                </a:extLst>
              </p14:cNvPr>
              <p14:cNvContentPartPr/>
              <p14:nvPr/>
            </p14:nvContentPartPr>
            <p14:xfrm>
              <a:off x="9055860" y="561580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61B087-8CA0-9140-8878-1F7350DAED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7220" y="5607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92B5FD-ECA1-A740-8A37-F3DE929448F9}"/>
                  </a:ext>
                </a:extLst>
              </p14:cNvPr>
              <p14:cNvContentPartPr/>
              <p14:nvPr/>
            </p14:nvContentPartPr>
            <p14:xfrm>
              <a:off x="8785140" y="5450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92B5FD-ECA1-A740-8A37-F3DE92944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6140" y="5441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699C20-9EE8-2641-BF2C-3CC6112EEA8F}"/>
                  </a:ext>
                </a:extLst>
              </p14:cNvPr>
              <p14:cNvContentPartPr/>
              <p14:nvPr/>
            </p14:nvContentPartPr>
            <p14:xfrm>
              <a:off x="9105180" y="551500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699C20-9EE8-2641-BF2C-3CC6112EE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6540" y="5506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E22292-EE8C-CF4F-A119-6A95A1A6DF8E}"/>
                  </a:ext>
                </a:extLst>
              </p14:cNvPr>
              <p14:cNvContentPartPr/>
              <p14:nvPr/>
            </p14:nvContentPartPr>
            <p14:xfrm>
              <a:off x="8707020" y="57169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E22292-EE8C-CF4F-A119-6A95A1A6DF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8380" y="5707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30A0CE-0D17-AC4A-8B06-536F885EDE7F}"/>
                  </a:ext>
                </a:extLst>
              </p14:cNvPr>
              <p14:cNvContentPartPr/>
              <p14:nvPr/>
            </p14:nvContentPartPr>
            <p14:xfrm>
              <a:off x="8859660" y="556432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30A0CE-0D17-AC4A-8B06-536F885ED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020" y="5555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7660AA-7286-1C48-A5E1-BA6F5FFCCD2F}"/>
                  </a:ext>
                </a:extLst>
              </p14:cNvPr>
              <p14:cNvContentPartPr/>
              <p14:nvPr/>
            </p14:nvContentPartPr>
            <p14:xfrm>
              <a:off x="8788740" y="555856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7660AA-7286-1C48-A5E1-BA6F5FFCCD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9740" y="5549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494969-EDE5-5D4F-9774-11CBB5C0854D}"/>
                  </a:ext>
                </a:extLst>
              </p14:cNvPr>
              <p14:cNvContentPartPr/>
              <p14:nvPr/>
            </p14:nvContentPartPr>
            <p14:xfrm>
              <a:off x="8964060" y="554668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494969-EDE5-5D4F-9774-11CBB5C08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5420" y="5538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4E8C46-955B-3741-83A5-5EFEC6FC55A7}"/>
                  </a:ext>
                </a:extLst>
              </p14:cNvPr>
              <p14:cNvContentPartPr/>
              <p14:nvPr/>
            </p14:nvContentPartPr>
            <p14:xfrm>
              <a:off x="8933460" y="537388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4E8C46-955B-3741-83A5-5EFEC6FC55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60" y="5365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F95A63-17E6-694A-A7C3-00816B79CB5B}"/>
                  </a:ext>
                </a:extLst>
              </p14:cNvPr>
              <p14:cNvContentPartPr/>
              <p14:nvPr/>
            </p14:nvContentPartPr>
            <p14:xfrm>
              <a:off x="8932740" y="54815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F95A63-17E6-694A-A7C3-00816B79CB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3740" y="5472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E89E9C-959C-D748-A937-D97A59667320}"/>
                  </a:ext>
                </a:extLst>
              </p14:cNvPr>
              <p14:cNvContentPartPr/>
              <p14:nvPr/>
            </p14:nvContentPartPr>
            <p14:xfrm>
              <a:off x="9037500" y="628072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E89E9C-959C-D748-A937-D97A59667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8860" y="6271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F38C93-EFCA-F241-8B9F-0822F638EE4C}"/>
                  </a:ext>
                </a:extLst>
              </p14:cNvPr>
              <p14:cNvContentPartPr/>
              <p14:nvPr/>
            </p14:nvContentPartPr>
            <p14:xfrm>
              <a:off x="9655980" y="592648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F38C93-EFCA-F241-8B9F-0822F638EE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7340" y="591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1AF9F0-B289-B648-9F13-D17C5B5FC071}"/>
                  </a:ext>
                </a:extLst>
              </p14:cNvPr>
              <p14:cNvContentPartPr/>
              <p14:nvPr/>
            </p14:nvContentPartPr>
            <p14:xfrm>
              <a:off x="9486060" y="632356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1AF9F0-B289-B648-9F13-D17C5B5FC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7420" y="6314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472043B-FD11-0F41-889E-96EC56566B2C}"/>
                  </a:ext>
                </a:extLst>
              </p14:cNvPr>
              <p14:cNvContentPartPr/>
              <p14:nvPr/>
            </p14:nvContentPartPr>
            <p14:xfrm>
              <a:off x="9190500" y="625192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472043B-FD11-0F41-889E-96EC56566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1860" y="6242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777E65-4B96-E448-9EB7-973FA3588814}"/>
                  </a:ext>
                </a:extLst>
              </p14:cNvPr>
              <p14:cNvContentPartPr/>
              <p14:nvPr/>
            </p14:nvContentPartPr>
            <p14:xfrm>
              <a:off x="9705660" y="605104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777E65-4B96-E448-9EB7-973FA3588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6660" y="6042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68BED7-9820-2840-B1AD-E38F7D140003}"/>
                  </a:ext>
                </a:extLst>
              </p14:cNvPr>
              <p14:cNvContentPartPr/>
              <p14:nvPr/>
            </p14:nvContentPartPr>
            <p14:xfrm>
              <a:off x="9578940" y="633364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68BED7-9820-2840-B1AD-E38F7D140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9940" y="6325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3D360D-A945-0142-BA05-2B4323D64C9D}"/>
                  </a:ext>
                </a:extLst>
              </p14:cNvPr>
              <p14:cNvContentPartPr/>
              <p14:nvPr/>
            </p14:nvContentPartPr>
            <p14:xfrm>
              <a:off x="9474540" y="621016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3D360D-A945-0142-BA05-2B4323D64C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5900" y="6201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BE84C6-259E-E747-81FA-032CF1E52DFB}"/>
                  </a:ext>
                </a:extLst>
              </p14:cNvPr>
              <p14:cNvContentPartPr/>
              <p14:nvPr/>
            </p14:nvContentPartPr>
            <p14:xfrm>
              <a:off x="9547980" y="616768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BE84C6-259E-E747-81FA-032CF1E52D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8980" y="6158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A9705E-805A-5B43-B130-9E94E0EFBFF6}"/>
                  </a:ext>
                </a:extLst>
              </p14:cNvPr>
              <p14:cNvContentPartPr/>
              <p14:nvPr/>
            </p14:nvContentPartPr>
            <p14:xfrm>
              <a:off x="9567780" y="630628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A9705E-805A-5B43-B130-9E94E0EFB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9140" y="6297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615BDA5-CEC2-EA41-84CF-5559B69F46F6}"/>
                  </a:ext>
                </a:extLst>
              </p14:cNvPr>
              <p14:cNvContentPartPr/>
              <p14:nvPr/>
            </p14:nvContentPartPr>
            <p14:xfrm>
              <a:off x="9590820" y="619360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615BDA5-CEC2-EA41-84CF-5559B69F46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2180" y="6184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0B093D-B5F2-224D-AD28-E11D6637F85A}"/>
                  </a:ext>
                </a:extLst>
              </p14:cNvPr>
              <p14:cNvContentPartPr/>
              <p14:nvPr/>
            </p14:nvContentPartPr>
            <p14:xfrm>
              <a:off x="9154500" y="612916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0B093D-B5F2-224D-AD28-E11D6637F8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5500" y="6120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A80A5A-102C-2145-9421-625E17185C3B}"/>
                  </a:ext>
                </a:extLst>
              </p14:cNvPr>
              <p14:cNvContentPartPr/>
              <p14:nvPr/>
            </p14:nvContentPartPr>
            <p14:xfrm>
              <a:off x="9329460" y="626524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A80A5A-102C-2145-9421-625E17185C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0820" y="6256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7277E7-8F59-0241-A475-21F7572A9FD2}"/>
                  </a:ext>
                </a:extLst>
              </p14:cNvPr>
              <p14:cNvContentPartPr/>
              <p14:nvPr/>
            </p14:nvContentPartPr>
            <p14:xfrm>
              <a:off x="9488220" y="614140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7277E7-8F59-0241-A475-21F7572A9F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9220" y="6132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E0D20D-1548-104F-AD4C-87A146F96333}"/>
                  </a:ext>
                </a:extLst>
              </p14:cNvPr>
              <p14:cNvContentPartPr/>
              <p14:nvPr/>
            </p14:nvContentPartPr>
            <p14:xfrm>
              <a:off x="9505140" y="60776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E0D20D-1548-104F-AD4C-87A146F963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140" y="6069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340D94-36F0-8C45-98C3-E791787EFE5C}"/>
                  </a:ext>
                </a:extLst>
              </p14:cNvPr>
              <p14:cNvContentPartPr/>
              <p14:nvPr/>
            </p14:nvContentPartPr>
            <p14:xfrm>
              <a:off x="8693340" y="621628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340D94-36F0-8C45-98C3-E791787EF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4340" y="6207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85A96F-A158-2348-976E-F62815CA55CE}"/>
                  </a:ext>
                </a:extLst>
              </p14:cNvPr>
              <p14:cNvContentPartPr/>
              <p14:nvPr/>
            </p14:nvContentPartPr>
            <p14:xfrm>
              <a:off x="8462940" y="620548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85A96F-A158-2348-976E-F62815CA5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300" y="6196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B0F886-24FF-A847-9B49-A0E2104AE35C}"/>
                  </a:ext>
                </a:extLst>
              </p14:cNvPr>
              <p14:cNvContentPartPr/>
              <p14:nvPr/>
            </p14:nvContentPartPr>
            <p14:xfrm>
              <a:off x="8376180" y="602332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B0F886-24FF-A847-9B49-A0E2104AE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7540" y="6014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A386D9-13F2-F844-AA9F-4D6015EF9FD9}"/>
                  </a:ext>
                </a:extLst>
              </p14:cNvPr>
              <p14:cNvContentPartPr/>
              <p14:nvPr/>
            </p14:nvContentPartPr>
            <p14:xfrm>
              <a:off x="8358180" y="612268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A386D9-13F2-F844-AA9F-4D6015EF9F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9540" y="6113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5AA917-2280-9548-9170-D9A4C66D5A9D}"/>
                  </a:ext>
                </a:extLst>
              </p14:cNvPr>
              <p14:cNvContentPartPr/>
              <p14:nvPr/>
            </p14:nvContentPartPr>
            <p14:xfrm>
              <a:off x="8317140" y="6070840"/>
              <a:ext cx="792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5AA917-2280-9548-9170-D9A4C66D5A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08140" y="60618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2E98A4-271A-264E-9DE5-93BEA53C59B6}"/>
                  </a:ext>
                </a:extLst>
              </p14:cNvPr>
              <p14:cNvContentPartPr/>
              <p14:nvPr/>
            </p14:nvContentPartPr>
            <p14:xfrm>
              <a:off x="8293740" y="6047440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2E98A4-271A-264E-9DE5-93BEA53C59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5100" y="6038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9B87B-A300-B443-9AFB-28F9A58FEAAA}"/>
              </a:ext>
            </a:extLst>
          </p:cNvPr>
          <p:cNvGrpSpPr/>
          <p:nvPr/>
        </p:nvGrpSpPr>
        <p:grpSpPr>
          <a:xfrm>
            <a:off x="8340900" y="5943760"/>
            <a:ext cx="360" cy="360"/>
            <a:chOff x="8340900" y="59437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0A6167-026B-BB4B-BE03-847074725B9B}"/>
                    </a:ext>
                  </a:extLst>
                </p14:cNvPr>
                <p14:cNvContentPartPr/>
                <p14:nvPr/>
              </p14:nvContentPartPr>
              <p14:xfrm>
                <a:off x="8340900" y="594376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0A6167-026B-BB4B-BE03-847074725B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1900" y="593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9FC299-F4F7-7A4B-982E-34A19C1603E3}"/>
                    </a:ext>
                  </a:extLst>
                </p14:cNvPr>
                <p14:cNvContentPartPr/>
                <p14:nvPr/>
              </p14:nvContentPartPr>
              <p14:xfrm>
                <a:off x="8340900" y="594376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9FC299-F4F7-7A4B-982E-34A19C1603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1900" y="5934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A737E0-7A51-4C4C-956F-2D348EFB5E6B}"/>
                  </a:ext>
                </a:extLst>
              </p14:cNvPr>
              <p14:cNvContentPartPr/>
              <p14:nvPr/>
            </p14:nvContentPartPr>
            <p14:xfrm>
              <a:off x="8434500" y="592864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A737E0-7A51-4C4C-956F-2D348EFB5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5860" y="5919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F277CF-2389-8449-8BB4-7FE558167CC5}"/>
                  </a:ext>
                </a:extLst>
              </p14:cNvPr>
              <p14:cNvContentPartPr/>
              <p14:nvPr/>
            </p14:nvContentPartPr>
            <p14:xfrm>
              <a:off x="8462220" y="602116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F277CF-2389-8449-8BB4-7FE558167C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3580" y="6012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DE081FE-5C81-AF4D-BB5F-44F9AE135685}"/>
              </a:ext>
            </a:extLst>
          </p:cNvPr>
          <p:cNvGrpSpPr/>
          <p:nvPr/>
        </p:nvGrpSpPr>
        <p:grpSpPr>
          <a:xfrm>
            <a:off x="8429460" y="6132040"/>
            <a:ext cx="20160" cy="10080"/>
            <a:chOff x="8429460" y="6132040"/>
            <a:chExt cx="2016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FE24F9-C7DC-854D-852C-2E0DDB1518E1}"/>
                    </a:ext>
                  </a:extLst>
                </p14:cNvPr>
                <p14:cNvContentPartPr/>
                <p14:nvPr/>
              </p14:nvContentPartPr>
              <p14:xfrm>
                <a:off x="8429460" y="614176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FE24F9-C7DC-854D-852C-2E0DDB1518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20820" y="613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910963-076D-1F4C-BEB0-8ECFCFA3070D}"/>
                    </a:ext>
                  </a:extLst>
                </p14:cNvPr>
                <p14:cNvContentPartPr/>
                <p14:nvPr/>
              </p14:nvContentPartPr>
              <p14:xfrm>
                <a:off x="8429460" y="614176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910963-076D-1F4C-BEB0-8ECFCFA307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20820" y="613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F8555E-B11F-3D48-B646-1DA99DD915F4}"/>
                    </a:ext>
                  </a:extLst>
                </p14:cNvPr>
                <p14:cNvContentPartPr/>
                <p14:nvPr/>
              </p14:nvContentPartPr>
              <p14:xfrm>
                <a:off x="8449260" y="613204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F8555E-B11F-3D48-B646-1DA99DD915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0620" y="6123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A2E12F-495B-5D4D-B90D-A9BF67484326}"/>
                  </a:ext>
                </a:extLst>
              </p14:cNvPr>
              <p14:cNvContentPartPr/>
              <p14:nvPr/>
            </p14:nvContentPartPr>
            <p14:xfrm>
              <a:off x="8483820" y="5978680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A2E12F-495B-5D4D-B90D-A9BF67484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4820" y="5969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4601368-982D-F04D-BA46-DFD1850164F8}"/>
              </a:ext>
            </a:extLst>
          </p:cNvPr>
          <p:cNvGrpSpPr/>
          <p:nvPr/>
        </p:nvGrpSpPr>
        <p:grpSpPr>
          <a:xfrm>
            <a:off x="8132100" y="5247520"/>
            <a:ext cx="48240" cy="19800"/>
            <a:chOff x="8132100" y="5247520"/>
            <a:chExt cx="4824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412A2E-B624-864A-B5CC-0E5D93F9447F}"/>
                    </a:ext>
                  </a:extLst>
                </p14:cNvPr>
                <p14:cNvContentPartPr/>
                <p14:nvPr/>
              </p14:nvContentPartPr>
              <p14:xfrm>
                <a:off x="8179980" y="526696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412A2E-B624-864A-B5CC-0E5D93F944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71340" y="5257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113855-3B6F-DB4E-A918-68EB1366F9E8}"/>
                    </a:ext>
                  </a:extLst>
                </p14:cNvPr>
                <p14:cNvContentPartPr/>
                <p14:nvPr/>
              </p14:nvContentPartPr>
              <p14:xfrm>
                <a:off x="8132100" y="5247520"/>
                <a:ext cx="48240" cy="1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113855-3B6F-DB4E-A918-68EB1366F9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23460" y="5238880"/>
                  <a:ext cx="6588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CA5EE3-F31E-2C43-B451-5E3B06D74C33}"/>
                  </a:ext>
                </a:extLst>
              </p14:cNvPr>
              <p14:cNvContentPartPr/>
              <p14:nvPr/>
            </p14:nvContentPartPr>
            <p14:xfrm>
              <a:off x="8079180" y="5312680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CA5EE3-F31E-2C43-B451-5E3B06D74C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0540" y="5303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A04A66-BF85-6041-8E94-2CB60DBB71CD}"/>
                  </a:ext>
                </a:extLst>
              </p14:cNvPr>
              <p14:cNvContentPartPr/>
              <p14:nvPr/>
            </p14:nvContentPartPr>
            <p14:xfrm>
              <a:off x="8124540" y="560968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A04A66-BF85-6041-8E94-2CB60DBB71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5900" y="5601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257CBA-4411-1443-91F8-5B169D7C023E}"/>
                  </a:ext>
                </a:extLst>
              </p14:cNvPr>
              <p14:cNvContentPartPr/>
              <p14:nvPr/>
            </p14:nvContentPartPr>
            <p14:xfrm>
              <a:off x="8166300" y="510424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257CBA-4411-1443-91F8-5B169D7C02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7660" y="5095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A430693-2939-8E48-8EBA-72574C602175}"/>
                  </a:ext>
                </a:extLst>
              </p14:cNvPr>
              <p14:cNvContentPartPr/>
              <p14:nvPr/>
            </p14:nvContentPartPr>
            <p14:xfrm>
              <a:off x="8149020" y="5347240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430693-2939-8E48-8EBA-72574C6021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0380" y="5338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E50326F-4A75-0146-8555-2323E3D0FA77}"/>
                  </a:ext>
                </a:extLst>
              </p14:cNvPr>
              <p14:cNvContentPartPr/>
              <p14:nvPr/>
            </p14:nvContentPartPr>
            <p14:xfrm>
              <a:off x="8173860" y="5395120"/>
              <a:ext cx="50040" cy="15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E50326F-4A75-0146-8555-2323E3D0FA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64860" y="5386480"/>
                <a:ext cx="67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F031AD7-7203-8E41-ACE1-4B378992E62B}"/>
                  </a:ext>
                </a:extLst>
              </p14:cNvPr>
              <p14:cNvContentPartPr/>
              <p14:nvPr/>
            </p14:nvContentPartPr>
            <p14:xfrm>
              <a:off x="8585700" y="5198560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F031AD7-7203-8E41-ACE1-4B378992E6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7060" y="5189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D580E3-CB05-BC43-B654-165F5FC1B3EA}"/>
                  </a:ext>
                </a:extLst>
              </p14:cNvPr>
              <p14:cNvContentPartPr/>
              <p14:nvPr/>
            </p14:nvContentPartPr>
            <p14:xfrm>
              <a:off x="8377620" y="5149960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D580E3-CB05-BC43-B654-165F5FC1B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8620" y="5141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6143B73-2DFC-4342-BE33-175BC4FD0FF6}"/>
                  </a:ext>
                </a:extLst>
              </p14:cNvPr>
              <p14:cNvContentPartPr/>
              <p14:nvPr/>
            </p14:nvContentPartPr>
            <p14:xfrm>
              <a:off x="8987820" y="4987960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6143B73-2DFC-4342-BE33-175BC4FD0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9180" y="4978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19A23E-91C3-D345-B347-266BB5E00A0A}"/>
                  </a:ext>
                </a:extLst>
              </p14:cNvPr>
              <p14:cNvContentPartPr/>
              <p14:nvPr/>
            </p14:nvContentPartPr>
            <p14:xfrm>
              <a:off x="9513060" y="5374960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19A23E-91C3-D345-B347-266BB5E00A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4420" y="5365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5D57AE9-B9B7-A74F-9CDF-53B69A6AA063}"/>
                  </a:ext>
                </a:extLst>
              </p14:cNvPr>
              <p14:cNvContentPartPr/>
              <p14:nvPr/>
            </p14:nvContentPartPr>
            <p14:xfrm>
              <a:off x="1847580" y="5239600"/>
              <a:ext cx="579240" cy="31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5D57AE9-B9B7-A74F-9CDF-53B69A6AA0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29940" y="5221960"/>
                <a:ext cx="614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06363BA-4B6A-4E44-8D71-B50D11000C8B}"/>
                  </a:ext>
                </a:extLst>
              </p14:cNvPr>
              <p14:cNvContentPartPr/>
              <p14:nvPr/>
            </p14:nvContentPartPr>
            <p14:xfrm>
              <a:off x="9509100" y="5728120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06363BA-4B6A-4E44-8D71-B50D11000C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91460" y="571048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5E490A6-65D9-7444-B8EF-4145C49E863A}"/>
              </a:ext>
            </a:extLst>
          </p:cNvPr>
          <p:cNvSpPr txBox="1"/>
          <p:nvPr/>
        </p:nvSpPr>
        <p:spPr>
          <a:xfrm>
            <a:off x="10152940" y="5373880"/>
            <a:ext cx="221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projects/library/alden-2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projects/library/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mabrey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-sweater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72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2872800-0091-0848-B0B1-6BAAC720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2522"/>
            <a:ext cx="10045700" cy="407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C38FC-0BA1-7A49-8573-498CA1D6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FFE76-B458-0042-9108-56EF491697A8}"/>
              </a:ext>
            </a:extLst>
          </p:cNvPr>
          <p:cNvSpPr txBox="1"/>
          <p:nvPr/>
        </p:nvSpPr>
        <p:spPr>
          <a:xfrm>
            <a:off x="3336019" y="5238001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Pre-trained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feature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C7D39-A1ED-BA45-9C75-F22D96A1DCEA}"/>
              </a:ext>
            </a:extLst>
          </p:cNvPr>
          <p:cNvSpPr txBox="1"/>
          <p:nvPr/>
        </p:nvSpPr>
        <p:spPr>
          <a:xfrm>
            <a:off x="7418722" y="556116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Sweater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recognition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C6D5E-C52A-DC4D-8E45-5D316DF14D00}"/>
              </a:ext>
            </a:extLst>
          </p:cNvPr>
          <p:cNvSpPr/>
          <p:nvPr/>
        </p:nvSpPr>
        <p:spPr>
          <a:xfrm>
            <a:off x="9657347" y="3465666"/>
            <a:ext cx="1876926" cy="209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Removed for final vector calculation</a:t>
            </a:r>
          </a:p>
        </p:txBody>
      </p:sp>
    </p:spTree>
    <p:extLst>
      <p:ext uri="{BB962C8B-B14F-4D97-AF65-F5344CB8AC3E}">
        <p14:creationId xmlns:p14="http://schemas.microsoft.com/office/powerpoint/2010/main" val="31012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D4FC-E5EE-C847-AFCF-DD23475F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3D2F-5216-DF41-AC47-348EBA49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 accuracy of ~65% on classification</a:t>
            </a:r>
          </a:p>
          <a:p>
            <a:pPr lvl="1"/>
            <a:r>
              <a:rPr lang="en-US" dirty="0"/>
              <a:t>Single pass feature extraction and iterate on those vectors</a:t>
            </a:r>
          </a:p>
          <a:p>
            <a:pPr lvl="1"/>
            <a:r>
              <a:rPr lang="en-US" dirty="0"/>
              <a:t>Use classification mistakes to inform iterations</a:t>
            </a:r>
          </a:p>
          <a:p>
            <a:pPr lvl="1"/>
            <a:r>
              <a:rPr lang="en-US" dirty="0"/>
              <a:t>Engineer training data to be as balanced as possible</a:t>
            </a:r>
          </a:p>
          <a:p>
            <a:pPr lvl="1"/>
            <a:endParaRPr lang="en-US" dirty="0"/>
          </a:p>
          <a:p>
            <a:r>
              <a:rPr lang="en-US" dirty="0"/>
              <a:t>Image processing currently slow</a:t>
            </a:r>
          </a:p>
          <a:p>
            <a:pPr lvl="1"/>
            <a:r>
              <a:rPr lang="en-US" dirty="0"/>
              <a:t>Use more lightweight feature extractor</a:t>
            </a:r>
          </a:p>
          <a:p>
            <a:pPr lvl="1"/>
            <a:r>
              <a:rPr lang="en-US" dirty="0"/>
              <a:t>Serve saved model on </a:t>
            </a:r>
            <a:r>
              <a:rPr lang="en-US" dirty="0" err="1"/>
              <a:t>TensorFlow.js</a:t>
            </a:r>
            <a:r>
              <a:rPr lang="en-US" dirty="0"/>
              <a:t> or TensorFlow Lite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outdoor, person, tree, person&#10;&#10;Description automatically generated">
            <a:extLst>
              <a:ext uri="{FF2B5EF4-FFF2-40B4-BE49-F238E27FC236}">
                <a16:creationId xmlns:a16="http://schemas.microsoft.com/office/drawing/2014/main" id="{34DFCF95-EF68-3E4E-8F2B-BA151412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77" y="2603500"/>
            <a:ext cx="2345071" cy="351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0071A-B7A5-644B-BC6A-DC620AAA8845}"/>
              </a:ext>
            </a:extLst>
          </p:cNvPr>
          <p:cNvSpPr txBox="1"/>
          <p:nvPr/>
        </p:nvSpPr>
        <p:spPr>
          <a:xfrm>
            <a:off x="8373441" y="6240379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5-10 minutes, various results</a:t>
            </a:r>
          </a:p>
        </p:txBody>
      </p:sp>
    </p:spTree>
    <p:extLst>
      <p:ext uri="{BB962C8B-B14F-4D97-AF65-F5344CB8AC3E}">
        <p14:creationId xmlns:p14="http://schemas.microsoft.com/office/powerpoint/2010/main" val="3607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4D9-7A1D-6648-B768-57DA1843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C3E9-2F74-CD41-BAB0-484C2CB8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limited set of </a:t>
            </a:r>
            <a:r>
              <a:rPr lang="en-US" dirty="0" err="1"/>
              <a:t>Ravelry</a:t>
            </a:r>
            <a:r>
              <a:rPr lang="en-US" dirty="0"/>
              <a:t> sweaters (~400 of 140k)</a:t>
            </a:r>
          </a:p>
          <a:p>
            <a:pPr lvl="1"/>
            <a:r>
              <a:rPr lang="en-US" dirty="0"/>
              <a:t>Experiment with training algorithm to recognize “good” sweater photos</a:t>
            </a:r>
          </a:p>
          <a:p>
            <a:pPr lvl="1"/>
            <a:r>
              <a:rPr lang="en-US" dirty="0"/>
              <a:t>Work with </a:t>
            </a:r>
            <a:r>
              <a:rPr lang="en-US" dirty="0" err="1"/>
              <a:t>Ravelry</a:t>
            </a:r>
            <a:r>
              <a:rPr lang="en-US" dirty="0"/>
              <a:t> to ingest photos more effectively</a:t>
            </a:r>
          </a:p>
          <a:p>
            <a:pPr lvl="1"/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Ravelry</a:t>
            </a:r>
            <a:r>
              <a:rPr lang="en-US" dirty="0"/>
              <a:t> community to crowdsource image classification</a:t>
            </a:r>
          </a:p>
          <a:p>
            <a:pPr lvl="1"/>
            <a:r>
              <a:rPr lang="en-US" dirty="0"/>
              <a:t>Classify by shape</a:t>
            </a:r>
          </a:p>
          <a:p>
            <a:pPr lvl="1"/>
            <a:r>
              <a:rPr lang="en-US" dirty="0"/>
              <a:t>Separate classification for colorwork and decorative stitching presence/absence</a:t>
            </a:r>
          </a:p>
          <a:p>
            <a:pPr lvl="1"/>
            <a:r>
              <a:rPr lang="en-US" dirty="0" err="1">
                <a:hlinkClick r:id="rId2"/>
              </a:rPr>
              <a:t>SkyKnit</a:t>
            </a:r>
            <a:r>
              <a:rPr lang="en-US" dirty="0"/>
              <a:t> had huge community buy-in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41606-32A0-654E-9323-876C3209A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432359" y="2294020"/>
            <a:ext cx="2405377" cy="428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D0B8F-23A7-BA42-ACE9-4FC9F9E01138}"/>
              </a:ext>
            </a:extLst>
          </p:cNvPr>
          <p:cNvSpPr txBox="1"/>
          <p:nvPr/>
        </p:nvSpPr>
        <p:spPr>
          <a:xfrm>
            <a:off x="9416654" y="6283856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SkyKnit</a:t>
            </a:r>
            <a:r>
              <a:rPr lang="en-US" sz="1400" dirty="0">
                <a:solidFill>
                  <a:schemeClr val="bg1"/>
                </a:solidFill>
              </a:rPr>
              <a:t>-generated pattern</a:t>
            </a:r>
          </a:p>
        </p:txBody>
      </p:sp>
    </p:spTree>
    <p:extLst>
      <p:ext uri="{BB962C8B-B14F-4D97-AF65-F5344CB8AC3E}">
        <p14:creationId xmlns:p14="http://schemas.microsoft.com/office/powerpoint/2010/main" val="840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4433</TotalTime>
  <Words>169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Building a sweater pattern matcher</vt:lpstr>
      <vt:lpstr>Which pattern is the best fit?</vt:lpstr>
      <vt:lpstr>Human clustering of sweaters</vt:lpstr>
      <vt:lpstr>Looking for eigensweaters</vt:lpstr>
      <vt:lpstr>Looking for eigensweaters</vt:lpstr>
      <vt:lpstr>Neural net architecture</vt:lpstr>
      <vt:lpstr>Performance and room for improvement</vt:lpstr>
      <vt:lpstr>Model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sweater pattern matcher</dc:title>
  <dc:creator>Christine Lloyd</dc:creator>
  <cp:lastModifiedBy>Christine Lloyd</cp:lastModifiedBy>
  <cp:revision>25</cp:revision>
  <dcterms:created xsi:type="dcterms:W3CDTF">2020-12-01T16:34:28Z</dcterms:created>
  <dcterms:modified xsi:type="dcterms:W3CDTF">2020-12-10T23:52:46Z</dcterms:modified>
</cp:coreProperties>
</file>