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83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22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41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1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605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420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14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73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56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4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4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70B0-8BFE-4FD1-9DD1-0F4F5476C89A}" type="datetimeFigureOut">
              <a:rPr lang="fr-BE" smtClean="0"/>
              <a:t>9/03/15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9B8-D83F-4263-815A-8C2E4D0D1F1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20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43608" y="1124744"/>
            <a:ext cx="720000" cy="72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573016"/>
            <a:ext cx="713173" cy="71926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43608" y="1310157"/>
            <a:ext cx="72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A-Z</a:t>
            </a:r>
            <a:endParaRPr lang="fr-BE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Plus 7"/>
          <p:cNvSpPr/>
          <p:nvPr/>
        </p:nvSpPr>
        <p:spPr>
          <a:xfrm>
            <a:off x="1133242" y="1078237"/>
            <a:ext cx="594000" cy="5975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151905" y="1137062"/>
            <a:ext cx="720000" cy="72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2151905" y="1306438"/>
            <a:ext cx="72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A-Z</a:t>
            </a:r>
            <a:endParaRPr lang="fr-BE" sz="4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80" y="2204864"/>
            <a:ext cx="719269" cy="719269"/>
          </a:xfrm>
          <a:prstGeom prst="rect">
            <a:avLst/>
          </a:prstGeom>
        </p:spPr>
      </p:pic>
      <p:sp>
        <p:nvSpPr>
          <p:cNvPr id="13" name="Moins 12"/>
          <p:cNvSpPr/>
          <p:nvPr/>
        </p:nvSpPr>
        <p:spPr>
          <a:xfrm>
            <a:off x="2151905" y="1008455"/>
            <a:ext cx="720000" cy="667314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ZoneTexte 13"/>
          <p:cNvSpPr txBox="1"/>
          <p:nvPr/>
        </p:nvSpPr>
        <p:spPr>
          <a:xfrm>
            <a:off x="7950280" y="3068960"/>
            <a:ext cx="71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orig</a:t>
            </a:r>
            <a:endParaRPr lang="fr-BE" dirty="0"/>
          </a:p>
        </p:txBody>
      </p:sp>
      <p:sp>
        <p:nvSpPr>
          <p:cNvPr id="15" name="ZoneTexte 14"/>
          <p:cNvSpPr txBox="1"/>
          <p:nvPr/>
        </p:nvSpPr>
        <p:spPr>
          <a:xfrm>
            <a:off x="899592" y="213285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Version 2014-01-06</a:t>
            </a:r>
          </a:p>
          <a:p>
            <a:endParaRPr lang="fr-BE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602046" y="3187475"/>
            <a:ext cx="720000" cy="72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ZoneTexte 16"/>
          <p:cNvSpPr txBox="1"/>
          <p:nvPr/>
        </p:nvSpPr>
        <p:spPr>
          <a:xfrm>
            <a:off x="1602046" y="3212976"/>
            <a:ext cx="72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A-Z</a:t>
            </a:r>
            <a:endParaRPr lang="fr-BE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8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16</Words>
  <Application>Microsoft Macintosh PowerPoint</Application>
  <PresentationFormat>Présentation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Jean-Roch Meurisse</dc:creator>
  <cp:lastModifiedBy>Jean-Roch Meurisse</cp:lastModifiedBy>
  <cp:revision>8</cp:revision>
  <dcterms:created xsi:type="dcterms:W3CDTF">2015-01-06T15:15:25Z</dcterms:created>
  <dcterms:modified xsi:type="dcterms:W3CDTF">2015-03-09T15:25:58Z</dcterms:modified>
</cp:coreProperties>
</file>