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handoutMasterIdLst>
    <p:handoutMasterId r:id="rId10"/>
  </p:handoutMasterIdLst>
  <p:sldIdLst>
    <p:sldId id="256" r:id="rId2"/>
    <p:sldId id="266" r:id="rId3"/>
    <p:sldId id="272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C223F"/>
    <a:srgbClr val="B29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7"/>
    <p:restoredTop sz="94624"/>
  </p:normalViewPr>
  <p:slideViewPr>
    <p:cSldViewPr snapToObjects="1" showGuides="1">
      <p:cViewPr varScale="1">
        <p:scale>
          <a:sx n="99" d="100"/>
          <a:sy n="99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D6168-B170-0B42-BF20-5FF300E9352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A9B91-FE0B-6E49-8FC2-B67F73EC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7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00202"/>
            <a:ext cx="7772400" cy="1828801"/>
          </a:xfrm>
        </p:spPr>
        <p:txBody>
          <a:bodyPr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81402"/>
            <a:ext cx="7772400" cy="12191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1E48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5791202"/>
            <a:ext cx="38862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72D5-0FC5-1640-BF23-EA1B6B05CC1D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5E52-237D-C240-A74C-5906AC47E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00400"/>
            <a:ext cx="7772400" cy="2057400"/>
          </a:xfrm>
        </p:spPr>
        <p:txBody>
          <a:bodyPr anchor="t">
            <a:normAutofit/>
          </a:bodyPr>
          <a:lstStyle>
            <a:lvl1pPr algn="l">
              <a:defRPr sz="5400" b="0" i="0" cap="none"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000"/>
            <a:ext cx="6781800" cy="977900"/>
          </a:xfrm>
        </p:spPr>
        <p:txBody>
          <a:bodyPr anchor="ctr"/>
          <a:lstStyle>
            <a:lvl1pPr marL="0" indent="0">
              <a:buNone/>
              <a:defRPr sz="2000">
                <a:solidFill>
                  <a:srgbClr val="002B5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2313" y="6356352"/>
            <a:ext cx="2133600" cy="365125"/>
          </a:xfrm>
        </p:spPr>
        <p:txBody>
          <a:bodyPr/>
          <a:lstStyle/>
          <a:p>
            <a:fld id="{D28C72D5-0FC5-1640-BF23-EA1B6B05CC1D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61113" y="6356352"/>
            <a:ext cx="2133600" cy="365125"/>
          </a:xfrm>
        </p:spPr>
        <p:txBody>
          <a:bodyPr/>
          <a:lstStyle/>
          <a:p>
            <a:fld id="{E9625E52-237D-C240-A74C-5906AC47E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72D5-0FC5-1640-BF23-EA1B6B05CC1D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5E52-237D-C240-A74C-5906AC47E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0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809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9512"/>
            <a:ext cx="4041775" cy="390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72D5-0FC5-1640-BF23-EA1B6B05CC1D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5E52-237D-C240-A74C-5906AC47E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72D5-0FC5-1640-BF23-EA1B6B05CC1D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5E52-237D-C240-A74C-5906AC47E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72D5-0FC5-1640-BF23-EA1B6B05CC1D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5E52-237D-C240-A74C-5906AC47E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52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76402"/>
            <a:ext cx="5111750" cy="4449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14602"/>
            <a:ext cx="3008313" cy="3611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72D5-0FC5-1640-BF23-EA1B6B05CC1D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5E52-237D-C240-A74C-5906AC47E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2" y="5486400"/>
            <a:ext cx="5164932" cy="4524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7557" y="1684734"/>
            <a:ext cx="5068888" cy="38016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2" y="5938838"/>
            <a:ext cx="5164932" cy="3095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72D5-0FC5-1640-BF23-EA1B6B05CC1D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5E52-237D-C240-A74C-5906AC47E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315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00202"/>
            <a:ext cx="8610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D28C72D5-0FC5-1640-BF23-EA1B6B05CC1D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E9625E52-237D-C240-A74C-5906AC47E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rgbClr val="002B5C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002B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002B5C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002B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002B5C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rgbClr val="002B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600202"/>
            <a:ext cx="6858000" cy="1828801"/>
          </a:xfrm>
        </p:spPr>
        <p:txBody>
          <a:bodyPr/>
          <a:lstStyle/>
          <a:p>
            <a:r>
              <a:rPr lang="en-US" sz="4800" dirty="0">
                <a:solidFill>
                  <a:srgbClr val="B29142"/>
                </a:solidFill>
              </a:rPr>
              <a:t>Object Oriented Programming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581402"/>
            <a:ext cx="6705600" cy="1219199"/>
          </a:xfrm>
        </p:spPr>
        <p:txBody>
          <a:bodyPr/>
          <a:lstStyle/>
          <a:p>
            <a:r>
              <a:rPr lang="en-US" dirty="0">
                <a:solidFill>
                  <a:srgbClr val="0C223F"/>
                </a:solidFill>
              </a:rPr>
              <a:t>Clay Elmore</a:t>
            </a:r>
          </a:p>
          <a:p>
            <a:r>
              <a:rPr lang="en-US" dirty="0">
                <a:solidFill>
                  <a:srgbClr val="0C223F"/>
                </a:solidFill>
              </a:rPr>
              <a:t>February 1,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5566A-5AE4-AB4D-B1FD-EF45D990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0" y="168147"/>
            <a:ext cx="1270000" cy="127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69342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C223F"/>
                </a:solidFill>
              </a:rPr>
              <a:t>Procedure Oriented Programming (Traditional Programming)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382000" cy="4419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C223F"/>
                </a:solidFill>
              </a:rPr>
              <a:t>Code is written to manipulate existing data</a:t>
            </a:r>
          </a:p>
          <a:p>
            <a:endParaRPr lang="en-US" sz="2400" dirty="0">
              <a:solidFill>
                <a:srgbClr val="0C2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9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69342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C223F"/>
                </a:solidFill>
              </a:rPr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382000" cy="44196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C2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9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69342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C223F"/>
                </a:solidFill>
              </a:rPr>
              <a:t>Advantages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382000" cy="44196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C2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7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69342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C223F"/>
                </a:solidFill>
              </a:rPr>
              <a:t>Why to use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382000" cy="44196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C2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0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69342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C223F"/>
                </a:solidFill>
              </a:rPr>
              <a:t>Python Specific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382000" cy="44196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C2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69342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C223F"/>
                </a:solidFill>
              </a:rPr>
              <a:t>Downfalls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382000" cy="44196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C2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5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69342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C223F"/>
                </a:solidFill>
              </a:rPr>
              <a:t>Recommendations of IDE’s for OOP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F14D15-63D5-6749-9235-19032950D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840846"/>
              </p:ext>
            </p:extLst>
          </p:nvPr>
        </p:nvGraphicFramePr>
        <p:xfrm>
          <a:off x="457200" y="1828800"/>
          <a:ext cx="8305801" cy="4546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10">
                  <a:extLst>
                    <a:ext uri="{9D8B030D-6E8A-4147-A177-3AD203B41FA5}">
                      <a16:colId xmlns:a16="http://schemas.microsoft.com/office/drawing/2014/main" val="529778382"/>
                    </a:ext>
                  </a:extLst>
                </a:gridCol>
                <a:gridCol w="2495597">
                  <a:extLst>
                    <a:ext uri="{9D8B030D-6E8A-4147-A177-3AD203B41FA5}">
                      <a16:colId xmlns:a16="http://schemas.microsoft.com/office/drawing/2014/main" val="2393065425"/>
                    </a:ext>
                  </a:extLst>
                </a:gridCol>
                <a:gridCol w="2495597">
                  <a:extLst>
                    <a:ext uri="{9D8B030D-6E8A-4147-A177-3AD203B41FA5}">
                      <a16:colId xmlns:a16="http://schemas.microsoft.com/office/drawing/2014/main" val="550636589"/>
                    </a:ext>
                  </a:extLst>
                </a:gridCol>
                <a:gridCol w="2495597">
                  <a:extLst>
                    <a:ext uri="{9D8B030D-6E8A-4147-A177-3AD203B41FA5}">
                      <a16:colId xmlns:a16="http://schemas.microsoft.com/office/drawing/2014/main" val="316844572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Spyder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Sublime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PyCharm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263231"/>
                  </a:ext>
                </a:extLst>
              </a:tr>
              <a:tr h="18161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Easy to learn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Works out of the box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351454"/>
                  </a:ext>
                </a:extLst>
              </a:tr>
              <a:tr h="18161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Not many features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Not </a:t>
                      </a:r>
                      <a:r>
                        <a:rPr lang="en-US"/>
                        <a:t>very customizable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45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947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5_Arts&amp;Lette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Template_5_Arts&amp;Letters.thmx</Template>
  <TotalTime>731</TotalTime>
  <Words>66</Words>
  <Application>Microsoft Macintosh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Georgia</vt:lpstr>
      <vt:lpstr>Template_5_Arts&amp;Letters</vt:lpstr>
      <vt:lpstr>Object Oriented Programming in Python</vt:lpstr>
      <vt:lpstr>Procedure Oriented Programming (Traditional Programming)</vt:lpstr>
      <vt:lpstr>Object Oriented Programming</vt:lpstr>
      <vt:lpstr>Advantages of OOP</vt:lpstr>
      <vt:lpstr>Why to use OOP</vt:lpstr>
      <vt:lpstr>Python Specific OOP</vt:lpstr>
      <vt:lpstr>Downfalls of OOP</vt:lpstr>
      <vt:lpstr>Recommendations of IDE’s for OOP</vt:lpstr>
    </vt:vector>
  </TitlesOfParts>
  <Company>Notre Dame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EastMac</dc:creator>
  <cp:lastModifiedBy>Clay Elmore</cp:lastModifiedBy>
  <cp:revision>65</cp:revision>
  <cp:lastPrinted>2011-06-14T19:17:44Z</cp:lastPrinted>
  <dcterms:created xsi:type="dcterms:W3CDTF">2011-06-14T19:11:52Z</dcterms:created>
  <dcterms:modified xsi:type="dcterms:W3CDTF">2019-01-24T18:31:05Z</dcterms:modified>
</cp:coreProperties>
</file>