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9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45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9CD94-B3F4-428F-ADA9-1753B77132F1}" type="datetimeFigureOut">
              <a:rPr lang="zh-CN" altLang="en-US" smtClean="0"/>
              <a:t>2018/6/24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1B6D2-5F0B-4F0A-AE28-015B1673E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7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B6D2-5F0B-4F0A-AE28-015B1673EA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18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B6D2-5F0B-4F0A-AE28-015B1673EA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280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7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2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1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4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5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4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9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3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elphi-misc.github.io/woc-visualization/" TargetMode="External"/><Relationship Id="rId3" Type="http://schemas.openxmlformats.org/officeDocument/2006/relationships/hyperlink" Target="http://www.lysator.liu.se/c/ANSI-C-grammar-l.html" TargetMode="External"/><Relationship Id="rId7" Type="http://schemas.openxmlformats.org/officeDocument/2006/relationships/hyperlink" Target="https://github.com/celphi-misc/weird-o-compiler" TargetMode="External"/><Relationship Id="rId2" Type="http://schemas.openxmlformats.org/officeDocument/2006/relationships/hyperlink" Target="https://github.com/soshimozi/Compil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.iitd.ac.in/~sumeet/flex__bison.pdfs" TargetMode="External"/><Relationship Id="rId5" Type="http://schemas.openxmlformats.org/officeDocument/2006/relationships/hyperlink" Target="https://cs.wmich.edu/~gupta/teaching/cs4850/sumII06/The%20syntax%20of%20C%20in%20Backus-Naur%20form.htm" TargetMode="External"/><Relationship Id="rId4" Type="http://schemas.openxmlformats.org/officeDocument/2006/relationships/hyperlink" Target="https://www2.cs.arizona.edu/~debray/Teaching/CSc453/DOCS/cminusminusspec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elphi-misc.github.io/woc-visualiza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编译原理</a:t>
            </a:r>
            <a:r>
              <a:rPr lang="en-US" altLang="zh-CN" dirty="0" smtClean="0"/>
              <a:t>Project</a:t>
            </a:r>
            <a:br>
              <a:rPr lang="en-US" altLang="zh-CN" dirty="0" smtClean="0"/>
            </a:br>
            <a:r>
              <a:rPr lang="en-US" altLang="zh-CN" sz="3200" dirty="0" smtClean="0"/>
              <a:t>weird-o-compiler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zh-CN" dirty="0" smtClean="0"/>
          </a:p>
          <a:p>
            <a:pPr algn="r"/>
            <a:r>
              <a:rPr lang="zh-CN" altLang="en-US" dirty="0" smtClean="0"/>
              <a:t>殷</a:t>
            </a:r>
            <a:r>
              <a:rPr lang="zh-CN" altLang="en-US" dirty="0"/>
              <a:t>叶</a:t>
            </a:r>
            <a:r>
              <a:rPr lang="zh-CN" altLang="en-US" dirty="0" smtClean="0"/>
              <a:t>航 </a:t>
            </a:r>
            <a:r>
              <a:rPr lang="en-US" altLang="zh-CN" dirty="0" smtClean="0"/>
              <a:t>3150104531 </a:t>
            </a:r>
            <a:r>
              <a:rPr lang="zh-CN" altLang="en-US" dirty="0" smtClean="0"/>
              <a:t>周洋 </a:t>
            </a:r>
            <a:r>
              <a:rPr lang="en-US" altLang="zh-CN" dirty="0" smtClean="0"/>
              <a:t>3150104024</a:t>
            </a:r>
          </a:p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7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References </a:t>
            </a:r>
            <a:br>
              <a:rPr lang="en-US" altLang="zh-CN" sz="2400" dirty="0" smtClean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Outcomes</a:t>
            </a: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90800" y="1447800"/>
            <a:ext cx="6927849" cy="5120640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https://github.com/soshimozi/Compiler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ANSI C grammar, Lex specification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C-- Language Specification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The syntax of C in Backus-Naur Form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Flex &amp; </a:t>
            </a:r>
            <a:r>
              <a:rPr lang="en-US" altLang="zh-CN" dirty="0" smtClean="0">
                <a:hlinkClick r:id="rId6"/>
              </a:rPr>
              <a:t>Bison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Project: </a:t>
            </a:r>
            <a:r>
              <a:rPr lang="en-US" altLang="zh-CN" dirty="0">
                <a:hlinkClick r:id="rId7"/>
              </a:rPr>
              <a:t>https://</a:t>
            </a:r>
            <a:r>
              <a:rPr lang="en-US" altLang="zh-CN" dirty="0" smtClean="0">
                <a:hlinkClick r:id="rId7"/>
              </a:rPr>
              <a:t>github.com/celphi-misc/weird-o-compiler</a:t>
            </a:r>
            <a:endParaRPr lang="en-US" altLang="zh-CN" dirty="0" smtClean="0"/>
          </a:p>
          <a:p>
            <a:r>
              <a:rPr lang="en-US" altLang="zh-CN" dirty="0" smtClean="0"/>
              <a:t>Visualization</a:t>
            </a:r>
            <a:r>
              <a:rPr lang="zh-CN" altLang="en-US" dirty="0" smtClean="0"/>
              <a:t>：</a:t>
            </a:r>
            <a:r>
              <a:rPr lang="zh-CN" altLang="en-US" dirty="0">
                <a:hlinkClick r:id="rId8"/>
              </a:rPr>
              <a:t>https://celphi-misc.github.io/woc-visualization</a:t>
            </a:r>
            <a:r>
              <a:rPr lang="zh-CN" altLang="en-US" dirty="0" smtClean="0">
                <a:hlinkClick r:id="rId8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78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Thank You!</a:t>
            </a:r>
            <a:br>
              <a:rPr lang="en-US" altLang="zh-CN" dirty="0" smtClean="0"/>
            </a:br>
            <a:r>
              <a:rPr lang="en-US" altLang="zh-CN" sz="3200" dirty="0" smtClean="0"/>
              <a:t>weird-o-compiler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zh-CN" dirty="0" smtClean="0"/>
          </a:p>
          <a:p>
            <a:pPr algn="r"/>
            <a:r>
              <a:rPr lang="zh-CN" altLang="en-US" dirty="0" smtClean="0"/>
              <a:t>殷</a:t>
            </a:r>
            <a:r>
              <a:rPr lang="zh-CN" altLang="en-US" dirty="0"/>
              <a:t>叶</a:t>
            </a:r>
            <a:r>
              <a:rPr lang="zh-CN" altLang="en-US" dirty="0" smtClean="0"/>
              <a:t>航 </a:t>
            </a:r>
            <a:r>
              <a:rPr lang="en-US" altLang="zh-CN" dirty="0" smtClean="0"/>
              <a:t>3150104531 </a:t>
            </a:r>
            <a:r>
              <a:rPr lang="zh-CN" altLang="en-US" dirty="0" smtClean="0"/>
              <a:t>周洋 </a:t>
            </a:r>
            <a:r>
              <a:rPr lang="en-US" altLang="zh-CN" dirty="0" smtClean="0"/>
              <a:t>3150104024</a:t>
            </a:r>
          </a:p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1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Appendix</a:t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You may ask …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819400" y="990600"/>
            <a:ext cx="5496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How do we implement Activation Record?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276600" y="1444660"/>
            <a:ext cx="5084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Answer: A Skip-Tree-like </a:t>
            </a:r>
            <a:r>
              <a:rPr lang="en-US" altLang="zh-CN" sz="2400" dirty="0"/>
              <a:t>data structure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057400"/>
            <a:ext cx="4876800" cy="38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Appendix</a:t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You may ask …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660279" y="736774"/>
            <a:ext cx="38684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How many keyword and operators </a:t>
            </a:r>
          </a:p>
          <a:p>
            <a:r>
              <a:rPr lang="en-US" altLang="zh-CN" sz="2000" dirty="0" smtClean="0"/>
              <a:t>are concerned?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276600" y="1444660"/>
            <a:ext cx="23519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Answer: here the list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16674"/>
          <a:stretch/>
        </p:blipFill>
        <p:spPr>
          <a:xfrm>
            <a:off x="3429000" y="2117712"/>
            <a:ext cx="2209800" cy="42523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60358"/>
            <a:ext cx="1841028" cy="679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What is WOC?</a:t>
            </a:r>
            <a:br>
              <a:rPr lang="en-US" altLang="zh-CN" dirty="0" smtClean="0"/>
            </a:br>
            <a:r>
              <a:rPr lang="en-US" altLang="zh-CN" sz="2000" dirty="0" smtClean="0"/>
              <a:t>(weird -0-compiler)</a:t>
            </a:r>
            <a:br>
              <a:rPr lang="en-US" altLang="zh-CN" sz="2000" dirty="0" smtClean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400" dirty="0" smtClean="0"/>
              <a:t>What it supports?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 C-like compiler with weird restrictions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Supports:</a:t>
            </a:r>
          </a:p>
          <a:p>
            <a:pPr lvl="1"/>
            <a:r>
              <a:rPr lang="en-US" altLang="zh-CN" dirty="0" smtClean="0"/>
              <a:t>functions, nested functions</a:t>
            </a:r>
          </a:p>
          <a:p>
            <a:pPr lvl="1"/>
            <a:r>
              <a:rPr lang="en-US" altLang="zh-CN" dirty="0" smtClean="0"/>
              <a:t>all loop kinds of C, break &amp; continue</a:t>
            </a:r>
          </a:p>
          <a:p>
            <a:pPr lvl="1"/>
            <a:r>
              <a:rPr lang="en-US" altLang="zh-CN" dirty="0" smtClean="0"/>
              <a:t>branching (if &amp; else)</a:t>
            </a:r>
          </a:p>
          <a:p>
            <a:pPr lvl="1"/>
            <a:r>
              <a:rPr lang="en-US" altLang="zh-CN" dirty="0" smtClean="0"/>
              <a:t>label and </a:t>
            </a:r>
            <a:r>
              <a:rPr lang="en-US" altLang="zh-CN" dirty="0" err="1" smtClean="0"/>
              <a:t>goto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variable</a:t>
            </a:r>
          </a:p>
          <a:p>
            <a:pPr lvl="1"/>
            <a:r>
              <a:rPr lang="en-US" altLang="zh-CN" dirty="0" smtClean="0"/>
              <a:t>all logical and numerical operations of C</a:t>
            </a:r>
          </a:p>
          <a:p>
            <a:pPr marL="50292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Not supports:</a:t>
            </a:r>
          </a:p>
          <a:p>
            <a:pPr lvl="1"/>
            <a:r>
              <a:rPr lang="en-US" altLang="zh-CN" dirty="0" smtClean="0"/>
              <a:t>No MACRO</a:t>
            </a:r>
          </a:p>
          <a:p>
            <a:pPr lvl="1"/>
            <a:r>
              <a:rPr lang="en-US" altLang="zh-CN" dirty="0" smtClean="0"/>
              <a:t>No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No pointers</a:t>
            </a:r>
          </a:p>
          <a:p>
            <a:pPr lvl="1"/>
            <a:r>
              <a:rPr lang="en-US" altLang="zh-CN" dirty="0" smtClean="0"/>
              <a:t>No dynamic strong types (but have built-in types)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1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What is in WOC?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canner written in Lex ------------------------	</a:t>
            </a:r>
          </a:p>
          <a:p>
            <a:pPr lvl="1"/>
            <a:r>
              <a:rPr lang="en-US" altLang="zh-CN" dirty="0" smtClean="0"/>
              <a:t>token error detection</a:t>
            </a:r>
          </a:p>
          <a:p>
            <a:r>
              <a:rPr lang="en-US" altLang="zh-CN" dirty="0"/>
              <a:t>P</a:t>
            </a:r>
            <a:r>
              <a:rPr lang="en-US" altLang="zh-CN" dirty="0" smtClean="0"/>
              <a:t>arser written in </a:t>
            </a:r>
            <a:r>
              <a:rPr lang="en-US" altLang="zh-CN" dirty="0" err="1" smtClean="0"/>
              <a:t>Yacc</a:t>
            </a:r>
            <a:r>
              <a:rPr lang="en-US" altLang="zh-CN" dirty="0"/>
              <a:t> --------------------------</a:t>
            </a:r>
            <a:endParaRPr lang="en-US" altLang="zh-CN" dirty="0" smtClean="0"/>
          </a:p>
          <a:p>
            <a:r>
              <a:rPr lang="en-US" altLang="zh-CN" dirty="0" smtClean="0"/>
              <a:t>Abstract syntax tree generator</a:t>
            </a:r>
            <a:r>
              <a:rPr lang="en-US" altLang="zh-CN" dirty="0"/>
              <a:t> </a:t>
            </a:r>
            <a:r>
              <a:rPr lang="en-US" altLang="zh-CN" dirty="0" smtClean="0"/>
              <a:t>--------------</a:t>
            </a:r>
          </a:p>
          <a:p>
            <a:pPr lvl="1"/>
            <a:r>
              <a:rPr lang="en-US" altLang="zh-CN" dirty="0" smtClean="0"/>
              <a:t>syntax error detection and recovery</a:t>
            </a:r>
          </a:p>
          <a:p>
            <a:r>
              <a:rPr lang="en-US" altLang="zh-CN" dirty="0" smtClean="0"/>
              <a:t>Activation Record</a:t>
            </a:r>
            <a:r>
              <a:rPr lang="en-US" altLang="zh-CN" dirty="0"/>
              <a:t> </a:t>
            </a:r>
            <a:r>
              <a:rPr lang="en-US" altLang="zh-CN" dirty="0" smtClean="0"/>
              <a:t>------------------------------</a:t>
            </a:r>
          </a:p>
          <a:p>
            <a:r>
              <a:rPr lang="en-US" altLang="zh-CN" dirty="0" smtClean="0"/>
              <a:t>IR Tree translator -------------------------------</a:t>
            </a:r>
          </a:p>
          <a:p>
            <a:pPr lvl="1"/>
            <a:r>
              <a:rPr lang="en-US" altLang="zh-CN" dirty="0" smtClean="0"/>
              <a:t>semantic error detection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IR Tree interpreter -----------------------------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1219200"/>
            <a:ext cx="316050" cy="3152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1889525"/>
            <a:ext cx="316050" cy="3152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2362200"/>
            <a:ext cx="316050" cy="3152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3031445"/>
            <a:ext cx="316050" cy="3152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423" y="3519045"/>
            <a:ext cx="316050" cy="3152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423" y="4520596"/>
            <a:ext cx="316800" cy="31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Features of WOC</a:t>
            </a:r>
            <a:br>
              <a:rPr lang="en-US" altLang="zh-CN" sz="2400" dirty="0" smtClean="0"/>
            </a:br>
            <a:r>
              <a:rPr lang="en-US" altLang="zh-CN" sz="2400" dirty="0" smtClean="0"/>
              <a:t>(1/5)</a:t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Branching and </a:t>
            </a:r>
            <a:br>
              <a:rPr lang="en-US" altLang="zh-CN" sz="2400" dirty="0" smtClean="0"/>
            </a:br>
            <a:r>
              <a:rPr lang="en-US" altLang="zh-CN" sz="2400" dirty="0" smtClean="0"/>
              <a:t>Combination priority 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5600" y="870092"/>
            <a:ext cx="2432049" cy="5074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test case: </a:t>
            </a:r>
            <a:r>
              <a:rPr lang="en-US" altLang="zh-CN" i="1" dirty="0" err="1" smtClean="0"/>
              <a:t>if.woc</a:t>
            </a:r>
            <a:endParaRPr lang="en-US" altLang="zh-CN" i="1" dirty="0" smtClean="0"/>
          </a:p>
        </p:txBody>
      </p:sp>
      <p:sp>
        <p:nvSpPr>
          <p:cNvPr id="4" name="矩形 3"/>
          <p:cNvSpPr/>
          <p:nvPr/>
        </p:nvSpPr>
        <p:spPr>
          <a:xfrm>
            <a:off x="2895600" y="1505459"/>
            <a:ext cx="532764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smtClean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]) 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smtClean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])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AB6526"/>
                </a:solidFill>
                <a:latin typeface="Consolas" panose="020B0609020204030204" pitchFamily="49" charset="0"/>
              </a:rPr>
              <a:t>3.14159265358979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else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smtClean="0">
                <a:solidFill>
                  <a:srgbClr val="448C27"/>
                </a:solidFill>
                <a:latin typeface="Consolas" panose="020B0609020204030204" pitchFamily="49" charset="0"/>
              </a:rPr>
              <a:t>hello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67200" y="5725021"/>
            <a:ext cx="586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https://celphi-misc.github.io/woc-visualization</a:t>
            </a:r>
            <a:r>
              <a:rPr lang="zh-CN" altLang="en-US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19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Features of WOC</a:t>
            </a:r>
            <a:br>
              <a:rPr lang="en-US" altLang="zh-CN" sz="2400" dirty="0" smtClean="0"/>
            </a:br>
            <a:r>
              <a:rPr lang="en-US" altLang="zh-CN" sz="2400" dirty="0" smtClean="0"/>
              <a:t>(2/5)</a:t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loops, break and continue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5600" y="474565"/>
            <a:ext cx="2432049" cy="5074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test case: </a:t>
            </a:r>
            <a:r>
              <a:rPr lang="en-US" altLang="zh-CN" i="1" dirty="0" err="1" smtClean="0"/>
              <a:t>iter.woc</a:t>
            </a:r>
            <a:endParaRPr lang="en-US" altLang="zh-CN" i="1" dirty="0" smtClean="0"/>
          </a:p>
        </p:txBody>
      </p:sp>
      <p:sp>
        <p:nvSpPr>
          <p:cNvPr id="4" name="矩形 3"/>
          <p:cNvSpPr/>
          <p:nvPr/>
        </p:nvSpPr>
        <p:spPr>
          <a:xfrm>
            <a:off x="3124200" y="1414595"/>
            <a:ext cx="5327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24200" y="982057"/>
            <a:ext cx="6172200" cy="5633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for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 // for loop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endParaRPr lang="en-US" altLang="zh-CN" sz="16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    j</a:t>
            </a:r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-;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 // while loop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do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B83CD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 // </a:t>
            </a:r>
            <a:r>
              <a:rPr lang="en-US" altLang="zh-CN" sz="1600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do-while 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loop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loop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j</a:t>
            </a:r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-;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goto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loop</a:t>
            </a:r>
            <a:r>
              <a:rPr lang="en-US" altLang="zh-CN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 // </a:t>
            </a:r>
            <a:r>
              <a:rPr lang="en-US" altLang="zh-CN" sz="1600" i="1" dirty="0" err="1" smtClean="0">
                <a:solidFill>
                  <a:srgbClr val="AAAAAA"/>
                </a:solidFill>
                <a:latin typeface="Consolas" panose="020B0609020204030204" pitchFamily="49" charset="0"/>
              </a:rPr>
              <a:t>goto</a:t>
            </a:r>
            <a:r>
              <a:rPr lang="en-US" altLang="zh-CN" sz="1600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 &amp; label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Features of WOC</a:t>
            </a:r>
            <a:br>
              <a:rPr lang="en-US" altLang="zh-CN" sz="2400" dirty="0" smtClean="0"/>
            </a:br>
            <a:r>
              <a:rPr lang="en-US" altLang="zh-CN" sz="2400" dirty="0" smtClean="0"/>
              <a:t>(2/5)</a:t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loops, break and continue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0" y="870092"/>
            <a:ext cx="3429000" cy="5074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test case: </a:t>
            </a:r>
            <a:r>
              <a:rPr lang="en-US" altLang="zh-CN" i="1" dirty="0" err="1" smtClean="0"/>
              <a:t>simple_break.woc</a:t>
            </a:r>
            <a:endParaRPr lang="en-US" altLang="zh-CN" i="1" dirty="0" smtClean="0"/>
          </a:p>
        </p:txBody>
      </p:sp>
      <p:sp>
        <p:nvSpPr>
          <p:cNvPr id="4" name="矩形 3"/>
          <p:cNvSpPr/>
          <p:nvPr/>
        </p:nvSpPr>
        <p:spPr>
          <a:xfrm>
            <a:off x="3124200" y="1414595"/>
            <a:ext cx="5327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0" y="17526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while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1000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&lt;&lt;=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%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continue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8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Features of WOC</a:t>
            </a:r>
            <a:br>
              <a:rPr lang="en-US" altLang="zh-CN" sz="2400" dirty="0" smtClean="0"/>
            </a:br>
            <a:r>
              <a:rPr lang="en-US" altLang="zh-CN" sz="2400" dirty="0" smtClean="0"/>
              <a:t>(3/5)</a:t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Functions and </a:t>
            </a:r>
            <a:br>
              <a:rPr lang="en-US" altLang="zh-CN" sz="2400" dirty="0" smtClean="0"/>
            </a:br>
            <a:r>
              <a:rPr lang="en-US" altLang="zh-CN" sz="2400" dirty="0" smtClean="0"/>
              <a:t>Nested </a:t>
            </a:r>
            <a:r>
              <a:rPr lang="en-US" altLang="zh-CN" sz="2400" dirty="0" err="1" smtClean="0"/>
              <a:t>funtions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870092"/>
            <a:ext cx="3352800" cy="507492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test case: </a:t>
            </a:r>
            <a:r>
              <a:rPr lang="en-US" altLang="zh-CN" i="1" dirty="0" err="1" smtClean="0"/>
              <a:t>nested.woc</a:t>
            </a:r>
            <a:endParaRPr lang="en-US" altLang="zh-CN" i="1" dirty="0" smtClean="0"/>
          </a:p>
        </p:txBody>
      </p:sp>
      <p:sp>
        <p:nvSpPr>
          <p:cNvPr id="4" name="矩形 3"/>
          <p:cNvSpPr/>
          <p:nvPr/>
        </p:nvSpPr>
        <p:spPr>
          <a:xfrm>
            <a:off x="3124200" y="1414595"/>
            <a:ext cx="53276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function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?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92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Features of WOC</a:t>
            </a:r>
            <a:br>
              <a:rPr lang="en-US" altLang="zh-CN" sz="2400" dirty="0" smtClean="0"/>
            </a:br>
            <a:r>
              <a:rPr lang="en-US" altLang="zh-CN" sz="2400" dirty="0" smtClean="0"/>
              <a:t>(4/5)</a:t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General test case with common operations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0" y="136942"/>
            <a:ext cx="2432049" cy="5074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test case: </a:t>
            </a:r>
            <a:r>
              <a:rPr lang="en-US" altLang="zh-CN" i="1" dirty="0" err="1" smtClean="0"/>
              <a:t>test.woc</a:t>
            </a:r>
            <a:endParaRPr lang="en-US" altLang="zh-CN" i="1" dirty="0" smtClean="0"/>
          </a:p>
        </p:txBody>
      </p:sp>
      <p:sp>
        <p:nvSpPr>
          <p:cNvPr id="5" name="矩形 4"/>
          <p:cNvSpPr/>
          <p:nvPr/>
        </p:nvSpPr>
        <p:spPr>
          <a:xfrm>
            <a:off x="3048000" y="609600"/>
            <a:ext cx="7620000" cy="583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bar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__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bar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bar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hello world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function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hello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para1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para2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hello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    for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00"/>
              </a:lnSpc>
            </a:pP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    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          print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    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00"/>
              </a:lnSpc>
            </a:pP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1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Features of WOC</a:t>
            </a:r>
            <a:br>
              <a:rPr lang="en-US" altLang="zh-CN" sz="2400" dirty="0" smtClean="0"/>
            </a:br>
            <a:r>
              <a:rPr lang="en-US" altLang="zh-CN" sz="2400" dirty="0" smtClean="0"/>
              <a:t>(5/5)</a:t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Error check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0" y="136942"/>
            <a:ext cx="2432049" cy="5074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test case: </a:t>
            </a:r>
            <a:r>
              <a:rPr lang="en-US" altLang="zh-CN" i="1" dirty="0" err="1" smtClean="0"/>
              <a:t>test.woc</a:t>
            </a:r>
            <a:endParaRPr lang="en-US" altLang="zh-CN" i="1" dirty="0" smtClean="0"/>
          </a:p>
        </p:txBody>
      </p:sp>
      <p:sp>
        <p:nvSpPr>
          <p:cNvPr id="4" name="矩形 3"/>
          <p:cNvSpPr/>
          <p:nvPr/>
        </p:nvSpPr>
        <p:spPr>
          <a:xfrm>
            <a:off x="2667000" y="533400"/>
            <a:ext cx="8763000" cy="6414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80"/>
              </a:lnSpc>
            </a:pP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bar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__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bar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// Semicolon </a:t>
            </a:r>
            <a:endParaRPr lang="en-US" altLang="zh-CN" sz="1400" i="1" dirty="0" smtClean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4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bar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                          // missed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hello world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else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// Mismatched else statement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    function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hello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para1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para2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hello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for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 smtClean="0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80"/>
              </a:lnSpc>
            </a:pP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// Non-left-value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80"/>
              </a:lnSpc>
            </a:pP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4B83CD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b="1" dirty="0" smtClean="0">
                <a:solidFill>
                  <a:srgbClr val="AA3731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// Yet another semicolon missed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 smtClean="0">
                <a:solidFill>
                  <a:srgbClr val="4B83CD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1680"/>
              </a:lnSpc>
            </a:pP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22830"/>
          <a:stretch/>
        </p:blipFill>
        <p:spPr>
          <a:xfrm>
            <a:off x="914400" y="401574"/>
            <a:ext cx="6248400" cy="194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0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256</TotalTime>
  <Words>362</Words>
  <Application>Microsoft Office PowerPoint</Application>
  <PresentationFormat>全屏显示(4:3)</PresentationFormat>
  <Paragraphs>169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幼圆</vt:lpstr>
      <vt:lpstr>Consolas</vt:lpstr>
      <vt:lpstr>Corbel</vt:lpstr>
      <vt:lpstr>Wingdings 2</vt:lpstr>
      <vt:lpstr>框架</vt:lpstr>
      <vt:lpstr>编译原理Project weird-o-compiler</vt:lpstr>
      <vt:lpstr>What is WOC? (weird -0-compiler)   What it supports?</vt:lpstr>
      <vt:lpstr>What is in WOC?</vt:lpstr>
      <vt:lpstr>Features of WOC (1/5)  Branching and  Combination priority </vt:lpstr>
      <vt:lpstr>Features of WOC (2/5)  loops, break and continue</vt:lpstr>
      <vt:lpstr>Features of WOC (2/5)  loops, break and continue</vt:lpstr>
      <vt:lpstr>Features of WOC (3/5)  Functions and  Nested funtions</vt:lpstr>
      <vt:lpstr>Features of WOC (4/5)  General test case with common operations</vt:lpstr>
      <vt:lpstr>Features of WOC (5/5)  Error check</vt:lpstr>
      <vt:lpstr>References         Outcomes</vt:lpstr>
      <vt:lpstr>Thank You! weird-o-compiler</vt:lpstr>
      <vt:lpstr>Appendix  You may ask …</vt:lpstr>
      <vt:lpstr>Appendix  You may ask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K Zephyr</cp:lastModifiedBy>
  <cp:revision>23</cp:revision>
  <dcterms:created xsi:type="dcterms:W3CDTF">2006-08-16T00:00:00Z</dcterms:created>
  <dcterms:modified xsi:type="dcterms:W3CDTF">2018-06-24T14:22:24Z</dcterms:modified>
</cp:coreProperties>
</file>