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CD94-B3F4-428F-ADA9-1753B77132F1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B6D2-5F0B-4F0A-AE28-015B1673E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B6D2-5F0B-4F0A-AE28-015B1673EA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8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B6D2-5F0B-4F0A-AE28-015B1673EA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8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elphi-misc.github.io/woc-visualization/" TargetMode="External"/><Relationship Id="rId3" Type="http://schemas.openxmlformats.org/officeDocument/2006/relationships/hyperlink" Target="http://www.lysator.liu.se/c/ANSI-C-grammar-l.html" TargetMode="External"/><Relationship Id="rId7" Type="http://schemas.openxmlformats.org/officeDocument/2006/relationships/hyperlink" Target="https://github.com/celphi-misc/weird-o-compiler" TargetMode="External"/><Relationship Id="rId2" Type="http://schemas.openxmlformats.org/officeDocument/2006/relationships/hyperlink" Target="https://github.com/soshimozi/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iitd.ac.in/~sumeet/flex__bison.pdfs" TargetMode="External"/><Relationship Id="rId5" Type="http://schemas.openxmlformats.org/officeDocument/2006/relationships/hyperlink" Target="https://cs.wmich.edu/~gupta/teaching/cs4850/sumII06/The%20syntax%20of%20C%20in%20Backus-Naur%20form.htm" TargetMode="External"/><Relationship Id="rId4" Type="http://schemas.openxmlformats.org/officeDocument/2006/relationships/hyperlink" Target="https://www2.cs.arizona.edu/~debray/Teaching/CSc453/DOCS/cminusminusspec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编译原理</a:t>
            </a:r>
            <a:r>
              <a:rPr lang="en-US" altLang="zh-CN" dirty="0" smtClean="0"/>
              <a:t>Project</a:t>
            </a:r>
            <a:br>
              <a:rPr lang="en-US" altLang="zh-CN" dirty="0" smtClean="0"/>
            </a:br>
            <a:r>
              <a:rPr lang="en-US" altLang="zh-CN" sz="3200" dirty="0" smtClean="0"/>
              <a:t>weird-o-compiler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殷</a:t>
            </a:r>
            <a:r>
              <a:rPr lang="zh-CN" altLang="en-US" dirty="0"/>
              <a:t>叶</a:t>
            </a:r>
            <a:r>
              <a:rPr lang="zh-CN" altLang="en-US" dirty="0" smtClean="0"/>
              <a:t>航 </a:t>
            </a:r>
            <a:r>
              <a:rPr lang="en-US" altLang="zh-CN" dirty="0" smtClean="0"/>
              <a:t>3150104531 </a:t>
            </a:r>
            <a:r>
              <a:rPr lang="zh-CN" altLang="en-US" dirty="0" smtClean="0"/>
              <a:t>周洋 </a:t>
            </a:r>
            <a:r>
              <a:rPr lang="en-US" altLang="zh-CN" dirty="0" smtClean="0"/>
              <a:t>3150104024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References 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Outcomes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90800" y="1447800"/>
            <a:ext cx="6927849" cy="512064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https://github.com/soshimozi/Compiler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ANSI C grammar, Lex specification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C-- Language Specification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The syntax of C in Backus-Naur Form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Flex &amp; </a:t>
            </a:r>
            <a:r>
              <a:rPr lang="en-US" altLang="zh-CN" dirty="0" smtClean="0">
                <a:hlinkClick r:id="rId6"/>
              </a:rPr>
              <a:t>Bison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Project: 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github.com/celphi-misc/weird-o-compiler</a:t>
            </a:r>
            <a:endParaRPr lang="en-US" altLang="zh-CN" dirty="0" smtClean="0"/>
          </a:p>
          <a:p>
            <a:r>
              <a:rPr lang="en-US" altLang="zh-CN" dirty="0" smtClean="0"/>
              <a:t>Visualization</a:t>
            </a:r>
            <a:r>
              <a:rPr lang="zh-CN" altLang="en-US" dirty="0" smtClean="0"/>
              <a:t>：</a:t>
            </a:r>
            <a:r>
              <a:rPr lang="zh-CN" altLang="en-US" dirty="0">
                <a:hlinkClick r:id="rId8"/>
              </a:rPr>
              <a:t>https://celphi-misc.github.io/woc-visualization</a:t>
            </a:r>
            <a:r>
              <a:rPr lang="zh-CN" altLang="en-US" dirty="0" smtClean="0">
                <a:hlinkClick r:id="rId8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sz="3200" dirty="0" smtClean="0"/>
              <a:t>weird-o-compiler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殷</a:t>
            </a:r>
            <a:r>
              <a:rPr lang="zh-CN" altLang="en-US" dirty="0"/>
              <a:t>叶</a:t>
            </a:r>
            <a:r>
              <a:rPr lang="zh-CN" altLang="en-US" dirty="0" smtClean="0"/>
              <a:t>航 </a:t>
            </a:r>
            <a:r>
              <a:rPr lang="en-US" altLang="zh-CN" dirty="0" smtClean="0"/>
              <a:t>3150104531 </a:t>
            </a:r>
            <a:r>
              <a:rPr lang="zh-CN" altLang="en-US" dirty="0" smtClean="0"/>
              <a:t>周洋 </a:t>
            </a:r>
            <a:r>
              <a:rPr lang="en-US" altLang="zh-CN" dirty="0" smtClean="0"/>
              <a:t>3150104024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Appendix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You may ask 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19400" y="990600"/>
            <a:ext cx="5496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How do we implement Activation Record?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76600" y="1444660"/>
            <a:ext cx="508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Answer: A Skip-Tree-like </a:t>
            </a:r>
            <a:r>
              <a:rPr lang="en-US" altLang="zh-CN" sz="2400" dirty="0"/>
              <a:t>data structure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4876800" cy="38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Appendix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You may ask 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60279" y="736774"/>
            <a:ext cx="3868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How many keyword and operators </a:t>
            </a:r>
          </a:p>
          <a:p>
            <a:r>
              <a:rPr lang="en-US" altLang="zh-CN" sz="2000" dirty="0" smtClean="0"/>
              <a:t>are concerned?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276600" y="1444660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Answer: here the list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6674"/>
          <a:stretch/>
        </p:blipFill>
        <p:spPr>
          <a:xfrm>
            <a:off x="3429000" y="2117712"/>
            <a:ext cx="2209800" cy="42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60358"/>
            <a:ext cx="1841028" cy="67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is WOC?</a:t>
            </a:r>
            <a:br>
              <a:rPr lang="en-US" altLang="zh-CN" dirty="0" smtClean="0"/>
            </a:br>
            <a:r>
              <a:rPr lang="en-US" altLang="zh-CN" sz="2000" dirty="0" smtClean="0"/>
              <a:t>(weird -0-compiler)</a:t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400" dirty="0" smtClean="0"/>
              <a:t>What it supports?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C-like compiler with weird restrictions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Supports:</a:t>
            </a:r>
          </a:p>
          <a:p>
            <a:pPr lvl="1"/>
            <a:r>
              <a:rPr lang="en-US" altLang="zh-CN" dirty="0" smtClean="0"/>
              <a:t>functions, nested functions</a:t>
            </a:r>
          </a:p>
          <a:p>
            <a:pPr lvl="1"/>
            <a:r>
              <a:rPr lang="en-US" altLang="zh-CN" dirty="0" smtClean="0"/>
              <a:t>all loop kinds of C, break &amp; continue</a:t>
            </a:r>
          </a:p>
          <a:p>
            <a:pPr lvl="1"/>
            <a:r>
              <a:rPr lang="en-US" altLang="zh-CN" dirty="0" smtClean="0"/>
              <a:t>branching (if &amp; else)</a:t>
            </a:r>
          </a:p>
          <a:p>
            <a:pPr lvl="1"/>
            <a:r>
              <a:rPr lang="en-US" altLang="zh-CN" dirty="0" smtClean="0"/>
              <a:t>label and 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variable</a:t>
            </a:r>
          </a:p>
          <a:p>
            <a:pPr lvl="1"/>
            <a:r>
              <a:rPr lang="en-US" altLang="zh-CN" dirty="0" smtClean="0"/>
              <a:t>all logical and numerical operations of C</a:t>
            </a:r>
          </a:p>
          <a:p>
            <a:pPr marL="50292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Not supports:</a:t>
            </a:r>
          </a:p>
          <a:p>
            <a:pPr lvl="1"/>
            <a:r>
              <a:rPr lang="en-US" altLang="zh-CN" dirty="0" smtClean="0"/>
              <a:t>No MACRO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No pointers</a:t>
            </a:r>
          </a:p>
          <a:p>
            <a:pPr lvl="1"/>
            <a:r>
              <a:rPr lang="en-US" altLang="zh-CN" dirty="0" smtClean="0"/>
              <a:t>No dynamic strong types (but have built-in types)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 is in WOC?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canner written in Lex ------------------------	</a:t>
            </a:r>
          </a:p>
          <a:p>
            <a:pPr lvl="1"/>
            <a:r>
              <a:rPr lang="en-US" altLang="zh-CN" dirty="0" smtClean="0"/>
              <a:t>token error detection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arser written in </a:t>
            </a:r>
            <a:r>
              <a:rPr lang="en-US" altLang="zh-CN" dirty="0" err="1" smtClean="0"/>
              <a:t>Yacc</a:t>
            </a:r>
            <a:r>
              <a:rPr lang="en-US" altLang="zh-CN" dirty="0"/>
              <a:t> --------------------------</a:t>
            </a:r>
            <a:endParaRPr lang="en-US" altLang="zh-CN" dirty="0" smtClean="0"/>
          </a:p>
          <a:p>
            <a:r>
              <a:rPr lang="en-US" altLang="zh-CN" dirty="0" smtClean="0"/>
              <a:t>Abstract syntax tree generator</a:t>
            </a:r>
            <a:r>
              <a:rPr lang="en-US" altLang="zh-CN" dirty="0"/>
              <a:t> </a:t>
            </a:r>
            <a:r>
              <a:rPr lang="en-US" altLang="zh-CN" dirty="0" smtClean="0"/>
              <a:t>--------------</a:t>
            </a:r>
          </a:p>
          <a:p>
            <a:pPr lvl="1"/>
            <a:r>
              <a:rPr lang="en-US" altLang="zh-CN" dirty="0" smtClean="0"/>
              <a:t>syntax error detection and recovery</a:t>
            </a:r>
          </a:p>
          <a:p>
            <a:r>
              <a:rPr lang="en-US" altLang="zh-CN" dirty="0" smtClean="0"/>
              <a:t>Activation Record</a:t>
            </a:r>
            <a:r>
              <a:rPr lang="en-US" altLang="zh-CN" dirty="0"/>
              <a:t> </a:t>
            </a:r>
            <a:r>
              <a:rPr lang="en-US" altLang="zh-CN" dirty="0" smtClean="0"/>
              <a:t>------------------------------</a:t>
            </a:r>
          </a:p>
          <a:p>
            <a:r>
              <a:rPr lang="en-US" altLang="zh-CN" dirty="0" smtClean="0"/>
              <a:t>IR Tree translator -------------------------------</a:t>
            </a:r>
          </a:p>
          <a:p>
            <a:pPr lvl="1"/>
            <a:r>
              <a:rPr lang="en-US" altLang="zh-CN" dirty="0" smtClean="0"/>
              <a:t>semantic error detection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IR Tree interpreter -----------------------------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219200"/>
            <a:ext cx="316050" cy="315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89525"/>
            <a:ext cx="316050" cy="315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362200"/>
            <a:ext cx="316050" cy="315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031445"/>
            <a:ext cx="316050" cy="315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23" y="3519045"/>
            <a:ext cx="316050" cy="315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423" y="4520596"/>
            <a:ext cx="316800" cy="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(1/5)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Branching and </a:t>
            </a:r>
            <a:br>
              <a:rPr lang="en-US" altLang="zh-CN" sz="2400" dirty="0" smtClean="0"/>
            </a:br>
            <a:r>
              <a:rPr lang="en-US" altLang="zh-CN" sz="2400" dirty="0" smtClean="0"/>
              <a:t>Combination priority 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87009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if.woc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2895600" y="1505459"/>
            <a:ext cx="5327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3.14159265358979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7200" y="5725021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(2/5)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loops, break and continue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474565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iter.woc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4200" y="982057"/>
            <a:ext cx="6172200" cy="563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for 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endParaRPr lang="en-US" altLang="zh-CN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j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while 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do-while 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j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loop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600" i="1" dirty="0" err="1" smtClean="0">
                <a:solidFill>
                  <a:srgbClr val="AAAAAA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&amp; label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7200" y="6292677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9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(2/5)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loops, break and continue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0" y="870092"/>
            <a:ext cx="3429000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simple_break.woc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1752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&lt;&lt;=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7200" y="5725021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(3/5)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Functions and </a:t>
            </a:r>
            <a:br>
              <a:rPr lang="en-US" altLang="zh-CN" sz="2400" dirty="0" smtClean="0"/>
            </a:br>
            <a:r>
              <a:rPr lang="en-US" altLang="zh-CN" sz="2400" dirty="0" smtClean="0"/>
              <a:t>Nested </a:t>
            </a:r>
            <a:r>
              <a:rPr lang="en-US" altLang="zh-CN" sz="2400" dirty="0" err="1" smtClean="0"/>
              <a:t>funtions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870092"/>
            <a:ext cx="3352800" cy="50749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nested.woc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function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200" y="5725021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9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(4/5)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General test case with common operations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3694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test.woc</a:t>
            </a:r>
            <a:endParaRPr lang="en-US" altLang="zh-CN" i="1" dirty="0" smtClean="0"/>
          </a:p>
        </p:txBody>
      </p:sp>
      <p:sp>
        <p:nvSpPr>
          <p:cNvPr id="5" name="矩形 4"/>
          <p:cNvSpPr/>
          <p:nvPr/>
        </p:nvSpPr>
        <p:spPr>
          <a:xfrm>
            <a:off x="3048000" y="609600"/>
            <a:ext cx="76200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function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7200" y="5943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(5/5)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Error check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3694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test.woc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2667000" y="533400"/>
            <a:ext cx="8763000" cy="641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Semicolon </a:t>
            </a:r>
            <a:endParaRPr lang="en-US" altLang="zh-CN" sz="1400" i="1" dirty="0" smtClean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                  // missed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Mismatched else statement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function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Non-left-value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Yet another semicolon missed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2830"/>
          <a:stretch/>
        </p:blipFill>
        <p:spPr>
          <a:xfrm>
            <a:off x="914400" y="401574"/>
            <a:ext cx="6248400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260</TotalTime>
  <Words>422</Words>
  <Application>Microsoft Office PowerPoint</Application>
  <PresentationFormat>全屏显示(4:3)</PresentationFormat>
  <Paragraphs>173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幼圆</vt:lpstr>
      <vt:lpstr>Consolas</vt:lpstr>
      <vt:lpstr>Corbel</vt:lpstr>
      <vt:lpstr>Wingdings 2</vt:lpstr>
      <vt:lpstr>框架</vt:lpstr>
      <vt:lpstr>编译原理Project weird-o-compiler</vt:lpstr>
      <vt:lpstr>What is WOC? (weird -0-compiler)   What it supports?</vt:lpstr>
      <vt:lpstr>What is in WOC?</vt:lpstr>
      <vt:lpstr>Features of WOC (1/5)  Branching and  Combination priority </vt:lpstr>
      <vt:lpstr>Features of WOC (2/5)  loops, break and continue</vt:lpstr>
      <vt:lpstr>Features of WOC (2/5)  loops, break and continue</vt:lpstr>
      <vt:lpstr>Features of WOC (3/5)  Functions and  Nested funtions</vt:lpstr>
      <vt:lpstr>Features of WOC (4/5)  General test case with common operations</vt:lpstr>
      <vt:lpstr>Features of WOC (5/5)  Error check</vt:lpstr>
      <vt:lpstr>References         Outcomes</vt:lpstr>
      <vt:lpstr>Thank You! weird-o-compiler</vt:lpstr>
      <vt:lpstr>Appendix  You may ask …</vt:lpstr>
      <vt:lpstr>Appendix  You may ask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 Zephyr</cp:lastModifiedBy>
  <cp:revision>24</cp:revision>
  <dcterms:created xsi:type="dcterms:W3CDTF">2006-08-16T00:00:00Z</dcterms:created>
  <dcterms:modified xsi:type="dcterms:W3CDTF">2018-06-24T14:57:30Z</dcterms:modified>
</cp:coreProperties>
</file>