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CF1A-F204-D333-B074-E09287BD3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D5063-38E3-17E5-15DE-8B1DF2E42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8FAC5-7BEE-02C8-3D72-9866D411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6107-CB33-4397-A3DD-14F336F55F3A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6B35-9361-9FF0-23FE-CACC81F3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74AC6-16F3-BE3A-7DC4-F30F29BB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6D54-182D-48D0-8043-3C2AA2102B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77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3E65-ED8D-9EB0-F6C8-CD9754AC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E7B50-DB06-816C-BB30-972D21CF0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1573E-28FF-9BA2-8B2F-193302BE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6107-CB33-4397-A3DD-14F336F55F3A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7311-96B0-45E8-A944-5D84C4D5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DFD28-F240-84BE-E4B9-24B3E63D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6D54-182D-48D0-8043-3C2AA2102B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97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A02A3-CFA6-6004-1A40-811B4ED76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21733-4769-BE68-B7E4-85200F5DD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6637B-77E8-FA67-3548-2D1DE215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6107-CB33-4397-A3DD-14F336F55F3A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3B13F-E559-30E2-4F35-A65A846F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0DDAB-5B88-0783-DFBF-380AA6DC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6D54-182D-48D0-8043-3C2AA2102B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91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9C6D-3A99-1BBE-9A28-5EB0508B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212C0-DD63-ADAD-3757-1BDE9B485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87202-DEFB-380F-AD61-B6F0DEC8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6107-CB33-4397-A3DD-14F336F55F3A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0A3C0-B728-4144-9BF1-DDCDE143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D30FD-D47C-8957-3D3E-0A84CA80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6D54-182D-48D0-8043-3C2AA2102B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73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AF99-0BB1-AC2C-C163-AA29B754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63E11-FE31-A89A-0A6E-0EF5DC7D7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870D4-4750-3CAB-99B2-AD413819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6107-CB33-4397-A3DD-14F336F55F3A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466B0-E3D9-084B-A59F-FC7BD755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9AFE2-A762-C771-7904-26DCBE63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6D54-182D-48D0-8043-3C2AA2102B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707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9993-C800-9599-6E41-2094EE48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46607-98FE-A0ED-F8C7-01F1FA62F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AF767-400E-ED90-1443-6CD1505B3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6FF9A-1524-33E5-BC83-0E0B43C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6107-CB33-4397-A3DD-14F336F55F3A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07D0D-4C04-ED8F-55CC-2D567E47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E379B-F4BA-6684-DBE7-CA9A70FB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6D54-182D-48D0-8043-3C2AA2102B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74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D662-01F7-30B1-4D12-A873EBB0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BF097-62FD-DCF1-B691-EE670671C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B2D66-A229-F565-70D1-955B19877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B45F8-4F09-9DE3-98DF-D7CAA0C0F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078D4-B355-346E-9A42-46D20F026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77CD73-17AE-E0FA-01A4-FAEA0C22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6107-CB33-4397-A3DD-14F336F55F3A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A7359-281F-553D-7D75-E5E4A479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ADAAA-BFFA-E670-3D83-A5DB76B2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6D54-182D-48D0-8043-3C2AA2102B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28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F0A4-DB00-DBDF-C80F-7C94F616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84CE6-7599-59A1-2C53-A9918F59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6107-CB33-4397-A3DD-14F336F55F3A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1EB62-9528-8B33-4065-3094EA03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56AC2-5566-A9E3-8C88-A7FEDCD4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6D54-182D-48D0-8043-3C2AA2102B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85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B5817-979C-DC54-00C3-5842503D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6107-CB33-4397-A3DD-14F336F55F3A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ECAD1-2999-650F-6755-3C9AAA81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2D672-7616-6067-BD72-F37B6ADB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6D54-182D-48D0-8043-3C2AA2102B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02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F443-E238-801E-1C5C-0FE85A2CA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0962-44B2-51E7-2BAA-D96B9C242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B483B-C012-294B-4233-61F186CAC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3F026-03F6-3DE2-98BA-4D600DC2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6107-CB33-4397-A3DD-14F336F55F3A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1CBB2-60C9-8B01-51AC-EAE6CA78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48E40-E1F1-6F3D-77A9-3AA5F3A0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6D54-182D-48D0-8043-3C2AA2102B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366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41D1-2C07-13D6-64C6-43009C8F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47FC0-582E-7EA3-DBD3-E117912FE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24FA9-8085-560F-7C05-9122C7231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D3CFD-4437-505D-F0CC-3F9F7F0F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6107-CB33-4397-A3DD-14F336F55F3A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95108-2D00-6220-D113-D78E956A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31650-349E-34AA-49A2-9EC6CF77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6D54-182D-48D0-8043-3C2AA2102B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13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9609D-F26C-00ED-7B81-26567A66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24EBC-6C2F-1282-C5E3-904C13C35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0F52F-B53D-4F48-A29D-CAD27AD0D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46107-CB33-4397-A3DD-14F336F55F3A}" type="datetimeFigureOut">
              <a:rPr lang="en-CA" smtClean="0"/>
              <a:t>2023-06-05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9B7D4-67EE-AC8A-DEBB-21F487BCB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405F8-EF4E-45C2-4DB9-9AEC3F7D4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F6D54-182D-48D0-8043-3C2AA2102B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80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m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A71F6D8-10C7-46BF-4544-381C197E96DE}"/>
              </a:ext>
            </a:extLst>
          </p:cNvPr>
          <p:cNvGrpSpPr/>
          <p:nvPr/>
        </p:nvGrpSpPr>
        <p:grpSpPr>
          <a:xfrm>
            <a:off x="117986" y="532661"/>
            <a:ext cx="11130021" cy="6148466"/>
            <a:chOff x="184036" y="3887573"/>
            <a:chExt cx="6830616" cy="3842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E4670AC-8557-F18F-A549-03A0EDCFD290}"/>
                </a:ext>
              </a:extLst>
            </p:cNvPr>
            <p:cNvGrpSpPr/>
            <p:nvPr/>
          </p:nvGrpSpPr>
          <p:grpSpPr>
            <a:xfrm>
              <a:off x="184036" y="3887573"/>
              <a:ext cx="6830616" cy="3806793"/>
              <a:chOff x="184036" y="3887573"/>
              <a:chExt cx="6830616" cy="3806793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4324288A-6B46-C960-4DDF-E1D77F2DF54A}"/>
                  </a:ext>
                </a:extLst>
              </p:cNvPr>
              <p:cNvGrpSpPr/>
              <p:nvPr/>
            </p:nvGrpSpPr>
            <p:grpSpPr>
              <a:xfrm>
                <a:off x="184036" y="3887573"/>
                <a:ext cx="6830616" cy="3806793"/>
                <a:chOff x="184036" y="3887573"/>
                <a:chExt cx="6830616" cy="3806793"/>
              </a:xfrm>
            </p:grpSpPr>
            <p:pic>
              <p:nvPicPr>
                <p:cNvPr id="206" name="Picture 205" descr="Diagram&#10;&#10;Description automatically generated">
                  <a:extLst>
                    <a:ext uri="{FF2B5EF4-FFF2-40B4-BE49-F238E27FC236}">
                      <a16:creationId xmlns:a16="http://schemas.microsoft.com/office/drawing/2014/main" id="{7E22122B-A417-42DB-9A80-9CB4A83073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harpenSoften amount="5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472" y="3887573"/>
                  <a:ext cx="6551111" cy="380679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F2C081DB-82E4-B199-0F1C-416451CCCE1E}"/>
                    </a:ext>
                  </a:extLst>
                </p:cNvPr>
                <p:cNvGrpSpPr/>
                <p:nvPr/>
              </p:nvGrpSpPr>
              <p:grpSpPr>
                <a:xfrm>
                  <a:off x="1239101" y="4578604"/>
                  <a:ext cx="5775551" cy="3067582"/>
                  <a:chOff x="1264223" y="9348640"/>
                  <a:chExt cx="5775551" cy="3067582"/>
                </a:xfrm>
              </p:grpSpPr>
              <p:pic>
                <p:nvPicPr>
                  <p:cNvPr id="209" name="Picture 208">
                    <a:extLst>
                      <a:ext uri="{FF2B5EF4-FFF2-40B4-BE49-F238E27FC236}">
                        <a16:creationId xmlns:a16="http://schemas.microsoft.com/office/drawing/2014/main" id="{531DCF03-5267-3207-570A-FBFD676289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67563" y="10330761"/>
                    <a:ext cx="2706199" cy="208546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34E60BCC-1F70-BDC9-C9C3-E2BE887E9A13}"/>
                      </a:ext>
                    </a:extLst>
                  </p:cNvPr>
                  <p:cNvSpPr txBox="1"/>
                  <p:nvPr/>
                </p:nvSpPr>
                <p:spPr>
                  <a:xfrm>
                    <a:off x="6227080" y="9348640"/>
                    <a:ext cx="812694" cy="2578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886" dirty="0"/>
                      <a:t>Outgroup</a:t>
                    </a:r>
                  </a:p>
                </p:txBody>
              </p:sp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1F22F32F-5F32-D488-C82F-DE1AEA33421C}"/>
                      </a:ext>
                    </a:extLst>
                  </p:cNvPr>
                  <p:cNvSpPr txBox="1"/>
                  <p:nvPr/>
                </p:nvSpPr>
                <p:spPr>
                  <a:xfrm>
                    <a:off x="5771808" y="10859701"/>
                    <a:ext cx="916481" cy="3649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A" sz="886" dirty="0">
                        <a:solidFill>
                          <a:srgbClr val="7030A0"/>
                        </a:solidFill>
                      </a:rPr>
                      <a:t>Outgroup</a:t>
                    </a:r>
                  </a:p>
                  <a:p>
                    <a:pPr algn="ctr"/>
                    <a:r>
                      <a:rPr lang="en-CA" sz="886" i="1" dirty="0">
                        <a:solidFill>
                          <a:srgbClr val="7030A0"/>
                        </a:solidFill>
                      </a:rPr>
                      <a:t>C. </a:t>
                    </a:r>
                    <a:r>
                      <a:rPr lang="en-CA" sz="886" i="1" dirty="0" err="1">
                        <a:solidFill>
                          <a:srgbClr val="7030A0"/>
                        </a:solidFill>
                      </a:rPr>
                      <a:t>mertensiana</a:t>
                    </a:r>
                    <a:endParaRPr lang="en-CA" sz="886" i="1" dirty="0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12" name="Multiplication Sign 211">
                    <a:extLst>
                      <a:ext uri="{FF2B5EF4-FFF2-40B4-BE49-F238E27FC236}">
                        <a16:creationId xmlns:a16="http://schemas.microsoft.com/office/drawing/2014/main" id="{D95B48DB-7FC4-A647-FC6B-642408768DD6}"/>
                      </a:ext>
                    </a:extLst>
                  </p:cNvPr>
                  <p:cNvSpPr/>
                  <p:nvPr/>
                </p:nvSpPr>
                <p:spPr>
                  <a:xfrm>
                    <a:off x="3984560" y="11208321"/>
                    <a:ext cx="214504" cy="227220"/>
                  </a:xfrm>
                  <a:prstGeom prst="mathMultiply">
                    <a:avLst>
                      <a:gd name="adj1" fmla="val 11928"/>
                    </a:avLst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886"/>
                  </a:p>
                </p:txBody>
              </p:sp>
              <p:sp>
                <p:nvSpPr>
                  <p:cNvPr id="213" name="Multiplication Sign 212">
                    <a:extLst>
                      <a:ext uri="{FF2B5EF4-FFF2-40B4-BE49-F238E27FC236}">
                        <a16:creationId xmlns:a16="http://schemas.microsoft.com/office/drawing/2014/main" id="{F7C209B3-2C9E-A498-43DA-057DC1BCB425}"/>
                      </a:ext>
                    </a:extLst>
                  </p:cNvPr>
                  <p:cNvSpPr/>
                  <p:nvPr/>
                </p:nvSpPr>
                <p:spPr>
                  <a:xfrm>
                    <a:off x="6591727" y="9522157"/>
                    <a:ext cx="214504" cy="227220"/>
                  </a:xfrm>
                  <a:prstGeom prst="mathMultiply">
                    <a:avLst>
                      <a:gd name="adj1" fmla="val 11928"/>
                    </a:avLst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886"/>
                  </a:p>
                </p:txBody>
              </p:sp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1C971FF3-66F0-1C76-2EAC-68AFE6D61238}"/>
                      </a:ext>
                    </a:extLst>
                  </p:cNvPr>
                  <p:cNvSpPr txBox="1"/>
                  <p:nvPr/>
                </p:nvSpPr>
                <p:spPr>
                  <a:xfrm>
                    <a:off x="1264223" y="11271804"/>
                    <a:ext cx="1217844" cy="2740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181" dirty="0">
                        <a:solidFill>
                          <a:srgbClr val="00B0F0"/>
                        </a:solidFill>
                      </a:rPr>
                      <a:t>Alaska/Yukon</a:t>
                    </a:r>
                  </a:p>
                </p:txBody>
              </p: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3A06EEB8-2268-4357-5B73-27B182EAE1E6}"/>
                      </a:ext>
                    </a:extLst>
                  </p:cNvPr>
                  <p:cNvSpPr txBox="1"/>
                  <p:nvPr/>
                </p:nvSpPr>
                <p:spPr>
                  <a:xfrm rot="3617050">
                    <a:off x="2835351" y="10984025"/>
                    <a:ext cx="1082821" cy="2740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181" dirty="0">
                        <a:solidFill>
                          <a:srgbClr val="00B0F0"/>
                        </a:solidFill>
                      </a:rPr>
                      <a:t>Kluane</a:t>
                    </a:r>
                  </a:p>
                </p:txBody>
              </p:sp>
            </p:grp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37F70C46-0395-44C9-8E8E-275646CAF5E7}"/>
                    </a:ext>
                  </a:extLst>
                </p:cNvPr>
                <p:cNvSpPr txBox="1"/>
                <p:nvPr/>
              </p:nvSpPr>
              <p:spPr>
                <a:xfrm>
                  <a:off x="184036" y="4003418"/>
                  <a:ext cx="537791" cy="468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100" b="1" dirty="0"/>
                    <a:t>E.</a:t>
                  </a: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A61D21A0-1128-08B5-E3B4-17D483064BDF}"/>
                  </a:ext>
                </a:extLst>
              </p:cNvPr>
              <p:cNvGrpSpPr/>
              <p:nvPr/>
            </p:nvGrpSpPr>
            <p:grpSpPr>
              <a:xfrm>
                <a:off x="219513" y="4052409"/>
                <a:ext cx="6529127" cy="3639376"/>
                <a:chOff x="210105" y="8836451"/>
                <a:chExt cx="6529127" cy="3639376"/>
              </a:xfrm>
              <a:solidFill>
                <a:schemeClr val="bg1"/>
              </a:solidFill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0EF46E93-B056-2CF5-EE4C-15DBFB00AB46}"/>
                    </a:ext>
                  </a:extLst>
                </p:cNvPr>
                <p:cNvGrpSpPr/>
                <p:nvPr/>
              </p:nvGrpSpPr>
              <p:grpSpPr>
                <a:xfrm>
                  <a:off x="210105" y="8836451"/>
                  <a:ext cx="6529127" cy="3639376"/>
                  <a:chOff x="34266" y="895746"/>
                  <a:chExt cx="8848744" cy="5236742"/>
                </a:xfrm>
                <a:grpFill/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64338760-66C8-5797-5F2F-029AE57188B0}"/>
                      </a:ext>
                    </a:extLst>
                  </p:cNvPr>
                  <p:cNvGrpSpPr/>
                  <p:nvPr/>
                </p:nvGrpSpPr>
                <p:grpSpPr>
                  <a:xfrm>
                    <a:off x="34266" y="895746"/>
                    <a:ext cx="8848744" cy="5236742"/>
                    <a:chOff x="34266" y="895746"/>
                    <a:chExt cx="8848744" cy="5236742"/>
                  </a:xfrm>
                  <a:grpFill/>
                </p:grpSpPr>
                <p:sp>
                  <p:nvSpPr>
                    <p:cNvPr id="127" name="Rounded Rectangle 50">
                      <a:extLst>
                        <a:ext uri="{FF2B5EF4-FFF2-40B4-BE49-F238E27FC236}">
                          <a16:creationId xmlns:a16="http://schemas.microsoft.com/office/drawing/2014/main" id="{735FD9AE-B2C3-21F9-7776-8A1FFBC73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99767" y="1019703"/>
                      <a:ext cx="264012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28" name="Rounded Rectangle 58">
                      <a:extLst>
                        <a:ext uri="{FF2B5EF4-FFF2-40B4-BE49-F238E27FC236}">
                          <a16:creationId xmlns:a16="http://schemas.microsoft.com/office/drawing/2014/main" id="{A4956B13-098B-8EB0-C40E-3478B21729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8024" y="5824254"/>
                      <a:ext cx="361656" cy="308234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29" name="Rounded Rectangle 10">
                      <a:extLst>
                        <a:ext uri="{FF2B5EF4-FFF2-40B4-BE49-F238E27FC236}">
                          <a16:creationId xmlns:a16="http://schemas.microsoft.com/office/drawing/2014/main" id="{7FB8E2C5-9442-5EEB-E048-4A75002EC6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2790" y="1295038"/>
                      <a:ext cx="285551" cy="8538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30" name="Rounded Rectangle 11">
                      <a:extLst>
                        <a:ext uri="{FF2B5EF4-FFF2-40B4-BE49-F238E27FC236}">
                          <a16:creationId xmlns:a16="http://schemas.microsoft.com/office/drawing/2014/main" id="{115C7954-5C46-5295-7504-9BD386F63C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565" y="952687"/>
                      <a:ext cx="322791" cy="7200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31" name="Rounded Rectangle 12">
                      <a:extLst>
                        <a:ext uri="{FF2B5EF4-FFF2-40B4-BE49-F238E27FC236}">
                          <a16:creationId xmlns:a16="http://schemas.microsoft.com/office/drawing/2014/main" id="{85D1CA1C-67E5-F640-56ED-AFC36E8BED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4440" y="1416353"/>
                      <a:ext cx="757811" cy="191807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32" name="Rounded Rectangle 13">
                      <a:extLst>
                        <a:ext uri="{FF2B5EF4-FFF2-40B4-BE49-F238E27FC236}">
                          <a16:creationId xmlns:a16="http://schemas.microsoft.com/office/drawing/2014/main" id="{C6F9BDB8-3897-2F7C-CCCB-80F3BE99A8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675" y="1390254"/>
                      <a:ext cx="250850" cy="9810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33" name="Rounded Rectangle 14">
                      <a:extLst>
                        <a:ext uri="{FF2B5EF4-FFF2-40B4-BE49-F238E27FC236}">
                          <a16:creationId xmlns:a16="http://schemas.microsoft.com/office/drawing/2014/main" id="{06F81A43-1039-ABFB-A715-737F48F3BA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0394" y="1161402"/>
                      <a:ext cx="250850" cy="7200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34" name="Rounded Rectangle 15">
                      <a:extLst>
                        <a:ext uri="{FF2B5EF4-FFF2-40B4-BE49-F238E27FC236}">
                          <a16:creationId xmlns:a16="http://schemas.microsoft.com/office/drawing/2014/main" id="{1EECB2ED-1D71-56EB-FAEB-79B986145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4093" y="1460582"/>
                      <a:ext cx="256295" cy="7200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35" name="Rounded Rectangle 16">
                      <a:extLst>
                        <a:ext uri="{FF2B5EF4-FFF2-40B4-BE49-F238E27FC236}">
                          <a16:creationId xmlns:a16="http://schemas.microsoft.com/office/drawing/2014/main" id="{2B63C2D0-D9C1-559F-E26F-9FF92AE6F7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4438" y="1044532"/>
                      <a:ext cx="264011" cy="116870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36" name="Rounded Rectangle 18">
                      <a:extLst>
                        <a:ext uri="{FF2B5EF4-FFF2-40B4-BE49-F238E27FC236}">
                          <a16:creationId xmlns:a16="http://schemas.microsoft.com/office/drawing/2014/main" id="{85A50ABF-95B4-367B-9943-31C14C9B6B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8159" y="1295038"/>
                      <a:ext cx="231608" cy="78460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37" name="Rounded Rectangle 19">
                      <a:extLst>
                        <a:ext uri="{FF2B5EF4-FFF2-40B4-BE49-F238E27FC236}">
                          <a16:creationId xmlns:a16="http://schemas.microsoft.com/office/drawing/2014/main" id="{8096FB79-4468-F933-2332-959E3FBF1A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2766" y="1190811"/>
                      <a:ext cx="213373" cy="11375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38" name="Rounded Rectangle 20">
                      <a:extLst>
                        <a:ext uri="{FF2B5EF4-FFF2-40B4-BE49-F238E27FC236}">
                          <a16:creationId xmlns:a16="http://schemas.microsoft.com/office/drawing/2014/main" id="{F3E76E7C-96F4-7295-AD2D-9F484CF7E9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430" y="1058360"/>
                      <a:ext cx="216024" cy="7200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39" name="Rounded Rectangle 21">
                      <a:extLst>
                        <a:ext uri="{FF2B5EF4-FFF2-40B4-BE49-F238E27FC236}">
                          <a16:creationId xmlns:a16="http://schemas.microsoft.com/office/drawing/2014/main" id="{3CCAE94D-6978-E01F-8AB8-3A36DC29AB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2348" y="1146657"/>
                      <a:ext cx="216024" cy="7200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40" name="Rounded Rectangle 22">
                      <a:extLst>
                        <a:ext uri="{FF2B5EF4-FFF2-40B4-BE49-F238E27FC236}">
                          <a16:creationId xmlns:a16="http://schemas.microsoft.com/office/drawing/2014/main" id="{5DF5CCD2-E763-68BB-8738-B333B254B5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7728" y="1882417"/>
                      <a:ext cx="256295" cy="7200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41" name="Rounded Rectangle 23">
                      <a:extLst>
                        <a:ext uri="{FF2B5EF4-FFF2-40B4-BE49-F238E27FC236}">
                          <a16:creationId xmlns:a16="http://schemas.microsoft.com/office/drawing/2014/main" id="{E73A1718-654B-5F6E-6486-2EE2E1AB1C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373" y="1896837"/>
                      <a:ext cx="256296" cy="9359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42" name="Rounded Rectangle 24">
                      <a:extLst>
                        <a:ext uri="{FF2B5EF4-FFF2-40B4-BE49-F238E27FC236}">
                          <a16:creationId xmlns:a16="http://schemas.microsoft.com/office/drawing/2014/main" id="{699844A3-C06D-867E-2C0D-73EC0C800B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4611" y="1974727"/>
                      <a:ext cx="256295" cy="7200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43" name="Rounded Rectangle 25">
                      <a:extLst>
                        <a:ext uri="{FF2B5EF4-FFF2-40B4-BE49-F238E27FC236}">
                          <a16:creationId xmlns:a16="http://schemas.microsoft.com/office/drawing/2014/main" id="{EA5604CF-5CCC-5DB5-1199-B8737079AF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620" y="2067037"/>
                      <a:ext cx="256295" cy="7200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44" name="Rounded Rectangle 26">
                      <a:extLst>
                        <a:ext uri="{FF2B5EF4-FFF2-40B4-BE49-F238E27FC236}">
                          <a16:creationId xmlns:a16="http://schemas.microsoft.com/office/drawing/2014/main" id="{EA2F5D82-82B1-6CB2-B4B0-B012C79F62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057" y="2153112"/>
                      <a:ext cx="256295" cy="7200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45" name="Rounded Rectangle 27">
                      <a:extLst>
                        <a:ext uri="{FF2B5EF4-FFF2-40B4-BE49-F238E27FC236}">
                          <a16:creationId xmlns:a16="http://schemas.microsoft.com/office/drawing/2014/main" id="{0BEADF79-7084-0F3C-6189-001066ED14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870" y="1808730"/>
                      <a:ext cx="301151" cy="630100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46" name="Rounded Rectangle 28">
                      <a:extLst>
                        <a:ext uri="{FF2B5EF4-FFF2-40B4-BE49-F238E27FC236}">
                          <a16:creationId xmlns:a16="http://schemas.microsoft.com/office/drawing/2014/main" id="{9D9EDB23-9736-6FA9-13A3-B0DC07061D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8980" y="2408634"/>
                      <a:ext cx="256296" cy="8889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47" name="Rounded Rectangle 30">
                      <a:extLst>
                        <a:ext uri="{FF2B5EF4-FFF2-40B4-BE49-F238E27FC236}">
                          <a16:creationId xmlns:a16="http://schemas.microsoft.com/office/drawing/2014/main" id="{4BDB923E-FAF5-C94B-6380-6A97F61BD4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62" y="2968488"/>
                      <a:ext cx="376417" cy="926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48" name="Rounded Rectangle 32">
                      <a:extLst>
                        <a:ext uri="{FF2B5EF4-FFF2-40B4-BE49-F238E27FC236}">
                          <a16:creationId xmlns:a16="http://schemas.microsoft.com/office/drawing/2014/main" id="{AF2C6AF8-0699-1D63-3D6E-87225366C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128" y="3502091"/>
                      <a:ext cx="349630" cy="100261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49" name="Rounded Rectangle 33">
                      <a:extLst>
                        <a:ext uri="{FF2B5EF4-FFF2-40B4-BE49-F238E27FC236}">
                          <a16:creationId xmlns:a16="http://schemas.microsoft.com/office/drawing/2014/main" id="{9250C8EF-E77D-2CB6-CB2E-2524D83351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4059" y="3028684"/>
                      <a:ext cx="400478" cy="90290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50" name="Rounded Rectangle 34">
                      <a:extLst>
                        <a:ext uri="{FF2B5EF4-FFF2-40B4-BE49-F238E27FC236}">
                          <a16:creationId xmlns:a16="http://schemas.microsoft.com/office/drawing/2014/main" id="{2FC116EB-F6DE-7257-D6E7-01ADAD915A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66" y="3057184"/>
                      <a:ext cx="389793" cy="113027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51" name="Rounded Rectangle 35">
                      <a:extLst>
                        <a:ext uri="{FF2B5EF4-FFF2-40B4-BE49-F238E27FC236}">
                          <a16:creationId xmlns:a16="http://schemas.microsoft.com/office/drawing/2014/main" id="{3E3172F3-BB28-00AF-8EEB-1FA85C8B2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49481" y="3041732"/>
                      <a:ext cx="309291" cy="8325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52" name="Rounded Rectangle 36">
                      <a:extLst>
                        <a:ext uri="{FF2B5EF4-FFF2-40B4-BE49-F238E27FC236}">
                          <a16:creationId xmlns:a16="http://schemas.microsoft.com/office/drawing/2014/main" id="{41058736-1568-59F1-878A-D86ACAA081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0789" y="2620459"/>
                      <a:ext cx="235186" cy="11006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53" name="Rounded Rectangle 37">
                      <a:extLst>
                        <a:ext uri="{FF2B5EF4-FFF2-40B4-BE49-F238E27FC236}">
                          <a16:creationId xmlns:a16="http://schemas.microsoft.com/office/drawing/2014/main" id="{AF32CFB0-6287-D12B-7C7A-1FBCB30882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0789" y="2525796"/>
                      <a:ext cx="278378" cy="112234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54" name="Rounded Rectangle 38">
                      <a:extLst>
                        <a:ext uri="{FF2B5EF4-FFF2-40B4-BE49-F238E27FC236}">
                          <a16:creationId xmlns:a16="http://schemas.microsoft.com/office/drawing/2014/main" id="{28A6ACA0-69D8-0EEE-F7EA-C8D2927162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758" y="2702693"/>
                      <a:ext cx="197485" cy="9983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55" name="Rounded Rectangle 39">
                      <a:extLst>
                        <a:ext uri="{FF2B5EF4-FFF2-40B4-BE49-F238E27FC236}">
                          <a16:creationId xmlns:a16="http://schemas.microsoft.com/office/drawing/2014/main" id="{EE83E0BA-29B2-9BE6-313D-C9110701C9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196" y="2817665"/>
                      <a:ext cx="373514" cy="10643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56" name="Rounded Rectangle 40">
                      <a:extLst>
                        <a:ext uri="{FF2B5EF4-FFF2-40B4-BE49-F238E27FC236}">
                          <a16:creationId xmlns:a16="http://schemas.microsoft.com/office/drawing/2014/main" id="{6210B012-480B-4814-1A49-0A6E04C96F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9493" y="1381402"/>
                      <a:ext cx="257029" cy="12187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57" name="Rounded Rectangle 41">
                      <a:extLst>
                        <a:ext uri="{FF2B5EF4-FFF2-40B4-BE49-F238E27FC236}">
                          <a16:creationId xmlns:a16="http://schemas.microsoft.com/office/drawing/2014/main" id="{05BE94FD-25E3-A985-CD2A-10D31BE5A0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025" y="1193250"/>
                      <a:ext cx="533198" cy="8545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58" name="Rounded Rectangle 42">
                      <a:extLst>
                        <a:ext uri="{FF2B5EF4-FFF2-40B4-BE49-F238E27FC236}">
                          <a16:creationId xmlns:a16="http://schemas.microsoft.com/office/drawing/2014/main" id="{B83CC25D-724F-6FBE-776D-9856CC0697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2559" y="1275203"/>
                      <a:ext cx="264145" cy="123771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59" name="Rounded Rectangle 43">
                      <a:extLst>
                        <a:ext uri="{FF2B5EF4-FFF2-40B4-BE49-F238E27FC236}">
                          <a16:creationId xmlns:a16="http://schemas.microsoft.com/office/drawing/2014/main" id="{A61010B6-215C-22C4-D953-04DFCC3341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2049" y="1489898"/>
                      <a:ext cx="279627" cy="102225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60" name="Rounded Rectangle 44">
                      <a:extLst>
                        <a:ext uri="{FF2B5EF4-FFF2-40B4-BE49-F238E27FC236}">
                          <a16:creationId xmlns:a16="http://schemas.microsoft.com/office/drawing/2014/main" id="{A2610B3A-805A-80DA-4473-E2DBDC0149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1699" y="1099568"/>
                      <a:ext cx="264012" cy="116409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61" name="Rounded Rectangle 45">
                      <a:extLst>
                        <a:ext uri="{FF2B5EF4-FFF2-40B4-BE49-F238E27FC236}">
                          <a16:creationId xmlns:a16="http://schemas.microsoft.com/office/drawing/2014/main" id="{4FDF7FC0-4ED8-1094-5232-DD818349C5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2687" y="3653915"/>
                      <a:ext cx="264012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62" name="Rounded Rectangle 46">
                      <a:extLst>
                        <a:ext uri="{FF2B5EF4-FFF2-40B4-BE49-F238E27FC236}">
                          <a16:creationId xmlns:a16="http://schemas.microsoft.com/office/drawing/2014/main" id="{1C243C2C-86EB-7168-1727-03F88B7076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963" y="3639514"/>
                      <a:ext cx="264012" cy="118971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63" name="Rounded Rectangle 49">
                      <a:extLst>
                        <a:ext uri="{FF2B5EF4-FFF2-40B4-BE49-F238E27FC236}">
                          <a16:creationId xmlns:a16="http://schemas.microsoft.com/office/drawing/2014/main" id="{A120250C-0923-F32E-23E5-D0EC482BC1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5732" y="1088730"/>
                      <a:ext cx="573693" cy="106369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64" name="Rounded Rectangle 51">
                      <a:extLst>
                        <a:ext uri="{FF2B5EF4-FFF2-40B4-BE49-F238E27FC236}">
                          <a16:creationId xmlns:a16="http://schemas.microsoft.com/office/drawing/2014/main" id="{7C277A33-8827-18F8-89E3-65126FA82A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1873" y="1247678"/>
                      <a:ext cx="264012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65" name="Rounded Rectangle 52">
                      <a:extLst>
                        <a:ext uri="{FF2B5EF4-FFF2-40B4-BE49-F238E27FC236}">
                          <a16:creationId xmlns:a16="http://schemas.microsoft.com/office/drawing/2014/main" id="{CFF7E6D2-C752-5812-6BF6-4A94636E1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0829" y="1624715"/>
                      <a:ext cx="264012" cy="75570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66" name="Rounded Rectangle 53">
                      <a:extLst>
                        <a:ext uri="{FF2B5EF4-FFF2-40B4-BE49-F238E27FC236}">
                          <a16:creationId xmlns:a16="http://schemas.microsoft.com/office/drawing/2014/main" id="{6EA9AFA8-E0DB-41E1-59A7-DFBCBCA5A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0956" y="1535606"/>
                      <a:ext cx="264012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67" name="Rounded Rectangle 54">
                      <a:extLst>
                        <a:ext uri="{FF2B5EF4-FFF2-40B4-BE49-F238E27FC236}">
                          <a16:creationId xmlns:a16="http://schemas.microsoft.com/office/drawing/2014/main" id="{4DCC811A-4A22-FE54-F7CF-665302355D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5439" y="1344104"/>
                      <a:ext cx="275233" cy="13288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68" name="Rounded Rectangle 55">
                      <a:extLst>
                        <a:ext uri="{FF2B5EF4-FFF2-40B4-BE49-F238E27FC236}">
                          <a16:creationId xmlns:a16="http://schemas.microsoft.com/office/drawing/2014/main" id="{B6325057-254A-888C-4993-BF7B5830DB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1458" y="3752078"/>
                      <a:ext cx="264012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69" name="Rounded Rectangle 56">
                      <a:extLst>
                        <a:ext uri="{FF2B5EF4-FFF2-40B4-BE49-F238E27FC236}">
                          <a16:creationId xmlns:a16="http://schemas.microsoft.com/office/drawing/2014/main" id="{2C49AD63-D846-A765-80C3-DDACD3A570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666" y="3952202"/>
                      <a:ext cx="285732" cy="96889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70" name="Rounded Rectangle 57">
                      <a:extLst>
                        <a:ext uri="{FF2B5EF4-FFF2-40B4-BE49-F238E27FC236}">
                          <a16:creationId xmlns:a16="http://schemas.microsoft.com/office/drawing/2014/main" id="{A53D15F4-5B47-93D1-5640-BDCBFE568B86}"/>
                        </a:ext>
                      </a:extLst>
                    </p:cNvPr>
                    <p:cNvSpPr/>
                    <p:nvPr/>
                  </p:nvSpPr>
                  <p:spPr>
                    <a:xfrm rot="20205217">
                      <a:off x="4617477" y="5708090"/>
                      <a:ext cx="411078" cy="206327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71" name="Rounded Rectangle 61">
                      <a:extLst>
                        <a:ext uri="{FF2B5EF4-FFF2-40B4-BE49-F238E27FC236}">
                          <a16:creationId xmlns:a16="http://schemas.microsoft.com/office/drawing/2014/main" id="{5DA3EDCD-0CE7-21D4-8E4F-93927853E8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16475" y="5123500"/>
                      <a:ext cx="227411" cy="105177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72" name="Rounded Rectangle 62">
                      <a:extLst>
                        <a:ext uri="{FF2B5EF4-FFF2-40B4-BE49-F238E27FC236}">
                          <a16:creationId xmlns:a16="http://schemas.microsoft.com/office/drawing/2014/main" id="{CCDE88C2-8D95-29AF-2926-25BEA8CAB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4093" y="4504017"/>
                      <a:ext cx="227411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73" name="Rounded Rectangle 63">
                      <a:extLst>
                        <a:ext uri="{FF2B5EF4-FFF2-40B4-BE49-F238E27FC236}">
                          <a16:creationId xmlns:a16="http://schemas.microsoft.com/office/drawing/2014/main" id="{5E908EB5-5C37-9B11-5A47-971295FF6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6717" y="4688079"/>
                      <a:ext cx="235534" cy="122449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74" name="Rounded Rectangle 64">
                      <a:extLst>
                        <a:ext uri="{FF2B5EF4-FFF2-40B4-BE49-F238E27FC236}">
                          <a16:creationId xmlns:a16="http://schemas.microsoft.com/office/drawing/2014/main" id="{43C5D7AD-8C97-03E5-FA28-42D3AB37AA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120" y="4386196"/>
                      <a:ext cx="227411" cy="104189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75" name="Rounded Rectangle 65">
                      <a:extLst>
                        <a:ext uri="{FF2B5EF4-FFF2-40B4-BE49-F238E27FC236}">
                          <a16:creationId xmlns:a16="http://schemas.microsoft.com/office/drawing/2014/main" id="{03812960-D73C-06D0-A4EC-7845808CC3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9843" y="5475997"/>
                      <a:ext cx="227411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76" name="Rounded Rectangle 66">
                      <a:extLst>
                        <a:ext uri="{FF2B5EF4-FFF2-40B4-BE49-F238E27FC236}">
                          <a16:creationId xmlns:a16="http://schemas.microsoft.com/office/drawing/2014/main" id="{4F2D7252-4260-A5D8-99A3-13325F48A7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9536" y="4429442"/>
                      <a:ext cx="290710" cy="96944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77" name="Rounded Rectangle 67">
                      <a:extLst>
                        <a:ext uri="{FF2B5EF4-FFF2-40B4-BE49-F238E27FC236}">
                          <a16:creationId xmlns:a16="http://schemas.microsoft.com/office/drawing/2014/main" id="{E2399990-E0E1-973A-21D8-8694FE1E88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32904" y="4335654"/>
                      <a:ext cx="227411" cy="111319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78" name="Rounded Rectangle 68">
                      <a:extLst>
                        <a:ext uri="{FF2B5EF4-FFF2-40B4-BE49-F238E27FC236}">
                          <a16:creationId xmlns:a16="http://schemas.microsoft.com/office/drawing/2014/main" id="{C4133075-801E-47DB-188B-08AE67C0AF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47100" y="4810526"/>
                      <a:ext cx="227411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79" name="Rounded Rectangle 69">
                      <a:extLst>
                        <a:ext uri="{FF2B5EF4-FFF2-40B4-BE49-F238E27FC236}">
                          <a16:creationId xmlns:a16="http://schemas.microsoft.com/office/drawing/2014/main" id="{08EA859B-2FF1-3017-2A30-50DDBDB775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0259" y="3984732"/>
                      <a:ext cx="227411" cy="95545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80" name="Rounded Rectangle 70">
                      <a:extLst>
                        <a:ext uri="{FF2B5EF4-FFF2-40B4-BE49-F238E27FC236}">
                          <a16:creationId xmlns:a16="http://schemas.microsoft.com/office/drawing/2014/main" id="{DF0F1D92-18AD-E251-A3B6-FFA6639605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4629" y="3553664"/>
                      <a:ext cx="253559" cy="135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81" name="Rounded Rectangle 71">
                      <a:extLst>
                        <a:ext uri="{FF2B5EF4-FFF2-40B4-BE49-F238E27FC236}">
                          <a16:creationId xmlns:a16="http://schemas.microsoft.com/office/drawing/2014/main" id="{A6A7C11E-2F34-FDB5-A9FA-981D712933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826" y="4128523"/>
                      <a:ext cx="290710" cy="91237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82" name="Rounded Rectangle 72">
                      <a:extLst>
                        <a:ext uri="{FF2B5EF4-FFF2-40B4-BE49-F238E27FC236}">
                          <a16:creationId xmlns:a16="http://schemas.microsoft.com/office/drawing/2014/main" id="{F5827C0B-C34D-7A7C-C24F-4D8EB8B78E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3862" y="4228573"/>
                      <a:ext cx="227411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83" name="Rounded Rectangle 73">
                      <a:extLst>
                        <a:ext uri="{FF2B5EF4-FFF2-40B4-BE49-F238E27FC236}">
                          <a16:creationId xmlns:a16="http://schemas.microsoft.com/office/drawing/2014/main" id="{2468F9F0-081C-5139-8038-5A101B2FE2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9083" y="4429442"/>
                      <a:ext cx="227411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84" name="Rounded Rectangle 74">
                      <a:extLst>
                        <a:ext uri="{FF2B5EF4-FFF2-40B4-BE49-F238E27FC236}">
                          <a16:creationId xmlns:a16="http://schemas.microsoft.com/office/drawing/2014/main" id="{9B41C627-5B55-6F79-6CB4-8E0E712FC5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3346" y="4318896"/>
                      <a:ext cx="352382" cy="14331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85" name="Rounded Rectangle 75">
                      <a:extLst>
                        <a:ext uri="{FF2B5EF4-FFF2-40B4-BE49-F238E27FC236}">
                          <a16:creationId xmlns:a16="http://schemas.microsoft.com/office/drawing/2014/main" id="{380B85DA-619E-2FCC-F882-BB47EE4969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26245" y="4165660"/>
                      <a:ext cx="274816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86" name="Rounded Rectangle 76">
                      <a:extLst>
                        <a:ext uri="{FF2B5EF4-FFF2-40B4-BE49-F238E27FC236}">
                          <a16:creationId xmlns:a16="http://schemas.microsoft.com/office/drawing/2014/main" id="{112C8FF9-C822-D7D9-2CCD-ED1494262D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097" y="4254860"/>
                      <a:ext cx="290272" cy="6578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87" name="Rounded Rectangle 77">
                      <a:extLst>
                        <a:ext uri="{FF2B5EF4-FFF2-40B4-BE49-F238E27FC236}">
                          <a16:creationId xmlns:a16="http://schemas.microsoft.com/office/drawing/2014/main" id="{ACE10238-E8FE-E3BE-9B3B-B2EE1B8A7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87378" y="4348068"/>
                      <a:ext cx="290272" cy="94020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88" name="Rounded Rectangle 78">
                      <a:extLst>
                        <a:ext uri="{FF2B5EF4-FFF2-40B4-BE49-F238E27FC236}">
                          <a16:creationId xmlns:a16="http://schemas.microsoft.com/office/drawing/2014/main" id="{DB699931-4A21-DE66-4253-2B0A0BFFA8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3562" y="3259679"/>
                      <a:ext cx="270640" cy="96564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89" name="Rounded Rectangle 79">
                      <a:extLst>
                        <a:ext uri="{FF2B5EF4-FFF2-40B4-BE49-F238E27FC236}">
                          <a16:creationId xmlns:a16="http://schemas.microsoft.com/office/drawing/2014/main" id="{7F35DFA1-780B-6AD2-53C4-9E2699692A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40282" y="4445867"/>
                      <a:ext cx="291821" cy="71449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90" name="Rounded Rectangle 80">
                      <a:extLst>
                        <a:ext uri="{FF2B5EF4-FFF2-40B4-BE49-F238E27FC236}">
                          <a16:creationId xmlns:a16="http://schemas.microsoft.com/office/drawing/2014/main" id="{483BC874-59C0-415C-9BC3-BDDAD010E1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4316" y="3357207"/>
                      <a:ext cx="263332" cy="93034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91" name="Rounded Rectangle 81">
                      <a:extLst>
                        <a:ext uri="{FF2B5EF4-FFF2-40B4-BE49-F238E27FC236}">
                          <a16:creationId xmlns:a16="http://schemas.microsoft.com/office/drawing/2014/main" id="{1CBA380D-D4F7-F4F9-3286-B33C393C3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3398" y="4098802"/>
                      <a:ext cx="332344" cy="106580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92" name="Rounded Rectangle 82">
                      <a:extLst>
                        <a:ext uri="{FF2B5EF4-FFF2-40B4-BE49-F238E27FC236}">
                          <a16:creationId xmlns:a16="http://schemas.microsoft.com/office/drawing/2014/main" id="{48B5B05F-618D-224F-3283-B7DBD90FB1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83374" y="4020234"/>
                      <a:ext cx="215723" cy="6578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93" name="Rounded Rectangle 83">
                      <a:extLst>
                        <a:ext uri="{FF2B5EF4-FFF2-40B4-BE49-F238E27FC236}">
                          <a16:creationId xmlns:a16="http://schemas.microsoft.com/office/drawing/2014/main" id="{AC2F750F-87FC-1F2E-FC20-CCF37E2A27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07903" y="2077572"/>
                      <a:ext cx="256296" cy="96564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94" name="Rounded Rectangle 84">
                      <a:extLst>
                        <a:ext uri="{FF2B5EF4-FFF2-40B4-BE49-F238E27FC236}">
                          <a16:creationId xmlns:a16="http://schemas.microsoft.com/office/drawing/2014/main" id="{0B892B35-9F4B-3115-D808-47268E6CEA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03588" y="2308358"/>
                      <a:ext cx="290711" cy="110825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95" name="Rounded Rectangle 85">
                      <a:extLst>
                        <a:ext uri="{FF2B5EF4-FFF2-40B4-BE49-F238E27FC236}">
                          <a16:creationId xmlns:a16="http://schemas.microsoft.com/office/drawing/2014/main" id="{F616ABF1-5591-CD7E-47C1-2A57438043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70795" y="2994571"/>
                      <a:ext cx="349048" cy="117984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96" name="Rounded Rectangle 87">
                      <a:extLst>
                        <a:ext uri="{FF2B5EF4-FFF2-40B4-BE49-F238E27FC236}">
                          <a16:creationId xmlns:a16="http://schemas.microsoft.com/office/drawing/2014/main" id="{BCD310A9-A114-3BA9-C5BB-932960197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4622" y="3115799"/>
                      <a:ext cx="327695" cy="100461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97" name="Rounded Rectangle 90">
                      <a:extLst>
                        <a:ext uri="{FF2B5EF4-FFF2-40B4-BE49-F238E27FC236}">
                          <a16:creationId xmlns:a16="http://schemas.microsoft.com/office/drawing/2014/main" id="{27FDC2CF-0A51-BB56-AFD0-BE51B87860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5224" y="1606784"/>
                      <a:ext cx="256296" cy="945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98" name="Rounded Rectangle 91">
                      <a:extLst>
                        <a:ext uri="{FF2B5EF4-FFF2-40B4-BE49-F238E27FC236}">
                          <a16:creationId xmlns:a16="http://schemas.microsoft.com/office/drawing/2014/main" id="{CC0EE3E9-327E-2B91-DF13-391622ECB8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3548" y="1557316"/>
                      <a:ext cx="256295" cy="7200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99" name="Rounded Rectangle 92">
                      <a:extLst>
                        <a:ext uri="{FF2B5EF4-FFF2-40B4-BE49-F238E27FC236}">
                          <a16:creationId xmlns:a16="http://schemas.microsoft.com/office/drawing/2014/main" id="{3B801857-3336-C01D-66A1-3108299A2F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6202" y="1473758"/>
                      <a:ext cx="570896" cy="1035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200" name="Rounded Rectangle 93">
                      <a:extLst>
                        <a:ext uri="{FF2B5EF4-FFF2-40B4-BE49-F238E27FC236}">
                          <a16:creationId xmlns:a16="http://schemas.microsoft.com/office/drawing/2014/main" id="{72A43F11-4B25-A7BE-DA89-101A527BE5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4202" y="1750860"/>
                      <a:ext cx="256296" cy="103217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201" name="Rounded Rectangle 94">
                      <a:extLst>
                        <a:ext uri="{FF2B5EF4-FFF2-40B4-BE49-F238E27FC236}">
                          <a16:creationId xmlns:a16="http://schemas.microsoft.com/office/drawing/2014/main" id="{0DD64AAD-7AAA-CFAD-1990-9DACE3DC6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5709" y="4704717"/>
                      <a:ext cx="320293" cy="104284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202" name="Rounded Rectangle 95">
                      <a:extLst>
                        <a:ext uri="{FF2B5EF4-FFF2-40B4-BE49-F238E27FC236}">
                          <a16:creationId xmlns:a16="http://schemas.microsoft.com/office/drawing/2014/main" id="{9CAF30C8-2C43-552A-8249-2E09F7A003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03588" y="4589400"/>
                      <a:ext cx="379422" cy="147594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203" name="Rounded Rectangle 96">
                      <a:extLst>
                        <a:ext uri="{FF2B5EF4-FFF2-40B4-BE49-F238E27FC236}">
                          <a16:creationId xmlns:a16="http://schemas.microsoft.com/office/drawing/2014/main" id="{2D0CB154-68CB-E5D9-A978-598BB9F66A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5089" y="4272133"/>
                      <a:ext cx="290711" cy="104284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204" name="Rounded Rectangle 97">
                      <a:extLst>
                        <a:ext uri="{FF2B5EF4-FFF2-40B4-BE49-F238E27FC236}">
                          <a16:creationId xmlns:a16="http://schemas.microsoft.com/office/drawing/2014/main" id="{0C5EA5C1-FE3E-4D29-CE4F-CA6312F3E1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0352" y="4386196"/>
                      <a:ext cx="251520" cy="112370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205" name="Rounded Rectangle 17">
                      <a:extLst>
                        <a:ext uri="{FF2B5EF4-FFF2-40B4-BE49-F238E27FC236}">
                          <a16:creationId xmlns:a16="http://schemas.microsoft.com/office/drawing/2014/main" id="{05F3411D-5EE2-C4DD-E059-D31C2E216B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6648" y="895746"/>
                      <a:ext cx="529524" cy="434649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</p:grpSp>
              <p:sp>
                <p:nvSpPr>
                  <p:cNvPr id="125" name="Rounded Rectangle 6">
                    <a:extLst>
                      <a:ext uri="{FF2B5EF4-FFF2-40B4-BE49-F238E27FC236}">
                        <a16:creationId xmlns:a16="http://schemas.microsoft.com/office/drawing/2014/main" id="{604C0720-95AC-DE6F-A989-2AD4777A835B}"/>
                      </a:ext>
                    </a:extLst>
                  </p:cNvPr>
                  <p:cNvSpPr/>
                  <p:nvPr/>
                </p:nvSpPr>
                <p:spPr>
                  <a:xfrm>
                    <a:off x="243020" y="3335322"/>
                    <a:ext cx="277798" cy="83409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886"/>
                  </a:p>
                </p:txBody>
              </p:sp>
              <p:sp>
                <p:nvSpPr>
                  <p:cNvPr id="126" name="Rounded Rectangle 7">
                    <a:extLst>
                      <a:ext uri="{FF2B5EF4-FFF2-40B4-BE49-F238E27FC236}">
                        <a16:creationId xmlns:a16="http://schemas.microsoft.com/office/drawing/2014/main" id="{DFE5F31E-5E71-398C-ECF9-A3CC3E859CFE}"/>
                      </a:ext>
                    </a:extLst>
                  </p:cNvPr>
                  <p:cNvSpPr/>
                  <p:nvPr/>
                </p:nvSpPr>
                <p:spPr>
                  <a:xfrm>
                    <a:off x="362421" y="2236349"/>
                    <a:ext cx="256295" cy="7200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886"/>
                  </a:p>
                </p:txBody>
              </p:sp>
            </p:grpSp>
            <p:sp>
              <p:nvSpPr>
                <p:cNvPr id="115" name="Rounded Rectangle 18">
                  <a:extLst>
                    <a:ext uri="{FF2B5EF4-FFF2-40B4-BE49-F238E27FC236}">
                      <a16:creationId xmlns:a16="http://schemas.microsoft.com/office/drawing/2014/main" id="{B5D3FFBB-C7CC-4412-4518-B4213FC3CC81}"/>
                    </a:ext>
                  </a:extLst>
                </p:cNvPr>
                <p:cNvSpPr/>
                <p:nvPr/>
              </p:nvSpPr>
              <p:spPr>
                <a:xfrm>
                  <a:off x="1315298" y="8951488"/>
                  <a:ext cx="170894" cy="5933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  <p:sp>
              <p:nvSpPr>
                <p:cNvPr id="116" name="Rounded Rectangle 18">
                  <a:extLst>
                    <a:ext uri="{FF2B5EF4-FFF2-40B4-BE49-F238E27FC236}">
                      <a16:creationId xmlns:a16="http://schemas.microsoft.com/office/drawing/2014/main" id="{32CFA1F3-58FD-CF24-0BF4-78509F48FCCB}"/>
                    </a:ext>
                  </a:extLst>
                </p:cNvPr>
                <p:cNvSpPr/>
                <p:nvPr/>
              </p:nvSpPr>
              <p:spPr>
                <a:xfrm>
                  <a:off x="1262156" y="9018499"/>
                  <a:ext cx="170894" cy="5933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 dirty="0"/>
                </a:p>
              </p:txBody>
            </p:sp>
            <p:sp>
              <p:nvSpPr>
                <p:cNvPr id="117" name="Rounded Rectangle 46">
                  <a:extLst>
                    <a:ext uri="{FF2B5EF4-FFF2-40B4-BE49-F238E27FC236}">
                      <a16:creationId xmlns:a16="http://schemas.microsoft.com/office/drawing/2014/main" id="{2B433BE0-D5C6-090F-4828-32C08FD30B41}"/>
                    </a:ext>
                  </a:extLst>
                </p:cNvPr>
                <p:cNvSpPr/>
                <p:nvPr/>
              </p:nvSpPr>
              <p:spPr>
                <a:xfrm>
                  <a:off x="598409" y="10739960"/>
                  <a:ext cx="194804" cy="5933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  <p:sp>
              <p:nvSpPr>
                <p:cNvPr id="118" name="Rounded Rectangle 12">
                  <a:extLst>
                    <a:ext uri="{FF2B5EF4-FFF2-40B4-BE49-F238E27FC236}">
                      <a16:creationId xmlns:a16="http://schemas.microsoft.com/office/drawing/2014/main" id="{AC9D5531-CA97-D9D3-1159-229A10F5C198}"/>
                    </a:ext>
                  </a:extLst>
                </p:cNvPr>
                <p:cNvSpPr/>
                <p:nvPr/>
              </p:nvSpPr>
              <p:spPr>
                <a:xfrm>
                  <a:off x="732350" y="9321242"/>
                  <a:ext cx="184447" cy="56012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  <p:sp>
              <p:nvSpPr>
                <p:cNvPr id="119" name="Rounded Rectangle 12">
                  <a:extLst>
                    <a:ext uri="{FF2B5EF4-FFF2-40B4-BE49-F238E27FC236}">
                      <a16:creationId xmlns:a16="http://schemas.microsoft.com/office/drawing/2014/main" id="{BAAE316A-5596-2428-8F39-076ED6626981}"/>
                    </a:ext>
                  </a:extLst>
                </p:cNvPr>
                <p:cNvSpPr/>
                <p:nvPr/>
              </p:nvSpPr>
              <p:spPr>
                <a:xfrm>
                  <a:off x="687518" y="9387150"/>
                  <a:ext cx="229279" cy="7447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  <p:sp>
              <p:nvSpPr>
                <p:cNvPr id="120" name="Rounded Rectangle 12">
                  <a:extLst>
                    <a:ext uri="{FF2B5EF4-FFF2-40B4-BE49-F238E27FC236}">
                      <a16:creationId xmlns:a16="http://schemas.microsoft.com/office/drawing/2014/main" id="{B15EB503-4304-C5B0-5EB4-8D26C90514FC}"/>
                    </a:ext>
                  </a:extLst>
                </p:cNvPr>
                <p:cNvSpPr/>
                <p:nvPr/>
              </p:nvSpPr>
              <p:spPr>
                <a:xfrm>
                  <a:off x="667398" y="9450320"/>
                  <a:ext cx="229279" cy="5622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  <p:sp>
              <p:nvSpPr>
                <p:cNvPr id="121" name="Rounded Rectangle 55">
                  <a:extLst>
                    <a:ext uri="{FF2B5EF4-FFF2-40B4-BE49-F238E27FC236}">
                      <a16:creationId xmlns:a16="http://schemas.microsoft.com/office/drawing/2014/main" id="{9FD1B243-6559-D879-E1B7-D2FBF4BBC81A}"/>
                    </a:ext>
                  </a:extLst>
                </p:cNvPr>
                <p:cNvSpPr/>
                <p:nvPr/>
              </p:nvSpPr>
              <p:spPr>
                <a:xfrm>
                  <a:off x="941969" y="10894405"/>
                  <a:ext cx="210830" cy="5619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  <p:sp>
              <p:nvSpPr>
                <p:cNvPr id="122" name="Rounded Rectangle 55">
                  <a:extLst>
                    <a:ext uri="{FF2B5EF4-FFF2-40B4-BE49-F238E27FC236}">
                      <a16:creationId xmlns:a16="http://schemas.microsoft.com/office/drawing/2014/main" id="{6E80A792-3E12-31F0-14D9-7A462680D1BB}"/>
                    </a:ext>
                  </a:extLst>
                </p:cNvPr>
                <p:cNvSpPr/>
                <p:nvPr/>
              </p:nvSpPr>
              <p:spPr>
                <a:xfrm>
                  <a:off x="617731" y="10818946"/>
                  <a:ext cx="194804" cy="5933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  <p:sp>
              <p:nvSpPr>
                <p:cNvPr id="123" name="Rounded Rectangle 55">
                  <a:extLst>
                    <a:ext uri="{FF2B5EF4-FFF2-40B4-BE49-F238E27FC236}">
                      <a16:creationId xmlns:a16="http://schemas.microsoft.com/office/drawing/2014/main" id="{9C615BFE-40D9-A937-3F56-7859CA0F9638}"/>
                    </a:ext>
                  </a:extLst>
                </p:cNvPr>
                <p:cNvSpPr/>
                <p:nvPr/>
              </p:nvSpPr>
              <p:spPr>
                <a:xfrm>
                  <a:off x="884237" y="11121663"/>
                  <a:ext cx="194804" cy="84216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4F93DBD-58CE-C539-A072-E6776CAB6C03}"/>
                </a:ext>
              </a:extLst>
            </p:cNvPr>
            <p:cNvGrpSpPr/>
            <p:nvPr/>
          </p:nvGrpSpPr>
          <p:grpSpPr>
            <a:xfrm>
              <a:off x="243145" y="4069976"/>
              <a:ext cx="6281615" cy="3659980"/>
              <a:chOff x="243145" y="4069976"/>
              <a:chExt cx="6281615" cy="365998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3860DF8-8095-0172-BECB-255A38FD72D3}"/>
                  </a:ext>
                </a:extLst>
              </p:cNvPr>
              <p:cNvGrpSpPr/>
              <p:nvPr/>
            </p:nvGrpSpPr>
            <p:grpSpPr>
              <a:xfrm>
                <a:off x="438304" y="4267607"/>
                <a:ext cx="6069292" cy="3409876"/>
                <a:chOff x="438304" y="4267607"/>
                <a:chExt cx="6069292" cy="340987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A272B1D-91AE-BC60-6D3E-C6E2DBEFBCB8}"/>
                    </a:ext>
                  </a:extLst>
                </p:cNvPr>
                <p:cNvGrpSpPr/>
                <p:nvPr/>
              </p:nvGrpSpPr>
              <p:grpSpPr>
                <a:xfrm>
                  <a:off x="438304" y="4267607"/>
                  <a:ext cx="6069292" cy="3409876"/>
                  <a:chOff x="407962" y="9065950"/>
                  <a:chExt cx="6069292" cy="3409876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922D3438-9D32-D720-F92E-7C8B2E7548FD}"/>
                      </a:ext>
                    </a:extLst>
                  </p:cNvPr>
                  <p:cNvGrpSpPr/>
                  <p:nvPr/>
                </p:nvGrpSpPr>
                <p:grpSpPr>
                  <a:xfrm>
                    <a:off x="407962" y="9100331"/>
                    <a:ext cx="6069292" cy="3375495"/>
                    <a:chOff x="302416" y="1275447"/>
                    <a:chExt cx="8225543" cy="4857041"/>
                  </a:xfrm>
                </p:grpSpPr>
                <p:grpSp>
                  <p:nvGrpSpPr>
                    <p:cNvPr id="34" name="Group 33">
                      <a:extLst>
                        <a:ext uri="{FF2B5EF4-FFF2-40B4-BE49-F238E27FC236}">
                          <a16:creationId xmlns:a16="http://schemas.microsoft.com/office/drawing/2014/main" id="{9BBBDAEE-3058-C520-7D8E-4C5162F363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416" y="1275447"/>
                      <a:ext cx="8225543" cy="4857041"/>
                      <a:chOff x="302416" y="1275447"/>
                      <a:chExt cx="8225543" cy="4857041"/>
                    </a:xfrm>
                  </p:grpSpPr>
                  <p:sp>
                    <p:nvSpPr>
                      <p:cNvPr id="37" name="Rounded Rectangle 58">
                        <a:extLst>
                          <a:ext uri="{FF2B5EF4-FFF2-40B4-BE49-F238E27FC236}">
                            <a16:creationId xmlns:a16="http://schemas.microsoft.com/office/drawing/2014/main" id="{3CDB588F-A3ED-7EDE-1375-E73909B925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8024" y="5824254"/>
                        <a:ext cx="361656" cy="308234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3175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38" name="Rounded Rectangle 10">
                        <a:extLst>
                          <a:ext uri="{FF2B5EF4-FFF2-40B4-BE49-F238E27FC236}">
                            <a16:creationId xmlns:a16="http://schemas.microsoft.com/office/drawing/2014/main" id="{C74DA398-7E67-D5B3-9E3B-4B4E8FE43F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29907" y="1344389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39" name="Rounded Rectangle 11">
                        <a:extLst>
                          <a:ext uri="{FF2B5EF4-FFF2-40B4-BE49-F238E27FC236}">
                            <a16:creationId xmlns:a16="http://schemas.microsoft.com/office/drawing/2014/main" id="{B5863028-5F48-3830-E5EC-9DDA05520E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883" y="1325141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40" name="Rounded Rectangle 12">
                        <a:extLst>
                          <a:ext uri="{FF2B5EF4-FFF2-40B4-BE49-F238E27FC236}">
                            <a16:creationId xmlns:a16="http://schemas.microsoft.com/office/drawing/2014/main" id="{094E4CAD-23F8-FE84-8C80-F465C8CD3F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0094" y="1547613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41" name="Rounded Rectangle 13">
                        <a:extLst>
                          <a:ext uri="{FF2B5EF4-FFF2-40B4-BE49-F238E27FC236}">
                            <a16:creationId xmlns:a16="http://schemas.microsoft.com/office/drawing/2014/main" id="{56817BAA-FE21-72B9-561A-815ECE3E04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84636" y="1481734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42" name="Rounded Rectangle 14">
                        <a:extLst>
                          <a:ext uri="{FF2B5EF4-FFF2-40B4-BE49-F238E27FC236}">
                            <a16:creationId xmlns:a16="http://schemas.microsoft.com/office/drawing/2014/main" id="{839CCA9D-6868-F53F-42E2-4E9E60D713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90012" y="1310948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43" name="Rounded Rectangle 15">
                        <a:extLst>
                          <a:ext uri="{FF2B5EF4-FFF2-40B4-BE49-F238E27FC236}">
                            <a16:creationId xmlns:a16="http://schemas.microsoft.com/office/drawing/2014/main" id="{712B6B5E-E372-C93C-42BD-91BC618B92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42444" y="1641611"/>
                        <a:ext cx="70404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44" name="Rounded Rectangle 16">
                        <a:extLst>
                          <a:ext uri="{FF2B5EF4-FFF2-40B4-BE49-F238E27FC236}">
                            <a16:creationId xmlns:a16="http://schemas.microsoft.com/office/drawing/2014/main" id="{A854993F-07C1-79E1-9B44-599B6AD08F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8323" y="1419553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45" name="Rounded Rectangle 17">
                        <a:extLst>
                          <a:ext uri="{FF2B5EF4-FFF2-40B4-BE49-F238E27FC236}">
                            <a16:creationId xmlns:a16="http://schemas.microsoft.com/office/drawing/2014/main" id="{A118D4A9-4542-3310-CAE3-74D0F3495C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99487" y="1275447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46" name="Rounded Rectangle 18">
                        <a:extLst>
                          <a:ext uri="{FF2B5EF4-FFF2-40B4-BE49-F238E27FC236}">
                            <a16:creationId xmlns:a16="http://schemas.microsoft.com/office/drawing/2014/main" id="{D2F1B3B7-E12C-6191-336F-FE3CAE6662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34258" y="1356523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47" name="Rounded Rectangle 19">
                        <a:extLst>
                          <a:ext uri="{FF2B5EF4-FFF2-40B4-BE49-F238E27FC236}">
                            <a16:creationId xmlns:a16="http://schemas.microsoft.com/office/drawing/2014/main" id="{8296212C-B160-AACA-CC52-1D6BB14548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9184" y="1335581"/>
                        <a:ext cx="6637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48" name="Rounded Rectangle 20">
                        <a:extLst>
                          <a:ext uri="{FF2B5EF4-FFF2-40B4-BE49-F238E27FC236}">
                            <a16:creationId xmlns:a16="http://schemas.microsoft.com/office/drawing/2014/main" id="{22602ECF-87BC-0EE9-E7C2-94178723EA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56149" y="1419553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49" name="Rounded Rectangle 21">
                        <a:extLst>
                          <a:ext uri="{FF2B5EF4-FFF2-40B4-BE49-F238E27FC236}">
                            <a16:creationId xmlns:a16="http://schemas.microsoft.com/office/drawing/2014/main" id="{25846084-B3F2-1A11-0374-EEA380604B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3977" y="1312510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50" name="Rounded Rectangle 22">
                        <a:extLst>
                          <a:ext uri="{FF2B5EF4-FFF2-40B4-BE49-F238E27FC236}">
                            <a16:creationId xmlns:a16="http://schemas.microsoft.com/office/drawing/2014/main" id="{4FFAA6A8-DEF6-AD7B-8611-EA27B56BB7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7538" y="1970424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FF9966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51" name="Rounded Rectangle 23">
                        <a:extLst>
                          <a:ext uri="{FF2B5EF4-FFF2-40B4-BE49-F238E27FC236}">
                            <a16:creationId xmlns:a16="http://schemas.microsoft.com/office/drawing/2014/main" id="{16877E8D-01BE-9354-D53E-67FC6F2CA5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5162" y="1951378"/>
                        <a:ext cx="71581" cy="65786"/>
                      </a:xfrm>
                      <a:prstGeom prst="roundRect">
                        <a:avLst/>
                      </a:prstGeom>
                      <a:solidFill>
                        <a:srgbClr val="FF9966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52" name="Rounded Rectangle 24">
                        <a:extLst>
                          <a:ext uri="{FF2B5EF4-FFF2-40B4-BE49-F238E27FC236}">
                            <a16:creationId xmlns:a16="http://schemas.microsoft.com/office/drawing/2014/main" id="{6A28FF92-1369-0115-EFB3-8781181287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3177" y="2064504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FF9966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53" name="Rounded Rectangle 25">
                        <a:extLst>
                          <a:ext uri="{FF2B5EF4-FFF2-40B4-BE49-F238E27FC236}">
                            <a16:creationId xmlns:a16="http://schemas.microsoft.com/office/drawing/2014/main" id="{22AFFDC1-4DEC-77A8-6FD3-11D9B9482C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4561" y="2133801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FF9966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54" name="Rounded Rectangle 26">
                        <a:extLst>
                          <a:ext uri="{FF2B5EF4-FFF2-40B4-BE49-F238E27FC236}">
                            <a16:creationId xmlns:a16="http://schemas.microsoft.com/office/drawing/2014/main" id="{51084CFB-E47C-E0A4-8547-D02EF55437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5541" y="2203097"/>
                        <a:ext cx="70167" cy="65786"/>
                      </a:xfrm>
                      <a:prstGeom prst="roundRect">
                        <a:avLst/>
                      </a:prstGeom>
                      <a:solidFill>
                        <a:srgbClr val="FF9966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55" name="Rounded Rectangle 27">
                        <a:extLst>
                          <a:ext uri="{FF2B5EF4-FFF2-40B4-BE49-F238E27FC236}">
                            <a16:creationId xmlns:a16="http://schemas.microsoft.com/office/drawing/2014/main" id="{A9EBF412-36DA-29A2-A5B2-673396956E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38" y="2349322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FF9966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56" name="Rounded Rectangle 28">
                        <a:extLst>
                          <a:ext uri="{FF2B5EF4-FFF2-40B4-BE49-F238E27FC236}">
                            <a16:creationId xmlns:a16="http://schemas.microsoft.com/office/drawing/2014/main" id="{F571374E-A9B4-750E-B345-0DC834705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4480" y="2430874"/>
                        <a:ext cx="76108" cy="65786"/>
                      </a:xfrm>
                      <a:prstGeom prst="roundRect">
                        <a:avLst/>
                      </a:prstGeom>
                      <a:solidFill>
                        <a:srgbClr val="FF9966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57" name="Rounded Rectangle 30">
                        <a:extLst>
                          <a:ext uri="{FF2B5EF4-FFF2-40B4-BE49-F238E27FC236}">
                            <a16:creationId xmlns:a16="http://schemas.microsoft.com/office/drawing/2014/main" id="{C335C02E-AE0A-C5CF-9BF0-AE11F5F330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0266" y="2974813"/>
                        <a:ext cx="80889" cy="65786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58" name="Rounded Rectangle 32">
                        <a:extLst>
                          <a:ext uri="{FF2B5EF4-FFF2-40B4-BE49-F238E27FC236}">
                            <a16:creationId xmlns:a16="http://schemas.microsoft.com/office/drawing/2014/main" id="{ECBA7FDD-B3AD-3E0E-4496-9530AE5BA7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416" y="3515868"/>
                        <a:ext cx="66757" cy="65786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59" name="Rounded Rectangle 33">
                        <a:extLst>
                          <a:ext uri="{FF2B5EF4-FFF2-40B4-BE49-F238E27FC236}">
                            <a16:creationId xmlns:a16="http://schemas.microsoft.com/office/drawing/2014/main" id="{FAFB3978-AAC5-D90D-62FC-A36D28CE53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6523" y="3036947"/>
                        <a:ext cx="86251" cy="65786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60" name="Rounded Rectangle 34">
                        <a:extLst>
                          <a:ext uri="{FF2B5EF4-FFF2-40B4-BE49-F238E27FC236}">
                            <a16:creationId xmlns:a16="http://schemas.microsoft.com/office/drawing/2014/main" id="{12FE4D00-6102-4106-42FC-B019508F20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184" y="2990317"/>
                        <a:ext cx="80889" cy="65786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61" name="Rounded Rectangle 35">
                        <a:extLst>
                          <a:ext uri="{FF2B5EF4-FFF2-40B4-BE49-F238E27FC236}">
                            <a16:creationId xmlns:a16="http://schemas.microsoft.com/office/drawing/2014/main" id="{726B943B-C455-2F12-445F-ED1BA65597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1251" y="3030774"/>
                        <a:ext cx="71142" cy="65786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62" name="Rounded Rectangle 36">
                        <a:extLst>
                          <a:ext uri="{FF2B5EF4-FFF2-40B4-BE49-F238E27FC236}">
                            <a16:creationId xmlns:a16="http://schemas.microsoft.com/office/drawing/2014/main" id="{B6116EBD-F3A5-D18C-24A2-C7950DA6EB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741" y="2648748"/>
                        <a:ext cx="81587" cy="73515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63" name="Rounded Rectangle 37">
                        <a:extLst>
                          <a:ext uri="{FF2B5EF4-FFF2-40B4-BE49-F238E27FC236}">
                            <a16:creationId xmlns:a16="http://schemas.microsoft.com/office/drawing/2014/main" id="{204D4E4B-98BF-9DA6-D050-D859AB1877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4387" y="2554507"/>
                        <a:ext cx="89857" cy="65786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64" name="Rounded Rectangle 38">
                        <a:extLst>
                          <a:ext uri="{FF2B5EF4-FFF2-40B4-BE49-F238E27FC236}">
                            <a16:creationId xmlns:a16="http://schemas.microsoft.com/office/drawing/2014/main" id="{AE9BA302-9EE6-DA41-C3A9-47F6839B1C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0345" y="2737374"/>
                        <a:ext cx="86251" cy="65786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65" name="Rounded Rectangle 39">
                        <a:extLst>
                          <a:ext uri="{FF2B5EF4-FFF2-40B4-BE49-F238E27FC236}">
                            <a16:creationId xmlns:a16="http://schemas.microsoft.com/office/drawing/2014/main" id="{6396B30B-41B2-914E-DCF9-A11FE4ECCD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3833" y="2837047"/>
                        <a:ext cx="89220" cy="67663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66" name="Rounded Rectangle 40">
                        <a:extLst>
                          <a:ext uri="{FF2B5EF4-FFF2-40B4-BE49-F238E27FC236}">
                            <a16:creationId xmlns:a16="http://schemas.microsoft.com/office/drawing/2014/main" id="{E0129986-BFD7-17A6-47D0-91B7559701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05621" y="1482722"/>
                        <a:ext cx="77057" cy="72989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67" name="Rounded Rectangle 41">
                        <a:extLst>
                          <a:ext uri="{FF2B5EF4-FFF2-40B4-BE49-F238E27FC236}">
                            <a16:creationId xmlns:a16="http://schemas.microsoft.com/office/drawing/2014/main" id="{6693C3AD-9DAE-DAEE-E835-89D85FD090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31584" y="1427689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68" name="Rounded Rectangle 42">
                        <a:extLst>
                          <a:ext uri="{FF2B5EF4-FFF2-40B4-BE49-F238E27FC236}">
                            <a16:creationId xmlns:a16="http://schemas.microsoft.com/office/drawing/2014/main" id="{CC3D3CEB-47D7-8447-D916-8EC2BA5CA2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07101" y="1313591"/>
                        <a:ext cx="79603" cy="69369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69" name="Rounded Rectangle 43">
                        <a:extLst>
                          <a:ext uri="{FF2B5EF4-FFF2-40B4-BE49-F238E27FC236}">
                            <a16:creationId xmlns:a16="http://schemas.microsoft.com/office/drawing/2014/main" id="{D27FAE69-B501-A827-B6EE-5D649E4604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1127" y="1616401"/>
                        <a:ext cx="73906" cy="73051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70" name="Rounded Rectangle 44">
                        <a:extLst>
                          <a:ext uri="{FF2B5EF4-FFF2-40B4-BE49-F238E27FC236}">
                            <a16:creationId xmlns:a16="http://schemas.microsoft.com/office/drawing/2014/main" id="{F3411596-784A-E5B2-2B17-DD18F0F8D9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2157" y="1507470"/>
                        <a:ext cx="64127" cy="65786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71" name="Rounded Rectangle 46">
                        <a:extLst>
                          <a:ext uri="{FF2B5EF4-FFF2-40B4-BE49-F238E27FC236}">
                            <a16:creationId xmlns:a16="http://schemas.microsoft.com/office/drawing/2014/main" id="{7B1A9294-24C2-B5CA-D8D3-8F6F549FDF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9310" y="3623331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00206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72" name="Rounded Rectangle 49">
                        <a:extLst>
                          <a:ext uri="{FF2B5EF4-FFF2-40B4-BE49-F238E27FC236}">
                            <a16:creationId xmlns:a16="http://schemas.microsoft.com/office/drawing/2014/main" id="{4B948532-45A7-EF46-8C47-BB6CBF3252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40902" y="1367823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73" name="Rounded Rectangle 50">
                        <a:extLst>
                          <a:ext uri="{FF2B5EF4-FFF2-40B4-BE49-F238E27FC236}">
                            <a16:creationId xmlns:a16="http://schemas.microsoft.com/office/drawing/2014/main" id="{631E1143-3CA7-1983-8E7C-A6A7881092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44519" y="1284704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74" name="Rounded Rectangle 51">
                        <a:extLst>
                          <a:ext uri="{FF2B5EF4-FFF2-40B4-BE49-F238E27FC236}">
                            <a16:creationId xmlns:a16="http://schemas.microsoft.com/office/drawing/2014/main" id="{EA7237C4-CB14-9822-F673-B6921A264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74938" y="1427655"/>
                        <a:ext cx="61962" cy="65787"/>
                      </a:xfrm>
                      <a:prstGeom prst="roundRect">
                        <a:avLst/>
                      </a:prstGeom>
                      <a:solidFill>
                        <a:srgbClr val="00206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75" name="Rounded Rectangle 52">
                        <a:extLst>
                          <a:ext uri="{FF2B5EF4-FFF2-40B4-BE49-F238E27FC236}">
                            <a16:creationId xmlns:a16="http://schemas.microsoft.com/office/drawing/2014/main" id="{78666A33-2AE6-3E22-1CDD-56051E56ED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53866" y="1641611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00206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76" name="Rounded Rectangle 53">
                        <a:extLst>
                          <a:ext uri="{FF2B5EF4-FFF2-40B4-BE49-F238E27FC236}">
                            <a16:creationId xmlns:a16="http://schemas.microsoft.com/office/drawing/2014/main" id="{4C4F6F75-0DB4-00DB-4F3C-20A3821629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2607" y="1782069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00206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77" name="Rounded Rectangle 54">
                        <a:extLst>
                          <a:ext uri="{FF2B5EF4-FFF2-40B4-BE49-F238E27FC236}">
                            <a16:creationId xmlns:a16="http://schemas.microsoft.com/office/drawing/2014/main" id="{F91AE2EE-A3AA-0E39-A92A-75DD14F5CE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62293" y="1401979"/>
                        <a:ext cx="62961" cy="65786"/>
                      </a:xfrm>
                      <a:prstGeom prst="roundRect">
                        <a:avLst/>
                      </a:prstGeom>
                      <a:solidFill>
                        <a:srgbClr val="00206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78" name="Rounded Rectangle 61">
                        <a:extLst>
                          <a:ext uri="{FF2B5EF4-FFF2-40B4-BE49-F238E27FC236}">
                            <a16:creationId xmlns:a16="http://schemas.microsoft.com/office/drawing/2014/main" id="{0A57497A-9F78-D63B-8BCF-1BA1207292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70827" y="5144078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79" name="Rounded Rectangle 62">
                        <a:extLst>
                          <a:ext uri="{FF2B5EF4-FFF2-40B4-BE49-F238E27FC236}">
                            <a16:creationId xmlns:a16="http://schemas.microsoft.com/office/drawing/2014/main" id="{24708D6E-C496-F448-1C09-683567A4CE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8372" y="4527396"/>
                        <a:ext cx="61962" cy="72007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80" name="Rounded Rectangle 63">
                        <a:extLst>
                          <a:ext uri="{FF2B5EF4-FFF2-40B4-BE49-F238E27FC236}">
                            <a16:creationId xmlns:a16="http://schemas.microsoft.com/office/drawing/2014/main" id="{328DE815-C3B9-29A7-1B7B-C4C2349792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11001" y="4725143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81" name="Rounded Rectangle 64">
                        <a:extLst>
                          <a:ext uri="{FF2B5EF4-FFF2-40B4-BE49-F238E27FC236}">
                            <a16:creationId xmlns:a16="http://schemas.microsoft.com/office/drawing/2014/main" id="{7BFC2230-20CF-99A0-491B-E627D1DBD7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54932" y="4382762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82" name="Rounded Rectangle 65">
                        <a:extLst>
                          <a:ext uri="{FF2B5EF4-FFF2-40B4-BE49-F238E27FC236}">
                            <a16:creationId xmlns:a16="http://schemas.microsoft.com/office/drawing/2014/main" id="{411E82DE-AEB2-A87B-96BF-D977D9D917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77992" y="5492205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83" name="Rounded Rectangle 66">
                        <a:extLst>
                          <a:ext uri="{FF2B5EF4-FFF2-40B4-BE49-F238E27FC236}">
                            <a16:creationId xmlns:a16="http://schemas.microsoft.com/office/drawing/2014/main" id="{8CADCC91-B2DA-2738-5355-36A6EBF4A2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84210" y="4371386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84" name="Rounded Rectangle 67">
                        <a:extLst>
                          <a:ext uri="{FF2B5EF4-FFF2-40B4-BE49-F238E27FC236}">
                            <a16:creationId xmlns:a16="http://schemas.microsoft.com/office/drawing/2014/main" id="{C1F80905-86C2-F626-84DB-C8D674026D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90060" y="4360672"/>
                        <a:ext cx="65056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85" name="Rounded Rectangle 68">
                        <a:extLst>
                          <a:ext uri="{FF2B5EF4-FFF2-40B4-BE49-F238E27FC236}">
                            <a16:creationId xmlns:a16="http://schemas.microsoft.com/office/drawing/2014/main" id="{DD2E4907-F86D-1F88-8F4F-11BF5C8C4C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47100" y="4810526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86" name="Rounded Rectangle 69">
                        <a:extLst>
                          <a:ext uri="{FF2B5EF4-FFF2-40B4-BE49-F238E27FC236}">
                            <a16:creationId xmlns:a16="http://schemas.microsoft.com/office/drawing/2014/main" id="{0E3432D5-64BF-65E3-B994-02567357B3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41387" y="3952203"/>
                        <a:ext cx="61962" cy="7477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87" name="Rounded Rectangle 70">
                        <a:extLst>
                          <a:ext uri="{FF2B5EF4-FFF2-40B4-BE49-F238E27FC236}">
                            <a16:creationId xmlns:a16="http://schemas.microsoft.com/office/drawing/2014/main" id="{6A14D3A9-2B0B-9A25-457D-88B5093936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3687" y="3541349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88" name="Rounded Rectangle 71">
                        <a:extLst>
                          <a:ext uri="{FF2B5EF4-FFF2-40B4-BE49-F238E27FC236}">
                            <a16:creationId xmlns:a16="http://schemas.microsoft.com/office/drawing/2014/main" id="{1CF9BD22-7A7C-5716-8387-31610668C8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21693" y="4110339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89" name="Rounded Rectangle 72">
                        <a:extLst>
                          <a:ext uri="{FF2B5EF4-FFF2-40B4-BE49-F238E27FC236}">
                            <a16:creationId xmlns:a16="http://schemas.microsoft.com/office/drawing/2014/main" id="{3F4C2D6E-6D60-1B68-8821-4F9389F58F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25576" y="4155768"/>
                        <a:ext cx="64323" cy="6974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90" name="Rounded Rectangle 73">
                        <a:extLst>
                          <a:ext uri="{FF2B5EF4-FFF2-40B4-BE49-F238E27FC236}">
                            <a16:creationId xmlns:a16="http://schemas.microsoft.com/office/drawing/2014/main" id="{47EF7327-E1FC-F0E4-16C8-DAEDB4E4DA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8238" y="4133485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91" name="Rounded Rectangle 74">
                        <a:extLst>
                          <a:ext uri="{FF2B5EF4-FFF2-40B4-BE49-F238E27FC236}">
                            <a16:creationId xmlns:a16="http://schemas.microsoft.com/office/drawing/2014/main" id="{C9C039C9-2999-9D3D-DE36-ADEF6CD76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16320" y="4161861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92" name="Rounded Rectangle 75">
                        <a:extLst>
                          <a:ext uri="{FF2B5EF4-FFF2-40B4-BE49-F238E27FC236}">
                            <a16:creationId xmlns:a16="http://schemas.microsoft.com/office/drawing/2014/main" id="{9B2399E9-A7F1-7BBE-0B16-28DE6C6E2E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1470" y="4178391"/>
                        <a:ext cx="66555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93" name="Rounded Rectangle 76">
                        <a:extLst>
                          <a:ext uri="{FF2B5EF4-FFF2-40B4-BE49-F238E27FC236}">
                            <a16:creationId xmlns:a16="http://schemas.microsoft.com/office/drawing/2014/main" id="{317FCFDF-1972-761C-B865-E3056473CB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25747" y="4167462"/>
                        <a:ext cx="65129" cy="65787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94" name="Rounded Rectangle 77">
                        <a:extLst>
                          <a:ext uri="{FF2B5EF4-FFF2-40B4-BE49-F238E27FC236}">
                            <a16:creationId xmlns:a16="http://schemas.microsoft.com/office/drawing/2014/main" id="{51BA27B6-825F-4D90-80C2-CCE0721B81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16492" y="4153760"/>
                        <a:ext cx="70438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95" name="Rounded Rectangle 78">
                        <a:extLst>
                          <a:ext uri="{FF2B5EF4-FFF2-40B4-BE49-F238E27FC236}">
                            <a16:creationId xmlns:a16="http://schemas.microsoft.com/office/drawing/2014/main" id="{8A7D049F-68CE-01E5-F99F-85200DC88D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84316" y="3234138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96" name="Rounded Rectangle 79">
                        <a:extLst>
                          <a:ext uri="{FF2B5EF4-FFF2-40B4-BE49-F238E27FC236}">
                            <a16:creationId xmlns:a16="http://schemas.microsoft.com/office/drawing/2014/main" id="{AEDD05DF-9C3B-FDED-2E2E-2AEBFD325E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2917" y="4339349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97" name="Rounded Rectangle 80">
                        <a:extLst>
                          <a:ext uri="{FF2B5EF4-FFF2-40B4-BE49-F238E27FC236}">
                            <a16:creationId xmlns:a16="http://schemas.microsoft.com/office/drawing/2014/main" id="{DC449AC4-D92E-ED6E-79FC-CAAFA3D073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62283" y="3323007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98" name="Rounded Rectangle 81">
                        <a:extLst>
                          <a:ext uri="{FF2B5EF4-FFF2-40B4-BE49-F238E27FC236}">
                            <a16:creationId xmlns:a16="http://schemas.microsoft.com/office/drawing/2014/main" id="{06E5D078-7DB6-DFC4-5DAC-91E384944B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82432" y="3980794"/>
                        <a:ext cx="63371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99" name="Rounded Rectangle 82">
                        <a:extLst>
                          <a:ext uri="{FF2B5EF4-FFF2-40B4-BE49-F238E27FC236}">
                            <a16:creationId xmlns:a16="http://schemas.microsoft.com/office/drawing/2014/main" id="{B5A7549E-6DFD-68AB-80C1-CE9ED7072D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71617" y="4034373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00" name="Rounded Rectangle 83">
                        <a:extLst>
                          <a:ext uri="{FF2B5EF4-FFF2-40B4-BE49-F238E27FC236}">
                            <a16:creationId xmlns:a16="http://schemas.microsoft.com/office/drawing/2014/main" id="{2A0EB5DD-AEB4-09F0-6F3A-ED4043A6D7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7628" y="2135587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FF9966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01" name="Rounded Rectangle 84">
                        <a:extLst>
                          <a:ext uri="{FF2B5EF4-FFF2-40B4-BE49-F238E27FC236}">
                            <a16:creationId xmlns:a16="http://schemas.microsoft.com/office/drawing/2014/main" id="{B18D5EDD-9563-9986-ADA1-006DD99D9B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5997" y="2347173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FF9966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02" name="Rounded Rectangle 85">
                        <a:extLst>
                          <a:ext uri="{FF2B5EF4-FFF2-40B4-BE49-F238E27FC236}">
                            <a16:creationId xmlns:a16="http://schemas.microsoft.com/office/drawing/2014/main" id="{7388DC8A-AA50-951D-B0F7-9E01BD21DB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65439" y="2994571"/>
                        <a:ext cx="670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03" name="Rounded Rectangle 87">
                        <a:extLst>
                          <a:ext uri="{FF2B5EF4-FFF2-40B4-BE49-F238E27FC236}">
                            <a16:creationId xmlns:a16="http://schemas.microsoft.com/office/drawing/2014/main" id="{C9B646B5-3DDE-8B87-08C3-6CACD08C6B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2252" y="3137809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04" name="Rounded Rectangle 90">
                        <a:extLst>
                          <a:ext uri="{FF2B5EF4-FFF2-40B4-BE49-F238E27FC236}">
                            <a16:creationId xmlns:a16="http://schemas.microsoft.com/office/drawing/2014/main" id="{7C171D9F-3223-CD41-965B-471343B1D1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6513" y="1695704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FF00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05" name="Rounded Rectangle 91">
                        <a:extLst>
                          <a:ext uri="{FF2B5EF4-FFF2-40B4-BE49-F238E27FC236}">
                            <a16:creationId xmlns:a16="http://schemas.microsoft.com/office/drawing/2014/main" id="{663BBFD2-B311-4D75-2C9E-B31DD9EF77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13395" y="1641610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FF00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06" name="Rounded Rectangle 92">
                        <a:extLst>
                          <a:ext uri="{FF2B5EF4-FFF2-40B4-BE49-F238E27FC236}">
                            <a16:creationId xmlns:a16="http://schemas.microsoft.com/office/drawing/2014/main" id="{FB012681-F940-50D7-84FF-B2F81FFDC1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26471" y="1544345"/>
                        <a:ext cx="69942" cy="65786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07" name="Rounded Rectangle 93">
                        <a:extLst>
                          <a:ext uri="{FF2B5EF4-FFF2-40B4-BE49-F238E27FC236}">
                            <a16:creationId xmlns:a16="http://schemas.microsoft.com/office/drawing/2014/main" id="{5C14E287-3FCF-B398-5086-B646AF7DBB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0462" y="1814076"/>
                        <a:ext cx="61962" cy="7070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08" name="Rounded Rectangle 94">
                        <a:extLst>
                          <a:ext uri="{FF2B5EF4-FFF2-40B4-BE49-F238E27FC236}">
                            <a16:creationId xmlns:a16="http://schemas.microsoft.com/office/drawing/2014/main" id="{8B83CD5D-53B4-BAB9-D715-8BB35D31CD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06118" y="4735386"/>
                        <a:ext cx="71912" cy="65786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09" name="Rounded Rectangle 95">
                        <a:extLst>
                          <a:ext uri="{FF2B5EF4-FFF2-40B4-BE49-F238E27FC236}">
                            <a16:creationId xmlns:a16="http://schemas.microsoft.com/office/drawing/2014/main" id="{228884B2-0635-3C9E-9BC6-3776DB8373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31326" y="4563399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10" name="Rounded Rectangle 96">
                        <a:extLst>
                          <a:ext uri="{FF2B5EF4-FFF2-40B4-BE49-F238E27FC236}">
                            <a16:creationId xmlns:a16="http://schemas.microsoft.com/office/drawing/2014/main" id="{531F89EC-A3E8-9E86-5BD9-5B6CD587B2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04843" y="4327778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11" name="Rounded Rectangle 97">
                        <a:extLst>
                          <a:ext uri="{FF2B5EF4-FFF2-40B4-BE49-F238E27FC236}">
                            <a16:creationId xmlns:a16="http://schemas.microsoft.com/office/drawing/2014/main" id="{AD9EBC11-AF2B-F5DD-5522-93AC44D2C5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40352" y="4425034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</p:grpSp>
                <p:sp>
                  <p:nvSpPr>
                    <p:cNvPr id="35" name="Rounded Rectangle 6">
                      <a:extLst>
                        <a:ext uri="{FF2B5EF4-FFF2-40B4-BE49-F238E27FC236}">
                          <a16:creationId xmlns:a16="http://schemas.microsoft.com/office/drawing/2014/main" id="{61FBC284-3DCB-125D-299C-4C05AB2CE3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9029" y="3316450"/>
                      <a:ext cx="61962" cy="65786"/>
                    </a:xfrm>
                    <a:prstGeom prst="roundRect">
                      <a:avLst/>
                    </a:prstGeom>
                    <a:solidFill>
                      <a:srgbClr val="FFFF00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36" name="Rounded Rectangle 7">
                      <a:extLst>
                        <a:ext uri="{FF2B5EF4-FFF2-40B4-BE49-F238E27FC236}">
                          <a16:creationId xmlns:a16="http://schemas.microsoft.com/office/drawing/2014/main" id="{2A162460-5A82-70CE-DCF9-0D54681D6D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362" y="2273989"/>
                      <a:ext cx="61962" cy="65786"/>
                    </a:xfrm>
                    <a:prstGeom prst="roundRect">
                      <a:avLst/>
                    </a:prstGeom>
                    <a:solidFill>
                      <a:srgbClr val="FF9966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</p:grpSp>
              <p:sp>
                <p:nvSpPr>
                  <p:cNvPr id="29" name="Rounded Rectangle 18">
                    <a:extLst>
                      <a:ext uri="{FF2B5EF4-FFF2-40B4-BE49-F238E27FC236}">
                        <a16:creationId xmlns:a16="http://schemas.microsoft.com/office/drawing/2014/main" id="{3DDD9294-813E-1B8C-EE5A-86EA2A44749F}"/>
                      </a:ext>
                    </a:extLst>
                  </p:cNvPr>
                  <p:cNvSpPr/>
                  <p:nvPr/>
                </p:nvSpPr>
                <p:spPr>
                  <a:xfrm>
                    <a:off x="1393693" y="9126263"/>
                    <a:ext cx="46561" cy="45719"/>
                  </a:xfrm>
                  <a:prstGeom prst="roundRect">
                    <a:avLst/>
                  </a:prstGeom>
                  <a:solidFill>
                    <a:srgbClr val="2FCCDD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886"/>
                  </a:p>
                </p:txBody>
              </p:sp>
              <p:sp>
                <p:nvSpPr>
                  <p:cNvPr id="30" name="Rounded Rectangle 18">
                    <a:extLst>
                      <a:ext uri="{FF2B5EF4-FFF2-40B4-BE49-F238E27FC236}">
                        <a16:creationId xmlns:a16="http://schemas.microsoft.com/office/drawing/2014/main" id="{5E46DDEC-7C21-F6EE-AE26-21EA4CF8B1F5}"/>
                      </a:ext>
                    </a:extLst>
                  </p:cNvPr>
                  <p:cNvSpPr/>
                  <p:nvPr/>
                </p:nvSpPr>
                <p:spPr>
                  <a:xfrm>
                    <a:off x="1310244" y="9065950"/>
                    <a:ext cx="51615" cy="45719"/>
                  </a:xfrm>
                  <a:prstGeom prst="roundRect">
                    <a:avLst/>
                  </a:prstGeom>
                  <a:solidFill>
                    <a:srgbClr val="2FCCDD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886" dirty="0"/>
                  </a:p>
                </p:txBody>
              </p:sp>
              <p:sp>
                <p:nvSpPr>
                  <p:cNvPr id="31" name="Rounded Rectangle 12">
                    <a:extLst>
                      <a:ext uri="{FF2B5EF4-FFF2-40B4-BE49-F238E27FC236}">
                        <a16:creationId xmlns:a16="http://schemas.microsoft.com/office/drawing/2014/main" id="{8C92758A-5019-C749-FC23-3BCE665EF2CE}"/>
                      </a:ext>
                    </a:extLst>
                  </p:cNvPr>
                  <p:cNvSpPr/>
                  <p:nvPr/>
                </p:nvSpPr>
                <p:spPr>
                  <a:xfrm>
                    <a:off x="870415" y="9395900"/>
                    <a:ext cx="45719" cy="45719"/>
                  </a:xfrm>
                  <a:prstGeom prst="roundRect">
                    <a:avLst/>
                  </a:prstGeom>
                  <a:solidFill>
                    <a:srgbClr val="2FCCDD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886"/>
                  </a:p>
                </p:txBody>
              </p:sp>
              <p:sp>
                <p:nvSpPr>
                  <p:cNvPr id="32" name="Rounded Rectangle 12">
                    <a:extLst>
                      <a:ext uri="{FF2B5EF4-FFF2-40B4-BE49-F238E27FC236}">
                        <a16:creationId xmlns:a16="http://schemas.microsoft.com/office/drawing/2014/main" id="{C5B12BE4-085F-2CF2-79B6-01FC1DF67E14}"/>
                      </a:ext>
                    </a:extLst>
                  </p:cNvPr>
                  <p:cNvSpPr/>
                  <p:nvPr/>
                </p:nvSpPr>
                <p:spPr>
                  <a:xfrm>
                    <a:off x="816245" y="9432879"/>
                    <a:ext cx="45719" cy="45719"/>
                  </a:xfrm>
                  <a:prstGeom prst="roundRect">
                    <a:avLst/>
                  </a:prstGeom>
                  <a:solidFill>
                    <a:srgbClr val="2FCCDD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886"/>
                  </a:p>
                </p:txBody>
              </p:sp>
              <p:sp>
                <p:nvSpPr>
                  <p:cNvPr id="33" name="Rounded Rectangle 12">
                    <a:extLst>
                      <a:ext uri="{FF2B5EF4-FFF2-40B4-BE49-F238E27FC236}">
                        <a16:creationId xmlns:a16="http://schemas.microsoft.com/office/drawing/2014/main" id="{3A545393-F1AC-54E5-85EC-AFCF08F30B84}"/>
                      </a:ext>
                    </a:extLst>
                  </p:cNvPr>
                  <p:cNvSpPr/>
                  <p:nvPr/>
                </p:nvSpPr>
                <p:spPr>
                  <a:xfrm>
                    <a:off x="789581" y="9501558"/>
                    <a:ext cx="45719" cy="45719"/>
                  </a:xfrm>
                  <a:prstGeom prst="roundRect">
                    <a:avLst/>
                  </a:prstGeom>
                  <a:solidFill>
                    <a:srgbClr val="2FCCDD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886"/>
                  </a:p>
                </p:txBody>
              </p:sp>
            </p:grpSp>
            <p:sp>
              <p:nvSpPr>
                <p:cNvPr id="24" name="Rounded Rectangle 57">
                  <a:extLst>
                    <a:ext uri="{FF2B5EF4-FFF2-40B4-BE49-F238E27FC236}">
                      <a16:creationId xmlns:a16="http://schemas.microsoft.com/office/drawing/2014/main" id="{DC83E1C9-D1F8-E52C-27B6-2155EAC8F622}"/>
                    </a:ext>
                  </a:extLst>
                </p:cNvPr>
                <p:cNvSpPr/>
                <p:nvPr/>
              </p:nvSpPr>
              <p:spPr>
                <a:xfrm rot="20205217">
                  <a:off x="3618672" y="7422526"/>
                  <a:ext cx="45719" cy="45719"/>
                </a:xfrm>
                <a:prstGeom prst="roundRect">
                  <a:avLst/>
                </a:prstGeom>
                <a:solidFill>
                  <a:srgbClr val="0EFA1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  <p:sp>
              <p:nvSpPr>
                <p:cNvPr id="25" name="Rounded Rectangle 57">
                  <a:extLst>
                    <a:ext uri="{FF2B5EF4-FFF2-40B4-BE49-F238E27FC236}">
                      <a16:creationId xmlns:a16="http://schemas.microsoft.com/office/drawing/2014/main" id="{CE130E09-9BB2-6550-3643-8D738DBB44A7}"/>
                    </a:ext>
                  </a:extLst>
                </p:cNvPr>
                <p:cNvSpPr/>
                <p:nvPr/>
              </p:nvSpPr>
              <p:spPr>
                <a:xfrm rot="20205217">
                  <a:off x="3679318" y="7429972"/>
                  <a:ext cx="45719" cy="45719"/>
                </a:xfrm>
                <a:prstGeom prst="roundRect">
                  <a:avLst/>
                </a:prstGeom>
                <a:solidFill>
                  <a:srgbClr val="0EFA1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  <p:sp>
              <p:nvSpPr>
                <p:cNvPr id="26" name="Rounded Rectangle 57">
                  <a:extLst>
                    <a:ext uri="{FF2B5EF4-FFF2-40B4-BE49-F238E27FC236}">
                      <a16:creationId xmlns:a16="http://schemas.microsoft.com/office/drawing/2014/main" id="{6407470D-DCEE-4D2A-1CAB-C0D8ECBE2CFE}"/>
                    </a:ext>
                  </a:extLst>
                </p:cNvPr>
                <p:cNvSpPr/>
                <p:nvPr/>
              </p:nvSpPr>
              <p:spPr>
                <a:xfrm rot="20205217">
                  <a:off x="3725192" y="7401525"/>
                  <a:ext cx="45719" cy="45719"/>
                </a:xfrm>
                <a:prstGeom prst="roundRect">
                  <a:avLst/>
                </a:prstGeom>
                <a:solidFill>
                  <a:srgbClr val="0EFA1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  <p:sp>
              <p:nvSpPr>
                <p:cNvPr id="27" name="Rounded Rectangle 57">
                  <a:extLst>
                    <a:ext uri="{FF2B5EF4-FFF2-40B4-BE49-F238E27FC236}">
                      <a16:creationId xmlns:a16="http://schemas.microsoft.com/office/drawing/2014/main" id="{B592C5C5-63A8-7216-CDD0-DAD9E0E5B013}"/>
                    </a:ext>
                  </a:extLst>
                </p:cNvPr>
                <p:cNvSpPr/>
                <p:nvPr/>
              </p:nvSpPr>
              <p:spPr>
                <a:xfrm rot="20205217">
                  <a:off x="3724201" y="7345722"/>
                  <a:ext cx="45719" cy="45719"/>
                </a:xfrm>
                <a:prstGeom prst="roundRect">
                  <a:avLst/>
                </a:prstGeom>
                <a:solidFill>
                  <a:srgbClr val="0EFA1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</p:grpSp>
          <p:sp>
            <p:nvSpPr>
              <p:cNvPr id="8" name="Rounded Rectangle 46">
                <a:extLst>
                  <a:ext uri="{FF2B5EF4-FFF2-40B4-BE49-F238E27FC236}">
                    <a16:creationId xmlns:a16="http://schemas.microsoft.com/office/drawing/2014/main" id="{2A3112D5-7F63-103D-CBE4-5A5C1825968F}"/>
                  </a:ext>
                </a:extLst>
              </p:cNvPr>
              <p:cNvSpPr/>
              <p:nvPr/>
            </p:nvSpPr>
            <p:spPr>
              <a:xfrm>
                <a:off x="759914" y="5911845"/>
                <a:ext cx="45719" cy="4571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886"/>
              </a:p>
            </p:txBody>
          </p:sp>
          <p:sp>
            <p:nvSpPr>
              <p:cNvPr id="9" name="Rounded Rectangle 46">
                <a:extLst>
                  <a:ext uri="{FF2B5EF4-FFF2-40B4-BE49-F238E27FC236}">
                    <a16:creationId xmlns:a16="http://schemas.microsoft.com/office/drawing/2014/main" id="{F839B9D9-A84D-5E6E-9BDB-E66C7E603B0E}"/>
                  </a:ext>
                </a:extLst>
              </p:cNvPr>
              <p:cNvSpPr/>
              <p:nvPr/>
            </p:nvSpPr>
            <p:spPr>
              <a:xfrm>
                <a:off x="855038" y="5919560"/>
                <a:ext cx="45719" cy="4571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886"/>
              </a:p>
            </p:txBody>
          </p:sp>
          <p:sp>
            <p:nvSpPr>
              <p:cNvPr id="10" name="Rounded Rectangle 46">
                <a:extLst>
                  <a:ext uri="{FF2B5EF4-FFF2-40B4-BE49-F238E27FC236}">
                    <a16:creationId xmlns:a16="http://schemas.microsoft.com/office/drawing/2014/main" id="{E753F2AB-D48B-3381-E98F-974E904416A4}"/>
                  </a:ext>
                </a:extLst>
              </p:cNvPr>
              <p:cNvSpPr/>
              <p:nvPr/>
            </p:nvSpPr>
            <p:spPr>
              <a:xfrm>
                <a:off x="886797" y="5969538"/>
                <a:ext cx="45719" cy="4571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886"/>
              </a:p>
            </p:txBody>
          </p:sp>
          <p:sp>
            <p:nvSpPr>
              <p:cNvPr id="11" name="Rounded Rectangle 46">
                <a:extLst>
                  <a:ext uri="{FF2B5EF4-FFF2-40B4-BE49-F238E27FC236}">
                    <a16:creationId xmlns:a16="http://schemas.microsoft.com/office/drawing/2014/main" id="{B48A7C60-27C2-3508-82E0-3577264F8D3E}"/>
                  </a:ext>
                </a:extLst>
              </p:cNvPr>
              <p:cNvSpPr/>
              <p:nvPr/>
            </p:nvSpPr>
            <p:spPr>
              <a:xfrm>
                <a:off x="943802" y="6026377"/>
                <a:ext cx="45719" cy="4571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886"/>
              </a:p>
            </p:txBody>
          </p:sp>
          <p:sp>
            <p:nvSpPr>
              <p:cNvPr id="12" name="Rounded Rectangle 46">
                <a:extLst>
                  <a:ext uri="{FF2B5EF4-FFF2-40B4-BE49-F238E27FC236}">
                    <a16:creationId xmlns:a16="http://schemas.microsoft.com/office/drawing/2014/main" id="{B8DC706C-79BA-E4DA-C473-A0360F0D1B51}"/>
                  </a:ext>
                </a:extLst>
              </p:cNvPr>
              <p:cNvSpPr/>
              <p:nvPr/>
            </p:nvSpPr>
            <p:spPr>
              <a:xfrm>
                <a:off x="1010464" y="6037473"/>
                <a:ext cx="45719" cy="4571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886"/>
              </a:p>
            </p:txBody>
          </p:sp>
          <p:sp>
            <p:nvSpPr>
              <p:cNvPr id="13" name="Rounded Rectangle 46">
                <a:extLst>
                  <a:ext uri="{FF2B5EF4-FFF2-40B4-BE49-F238E27FC236}">
                    <a16:creationId xmlns:a16="http://schemas.microsoft.com/office/drawing/2014/main" id="{CF7C38D2-4139-0317-6385-D26B29BBC809}"/>
                  </a:ext>
                </a:extLst>
              </p:cNvPr>
              <p:cNvSpPr/>
              <p:nvPr/>
            </p:nvSpPr>
            <p:spPr>
              <a:xfrm>
                <a:off x="1046378" y="6109914"/>
                <a:ext cx="45719" cy="4571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886"/>
              </a:p>
            </p:txBody>
          </p:sp>
          <p:sp>
            <p:nvSpPr>
              <p:cNvPr id="14" name="Rounded Rectangle 46">
                <a:extLst>
                  <a:ext uri="{FF2B5EF4-FFF2-40B4-BE49-F238E27FC236}">
                    <a16:creationId xmlns:a16="http://schemas.microsoft.com/office/drawing/2014/main" id="{69E8DA30-2834-BCCE-A064-6493E2662F92}"/>
                  </a:ext>
                </a:extLst>
              </p:cNvPr>
              <p:cNvSpPr/>
              <p:nvPr/>
            </p:nvSpPr>
            <p:spPr>
              <a:xfrm>
                <a:off x="1125702" y="6105763"/>
                <a:ext cx="45719" cy="4571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886"/>
              </a:p>
            </p:txBody>
          </p:sp>
          <p:sp>
            <p:nvSpPr>
              <p:cNvPr id="15" name="Rounded Rectangle 95">
                <a:extLst>
                  <a:ext uri="{FF2B5EF4-FFF2-40B4-BE49-F238E27FC236}">
                    <a16:creationId xmlns:a16="http://schemas.microsoft.com/office/drawing/2014/main" id="{FE66AC1C-D765-75B4-497F-92346E299C2F}"/>
                  </a:ext>
                </a:extLst>
              </p:cNvPr>
              <p:cNvSpPr/>
              <p:nvPr/>
            </p:nvSpPr>
            <p:spPr>
              <a:xfrm>
                <a:off x="6479041" y="6642245"/>
                <a:ext cx="45719" cy="45719"/>
              </a:xfrm>
              <a:prstGeom prst="roundRect">
                <a:avLst/>
              </a:prstGeom>
              <a:solidFill>
                <a:srgbClr val="7030A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88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EA0BD5-4C23-EADB-2081-9013A2A23CE5}"/>
                  </a:ext>
                </a:extLst>
              </p:cNvPr>
              <p:cNvSpPr txBox="1"/>
              <p:nvPr/>
            </p:nvSpPr>
            <p:spPr>
              <a:xfrm>
                <a:off x="1435625" y="4069976"/>
                <a:ext cx="636670" cy="274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181" dirty="0" err="1">
                    <a:solidFill>
                      <a:srgbClr val="00B050"/>
                    </a:solidFill>
                  </a:rPr>
                  <a:t>Disko</a:t>
                </a:r>
                <a:endParaRPr lang="en-CA" sz="118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F90A90-D276-4328-76EC-256589CBAF91}"/>
                  </a:ext>
                </a:extLst>
              </p:cNvPr>
              <p:cNvSpPr txBox="1"/>
              <p:nvPr/>
            </p:nvSpPr>
            <p:spPr>
              <a:xfrm rot="16611512">
                <a:off x="-88323" y="5345644"/>
                <a:ext cx="965516" cy="302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181" dirty="0">
                    <a:solidFill>
                      <a:srgbClr val="FFC000"/>
                    </a:solidFill>
                  </a:rPr>
                  <a:t>Ellesmere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314F31-DA4C-DA09-EDE9-B88B65B96590}"/>
                  </a:ext>
                </a:extLst>
              </p:cNvPr>
              <p:cNvSpPr txBox="1"/>
              <p:nvPr/>
            </p:nvSpPr>
            <p:spPr>
              <a:xfrm rot="16735536">
                <a:off x="118412" y="4563017"/>
                <a:ext cx="965515" cy="302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181" dirty="0">
                    <a:solidFill>
                      <a:srgbClr val="FF3399"/>
                    </a:solidFill>
                  </a:rPr>
                  <a:t>Europe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17B4E9-0284-9099-6B6B-E108A4BB9EDF}"/>
                  </a:ext>
                </a:extLst>
              </p:cNvPr>
              <p:cNvSpPr txBox="1"/>
              <p:nvPr/>
            </p:nvSpPr>
            <p:spPr>
              <a:xfrm>
                <a:off x="3013051" y="4486096"/>
                <a:ext cx="605116" cy="514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181" dirty="0">
                    <a:solidFill>
                      <a:srgbClr val="FF0000"/>
                    </a:solidFill>
                  </a:rPr>
                  <a:t>Russia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F353B-B9FC-214F-92B2-BDA4A6E56569}"/>
                  </a:ext>
                </a:extLst>
              </p:cNvPr>
              <p:cNvSpPr txBox="1"/>
              <p:nvPr/>
            </p:nvSpPr>
            <p:spPr>
              <a:xfrm>
                <a:off x="516315" y="5972281"/>
                <a:ext cx="501635" cy="274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181" dirty="0">
                    <a:solidFill>
                      <a:srgbClr val="002060"/>
                    </a:solidFill>
                  </a:rPr>
                  <a:t>NWT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FF7EA5-0E42-5F2D-9E6E-A82DED6E94B7}"/>
                  </a:ext>
                </a:extLst>
              </p:cNvPr>
              <p:cNvSpPr txBox="1"/>
              <p:nvPr/>
            </p:nvSpPr>
            <p:spPr>
              <a:xfrm rot="1741321">
                <a:off x="1935808" y="4222166"/>
                <a:ext cx="711122" cy="30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181" dirty="0">
                    <a:solidFill>
                      <a:srgbClr val="0070C0"/>
                    </a:solidFill>
                  </a:rPr>
                  <a:t>Baffin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BBE3A0-E908-AA34-ACEB-227B8C9C7C61}"/>
                  </a:ext>
                </a:extLst>
              </p:cNvPr>
              <p:cNvSpPr txBox="1"/>
              <p:nvPr/>
            </p:nvSpPr>
            <p:spPr>
              <a:xfrm>
                <a:off x="2208176" y="7274190"/>
                <a:ext cx="1471613" cy="455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sz="1181" dirty="0">
                    <a:solidFill>
                      <a:srgbClr val="00B050"/>
                    </a:solidFill>
                  </a:rPr>
                  <a:t>Gentian Peak </a:t>
                </a:r>
              </a:p>
              <a:p>
                <a:pPr algn="r"/>
                <a:r>
                  <a:rPr lang="en-CA" sz="1181" dirty="0">
                    <a:solidFill>
                      <a:srgbClr val="00B050"/>
                    </a:solidFill>
                  </a:rPr>
                  <a:t>(ssp. </a:t>
                </a:r>
                <a:r>
                  <a:rPr lang="en-CA" sz="1181" i="1" dirty="0" err="1">
                    <a:solidFill>
                      <a:srgbClr val="00B050"/>
                    </a:solidFill>
                  </a:rPr>
                  <a:t>saximontana</a:t>
                </a:r>
                <a:r>
                  <a:rPr lang="en-CA" sz="1181" dirty="0">
                    <a:solidFill>
                      <a:srgbClr val="00B050"/>
                    </a:solidFill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154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A71F6D8-10C7-46BF-4544-381C197E96DE}"/>
              </a:ext>
            </a:extLst>
          </p:cNvPr>
          <p:cNvGrpSpPr/>
          <p:nvPr/>
        </p:nvGrpSpPr>
        <p:grpSpPr>
          <a:xfrm>
            <a:off x="117986" y="532661"/>
            <a:ext cx="11130021" cy="6148466"/>
            <a:chOff x="184036" y="3887573"/>
            <a:chExt cx="6830616" cy="3842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E4670AC-8557-F18F-A549-03A0EDCFD290}"/>
                </a:ext>
              </a:extLst>
            </p:cNvPr>
            <p:cNvGrpSpPr/>
            <p:nvPr/>
          </p:nvGrpSpPr>
          <p:grpSpPr>
            <a:xfrm>
              <a:off x="184036" y="3887573"/>
              <a:ext cx="6830616" cy="3806793"/>
              <a:chOff x="184036" y="3887573"/>
              <a:chExt cx="6830616" cy="3806793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4324288A-6B46-C960-4DDF-E1D77F2DF54A}"/>
                  </a:ext>
                </a:extLst>
              </p:cNvPr>
              <p:cNvGrpSpPr/>
              <p:nvPr/>
            </p:nvGrpSpPr>
            <p:grpSpPr>
              <a:xfrm>
                <a:off x="184036" y="3887573"/>
                <a:ext cx="6830616" cy="3806793"/>
                <a:chOff x="184036" y="3887573"/>
                <a:chExt cx="6830616" cy="3806793"/>
              </a:xfrm>
            </p:grpSpPr>
            <p:pic>
              <p:nvPicPr>
                <p:cNvPr id="206" name="Picture 205" descr="Diagram&#10;&#10;Description automatically generated">
                  <a:extLst>
                    <a:ext uri="{FF2B5EF4-FFF2-40B4-BE49-F238E27FC236}">
                      <a16:creationId xmlns:a16="http://schemas.microsoft.com/office/drawing/2014/main" id="{7E22122B-A417-42DB-9A80-9CB4A83073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harpenSoften amount="5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472" y="3887573"/>
                  <a:ext cx="6551111" cy="380679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F2C081DB-82E4-B199-0F1C-416451CCCE1E}"/>
                    </a:ext>
                  </a:extLst>
                </p:cNvPr>
                <p:cNvGrpSpPr/>
                <p:nvPr/>
              </p:nvGrpSpPr>
              <p:grpSpPr>
                <a:xfrm>
                  <a:off x="1239101" y="4578604"/>
                  <a:ext cx="5775551" cy="3067582"/>
                  <a:chOff x="1264223" y="9348640"/>
                  <a:chExt cx="5775551" cy="3067582"/>
                </a:xfrm>
              </p:grpSpPr>
              <p:pic>
                <p:nvPicPr>
                  <p:cNvPr id="209" name="Picture 208">
                    <a:extLst>
                      <a:ext uri="{FF2B5EF4-FFF2-40B4-BE49-F238E27FC236}">
                        <a16:creationId xmlns:a16="http://schemas.microsoft.com/office/drawing/2014/main" id="{531DCF03-5267-3207-570A-FBFD676289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67563" y="10330761"/>
                    <a:ext cx="2706199" cy="208546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34E60BCC-1F70-BDC9-C9C3-E2BE887E9A13}"/>
                      </a:ext>
                    </a:extLst>
                  </p:cNvPr>
                  <p:cNvSpPr txBox="1"/>
                  <p:nvPr/>
                </p:nvSpPr>
                <p:spPr>
                  <a:xfrm>
                    <a:off x="6227080" y="9348640"/>
                    <a:ext cx="812694" cy="2578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886" dirty="0"/>
                      <a:t>Outgroup</a:t>
                    </a:r>
                  </a:p>
                </p:txBody>
              </p:sp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1F22F32F-5F32-D488-C82F-DE1AEA33421C}"/>
                      </a:ext>
                    </a:extLst>
                  </p:cNvPr>
                  <p:cNvSpPr txBox="1"/>
                  <p:nvPr/>
                </p:nvSpPr>
                <p:spPr>
                  <a:xfrm>
                    <a:off x="5771808" y="10859701"/>
                    <a:ext cx="916481" cy="3649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A" sz="886" dirty="0">
                        <a:solidFill>
                          <a:srgbClr val="7030A0"/>
                        </a:solidFill>
                      </a:rPr>
                      <a:t>Outgroup</a:t>
                    </a:r>
                  </a:p>
                  <a:p>
                    <a:pPr algn="ctr"/>
                    <a:r>
                      <a:rPr lang="en-CA" sz="886" i="1" dirty="0">
                        <a:solidFill>
                          <a:srgbClr val="7030A0"/>
                        </a:solidFill>
                      </a:rPr>
                      <a:t>C. </a:t>
                    </a:r>
                    <a:r>
                      <a:rPr lang="en-CA" sz="886" i="1" dirty="0" err="1">
                        <a:solidFill>
                          <a:srgbClr val="7030A0"/>
                        </a:solidFill>
                      </a:rPr>
                      <a:t>mertensiana</a:t>
                    </a:r>
                    <a:endParaRPr lang="en-CA" sz="886" i="1" dirty="0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12" name="Multiplication Sign 211">
                    <a:extLst>
                      <a:ext uri="{FF2B5EF4-FFF2-40B4-BE49-F238E27FC236}">
                        <a16:creationId xmlns:a16="http://schemas.microsoft.com/office/drawing/2014/main" id="{D95B48DB-7FC4-A647-FC6B-642408768DD6}"/>
                      </a:ext>
                    </a:extLst>
                  </p:cNvPr>
                  <p:cNvSpPr/>
                  <p:nvPr/>
                </p:nvSpPr>
                <p:spPr>
                  <a:xfrm>
                    <a:off x="3984560" y="11208321"/>
                    <a:ext cx="214504" cy="227220"/>
                  </a:xfrm>
                  <a:prstGeom prst="mathMultiply">
                    <a:avLst>
                      <a:gd name="adj1" fmla="val 11928"/>
                    </a:avLst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886"/>
                  </a:p>
                </p:txBody>
              </p:sp>
              <p:sp>
                <p:nvSpPr>
                  <p:cNvPr id="213" name="Multiplication Sign 212">
                    <a:extLst>
                      <a:ext uri="{FF2B5EF4-FFF2-40B4-BE49-F238E27FC236}">
                        <a16:creationId xmlns:a16="http://schemas.microsoft.com/office/drawing/2014/main" id="{F7C209B3-2C9E-A498-43DA-057DC1BCB425}"/>
                      </a:ext>
                    </a:extLst>
                  </p:cNvPr>
                  <p:cNvSpPr/>
                  <p:nvPr/>
                </p:nvSpPr>
                <p:spPr>
                  <a:xfrm>
                    <a:off x="6591727" y="9522157"/>
                    <a:ext cx="214504" cy="227220"/>
                  </a:xfrm>
                  <a:prstGeom prst="mathMultiply">
                    <a:avLst>
                      <a:gd name="adj1" fmla="val 11928"/>
                    </a:avLst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886"/>
                  </a:p>
                </p:txBody>
              </p:sp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1C971FF3-66F0-1C76-2EAC-68AFE6D61238}"/>
                      </a:ext>
                    </a:extLst>
                  </p:cNvPr>
                  <p:cNvSpPr txBox="1"/>
                  <p:nvPr/>
                </p:nvSpPr>
                <p:spPr>
                  <a:xfrm>
                    <a:off x="1264223" y="11271804"/>
                    <a:ext cx="1217844" cy="2740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181" dirty="0">
                        <a:solidFill>
                          <a:srgbClr val="00B0F0"/>
                        </a:solidFill>
                      </a:rPr>
                      <a:t>Alaska/Yukon</a:t>
                    </a:r>
                  </a:p>
                </p:txBody>
              </p: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3A06EEB8-2268-4357-5B73-27B182EAE1E6}"/>
                      </a:ext>
                    </a:extLst>
                  </p:cNvPr>
                  <p:cNvSpPr txBox="1"/>
                  <p:nvPr/>
                </p:nvSpPr>
                <p:spPr>
                  <a:xfrm rot="3617050">
                    <a:off x="2835351" y="10984025"/>
                    <a:ext cx="1082821" cy="2740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181" dirty="0">
                        <a:solidFill>
                          <a:srgbClr val="00B0F0"/>
                        </a:solidFill>
                      </a:rPr>
                      <a:t>Kluane</a:t>
                    </a:r>
                  </a:p>
                </p:txBody>
              </p:sp>
            </p:grp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37F70C46-0395-44C9-8E8E-275646CAF5E7}"/>
                    </a:ext>
                  </a:extLst>
                </p:cNvPr>
                <p:cNvSpPr txBox="1"/>
                <p:nvPr/>
              </p:nvSpPr>
              <p:spPr>
                <a:xfrm>
                  <a:off x="184036" y="4003418"/>
                  <a:ext cx="537791" cy="468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100" b="1" dirty="0"/>
                    <a:t>E.</a:t>
                  </a: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A61D21A0-1128-08B5-E3B4-17D483064BDF}"/>
                  </a:ext>
                </a:extLst>
              </p:cNvPr>
              <p:cNvGrpSpPr/>
              <p:nvPr/>
            </p:nvGrpSpPr>
            <p:grpSpPr>
              <a:xfrm>
                <a:off x="219513" y="4052409"/>
                <a:ext cx="6529127" cy="3639376"/>
                <a:chOff x="210105" y="8836451"/>
                <a:chExt cx="6529127" cy="3639376"/>
              </a:xfrm>
              <a:solidFill>
                <a:schemeClr val="bg1"/>
              </a:solidFill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0EF46E93-B056-2CF5-EE4C-15DBFB00AB46}"/>
                    </a:ext>
                  </a:extLst>
                </p:cNvPr>
                <p:cNvGrpSpPr/>
                <p:nvPr/>
              </p:nvGrpSpPr>
              <p:grpSpPr>
                <a:xfrm>
                  <a:off x="210105" y="8836451"/>
                  <a:ext cx="6529127" cy="3639376"/>
                  <a:chOff x="34266" y="895746"/>
                  <a:chExt cx="8848744" cy="5236742"/>
                </a:xfrm>
                <a:grpFill/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64338760-66C8-5797-5F2F-029AE57188B0}"/>
                      </a:ext>
                    </a:extLst>
                  </p:cNvPr>
                  <p:cNvGrpSpPr/>
                  <p:nvPr/>
                </p:nvGrpSpPr>
                <p:grpSpPr>
                  <a:xfrm>
                    <a:off x="34266" y="895746"/>
                    <a:ext cx="8848744" cy="5236742"/>
                    <a:chOff x="34266" y="895746"/>
                    <a:chExt cx="8848744" cy="5236742"/>
                  </a:xfrm>
                  <a:grpFill/>
                </p:grpSpPr>
                <p:sp>
                  <p:nvSpPr>
                    <p:cNvPr id="127" name="Rounded Rectangle 50">
                      <a:extLst>
                        <a:ext uri="{FF2B5EF4-FFF2-40B4-BE49-F238E27FC236}">
                          <a16:creationId xmlns:a16="http://schemas.microsoft.com/office/drawing/2014/main" id="{735FD9AE-B2C3-21F9-7776-8A1FFBC73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99767" y="1019703"/>
                      <a:ext cx="264012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28" name="Rounded Rectangle 58">
                      <a:extLst>
                        <a:ext uri="{FF2B5EF4-FFF2-40B4-BE49-F238E27FC236}">
                          <a16:creationId xmlns:a16="http://schemas.microsoft.com/office/drawing/2014/main" id="{A4956B13-098B-8EB0-C40E-3478B21729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8024" y="5824254"/>
                      <a:ext cx="361656" cy="308234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29" name="Rounded Rectangle 10">
                      <a:extLst>
                        <a:ext uri="{FF2B5EF4-FFF2-40B4-BE49-F238E27FC236}">
                          <a16:creationId xmlns:a16="http://schemas.microsoft.com/office/drawing/2014/main" id="{7FB8E2C5-9442-5EEB-E048-4A75002EC6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2790" y="1295038"/>
                      <a:ext cx="285551" cy="8538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30" name="Rounded Rectangle 11">
                      <a:extLst>
                        <a:ext uri="{FF2B5EF4-FFF2-40B4-BE49-F238E27FC236}">
                          <a16:creationId xmlns:a16="http://schemas.microsoft.com/office/drawing/2014/main" id="{115C7954-5C46-5295-7504-9BD386F63C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565" y="952687"/>
                      <a:ext cx="322791" cy="7200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31" name="Rounded Rectangle 12">
                      <a:extLst>
                        <a:ext uri="{FF2B5EF4-FFF2-40B4-BE49-F238E27FC236}">
                          <a16:creationId xmlns:a16="http://schemas.microsoft.com/office/drawing/2014/main" id="{85D1CA1C-67E5-F640-56ED-AFC36E8BED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4440" y="1416353"/>
                      <a:ext cx="757811" cy="191807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32" name="Rounded Rectangle 13">
                      <a:extLst>
                        <a:ext uri="{FF2B5EF4-FFF2-40B4-BE49-F238E27FC236}">
                          <a16:creationId xmlns:a16="http://schemas.microsoft.com/office/drawing/2014/main" id="{C6F9BDB8-3897-2F7C-CCCB-80F3BE99A8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675" y="1390254"/>
                      <a:ext cx="250850" cy="9810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33" name="Rounded Rectangle 14">
                      <a:extLst>
                        <a:ext uri="{FF2B5EF4-FFF2-40B4-BE49-F238E27FC236}">
                          <a16:creationId xmlns:a16="http://schemas.microsoft.com/office/drawing/2014/main" id="{06F81A43-1039-ABFB-A715-737F48F3BA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0394" y="1161402"/>
                      <a:ext cx="250850" cy="7200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34" name="Rounded Rectangle 15">
                      <a:extLst>
                        <a:ext uri="{FF2B5EF4-FFF2-40B4-BE49-F238E27FC236}">
                          <a16:creationId xmlns:a16="http://schemas.microsoft.com/office/drawing/2014/main" id="{1EECB2ED-1D71-56EB-FAEB-79B986145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4093" y="1460582"/>
                      <a:ext cx="256295" cy="7200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35" name="Rounded Rectangle 16">
                      <a:extLst>
                        <a:ext uri="{FF2B5EF4-FFF2-40B4-BE49-F238E27FC236}">
                          <a16:creationId xmlns:a16="http://schemas.microsoft.com/office/drawing/2014/main" id="{2B63C2D0-D9C1-559F-E26F-9FF92AE6F7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4438" y="1044532"/>
                      <a:ext cx="264011" cy="116870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36" name="Rounded Rectangle 18">
                      <a:extLst>
                        <a:ext uri="{FF2B5EF4-FFF2-40B4-BE49-F238E27FC236}">
                          <a16:creationId xmlns:a16="http://schemas.microsoft.com/office/drawing/2014/main" id="{85A50ABF-95B4-367B-9943-31C14C9B6B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8159" y="1295038"/>
                      <a:ext cx="231608" cy="78460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37" name="Rounded Rectangle 19">
                      <a:extLst>
                        <a:ext uri="{FF2B5EF4-FFF2-40B4-BE49-F238E27FC236}">
                          <a16:creationId xmlns:a16="http://schemas.microsoft.com/office/drawing/2014/main" id="{8096FB79-4468-F933-2332-959E3FBF1A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2766" y="1190811"/>
                      <a:ext cx="213373" cy="11375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38" name="Rounded Rectangle 20">
                      <a:extLst>
                        <a:ext uri="{FF2B5EF4-FFF2-40B4-BE49-F238E27FC236}">
                          <a16:creationId xmlns:a16="http://schemas.microsoft.com/office/drawing/2014/main" id="{F3E76E7C-96F4-7295-AD2D-9F484CF7E9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430" y="1058360"/>
                      <a:ext cx="216024" cy="7200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39" name="Rounded Rectangle 21">
                      <a:extLst>
                        <a:ext uri="{FF2B5EF4-FFF2-40B4-BE49-F238E27FC236}">
                          <a16:creationId xmlns:a16="http://schemas.microsoft.com/office/drawing/2014/main" id="{3CCAE94D-6978-E01F-8AB8-3A36DC29AB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2348" y="1146657"/>
                      <a:ext cx="216024" cy="7200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40" name="Rounded Rectangle 22">
                      <a:extLst>
                        <a:ext uri="{FF2B5EF4-FFF2-40B4-BE49-F238E27FC236}">
                          <a16:creationId xmlns:a16="http://schemas.microsoft.com/office/drawing/2014/main" id="{5DF5CCD2-E763-68BB-8738-B333B254B5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7728" y="1882417"/>
                      <a:ext cx="256295" cy="7200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41" name="Rounded Rectangle 23">
                      <a:extLst>
                        <a:ext uri="{FF2B5EF4-FFF2-40B4-BE49-F238E27FC236}">
                          <a16:creationId xmlns:a16="http://schemas.microsoft.com/office/drawing/2014/main" id="{E73A1718-654B-5F6E-6486-2EE2E1AB1C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373" y="1896837"/>
                      <a:ext cx="256296" cy="9359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42" name="Rounded Rectangle 24">
                      <a:extLst>
                        <a:ext uri="{FF2B5EF4-FFF2-40B4-BE49-F238E27FC236}">
                          <a16:creationId xmlns:a16="http://schemas.microsoft.com/office/drawing/2014/main" id="{699844A3-C06D-867E-2C0D-73EC0C800B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4611" y="1974727"/>
                      <a:ext cx="256295" cy="7200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43" name="Rounded Rectangle 25">
                      <a:extLst>
                        <a:ext uri="{FF2B5EF4-FFF2-40B4-BE49-F238E27FC236}">
                          <a16:creationId xmlns:a16="http://schemas.microsoft.com/office/drawing/2014/main" id="{EA5604CF-5CCC-5DB5-1199-B8737079AF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620" y="2067037"/>
                      <a:ext cx="256295" cy="7200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44" name="Rounded Rectangle 26">
                      <a:extLst>
                        <a:ext uri="{FF2B5EF4-FFF2-40B4-BE49-F238E27FC236}">
                          <a16:creationId xmlns:a16="http://schemas.microsoft.com/office/drawing/2014/main" id="{EA2F5D82-82B1-6CB2-B4B0-B012C79F62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057" y="2153112"/>
                      <a:ext cx="256295" cy="7200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45" name="Rounded Rectangle 27">
                      <a:extLst>
                        <a:ext uri="{FF2B5EF4-FFF2-40B4-BE49-F238E27FC236}">
                          <a16:creationId xmlns:a16="http://schemas.microsoft.com/office/drawing/2014/main" id="{0BEADF79-7084-0F3C-6189-001066ED14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870" y="1808730"/>
                      <a:ext cx="301151" cy="630100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46" name="Rounded Rectangle 28">
                      <a:extLst>
                        <a:ext uri="{FF2B5EF4-FFF2-40B4-BE49-F238E27FC236}">
                          <a16:creationId xmlns:a16="http://schemas.microsoft.com/office/drawing/2014/main" id="{9D9EDB23-9736-6FA9-13A3-B0DC07061D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8980" y="2408634"/>
                      <a:ext cx="256296" cy="8889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47" name="Rounded Rectangle 30">
                      <a:extLst>
                        <a:ext uri="{FF2B5EF4-FFF2-40B4-BE49-F238E27FC236}">
                          <a16:creationId xmlns:a16="http://schemas.microsoft.com/office/drawing/2014/main" id="{4BDB923E-FAF5-C94B-6380-6A97F61BD4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62" y="2968488"/>
                      <a:ext cx="376417" cy="926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48" name="Rounded Rectangle 32">
                      <a:extLst>
                        <a:ext uri="{FF2B5EF4-FFF2-40B4-BE49-F238E27FC236}">
                          <a16:creationId xmlns:a16="http://schemas.microsoft.com/office/drawing/2014/main" id="{AF2C6AF8-0699-1D63-3D6E-87225366C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128" y="3502091"/>
                      <a:ext cx="349630" cy="100261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49" name="Rounded Rectangle 33">
                      <a:extLst>
                        <a:ext uri="{FF2B5EF4-FFF2-40B4-BE49-F238E27FC236}">
                          <a16:creationId xmlns:a16="http://schemas.microsoft.com/office/drawing/2014/main" id="{9250C8EF-E77D-2CB6-CB2E-2524D83351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4059" y="3028684"/>
                      <a:ext cx="400478" cy="90290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50" name="Rounded Rectangle 34">
                      <a:extLst>
                        <a:ext uri="{FF2B5EF4-FFF2-40B4-BE49-F238E27FC236}">
                          <a16:creationId xmlns:a16="http://schemas.microsoft.com/office/drawing/2014/main" id="{2FC116EB-F6DE-7257-D6E7-01ADAD915A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66" y="3057184"/>
                      <a:ext cx="389793" cy="113027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51" name="Rounded Rectangle 35">
                      <a:extLst>
                        <a:ext uri="{FF2B5EF4-FFF2-40B4-BE49-F238E27FC236}">
                          <a16:creationId xmlns:a16="http://schemas.microsoft.com/office/drawing/2014/main" id="{3E3172F3-BB28-00AF-8EEB-1FA85C8B2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49481" y="3041732"/>
                      <a:ext cx="309291" cy="8325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52" name="Rounded Rectangle 36">
                      <a:extLst>
                        <a:ext uri="{FF2B5EF4-FFF2-40B4-BE49-F238E27FC236}">
                          <a16:creationId xmlns:a16="http://schemas.microsoft.com/office/drawing/2014/main" id="{41058736-1568-59F1-878A-D86ACAA081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0789" y="2620459"/>
                      <a:ext cx="235186" cy="11006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53" name="Rounded Rectangle 37">
                      <a:extLst>
                        <a:ext uri="{FF2B5EF4-FFF2-40B4-BE49-F238E27FC236}">
                          <a16:creationId xmlns:a16="http://schemas.microsoft.com/office/drawing/2014/main" id="{AF32CFB0-6287-D12B-7C7A-1FBCB30882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0789" y="2525796"/>
                      <a:ext cx="278378" cy="112234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54" name="Rounded Rectangle 38">
                      <a:extLst>
                        <a:ext uri="{FF2B5EF4-FFF2-40B4-BE49-F238E27FC236}">
                          <a16:creationId xmlns:a16="http://schemas.microsoft.com/office/drawing/2014/main" id="{28A6ACA0-69D8-0EEE-F7EA-C8D2927162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758" y="2702693"/>
                      <a:ext cx="197485" cy="9983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55" name="Rounded Rectangle 39">
                      <a:extLst>
                        <a:ext uri="{FF2B5EF4-FFF2-40B4-BE49-F238E27FC236}">
                          <a16:creationId xmlns:a16="http://schemas.microsoft.com/office/drawing/2014/main" id="{EE83E0BA-29B2-9BE6-313D-C9110701C9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196" y="2817665"/>
                      <a:ext cx="373514" cy="10643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56" name="Rounded Rectangle 40">
                      <a:extLst>
                        <a:ext uri="{FF2B5EF4-FFF2-40B4-BE49-F238E27FC236}">
                          <a16:creationId xmlns:a16="http://schemas.microsoft.com/office/drawing/2014/main" id="{6210B012-480B-4814-1A49-0A6E04C96F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9493" y="1381402"/>
                      <a:ext cx="257029" cy="12187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57" name="Rounded Rectangle 41">
                      <a:extLst>
                        <a:ext uri="{FF2B5EF4-FFF2-40B4-BE49-F238E27FC236}">
                          <a16:creationId xmlns:a16="http://schemas.microsoft.com/office/drawing/2014/main" id="{05BE94FD-25E3-A985-CD2A-10D31BE5A0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025" y="1193250"/>
                      <a:ext cx="533198" cy="8545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58" name="Rounded Rectangle 42">
                      <a:extLst>
                        <a:ext uri="{FF2B5EF4-FFF2-40B4-BE49-F238E27FC236}">
                          <a16:creationId xmlns:a16="http://schemas.microsoft.com/office/drawing/2014/main" id="{B83CC25D-724F-6FBE-776D-9856CC0697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2559" y="1275203"/>
                      <a:ext cx="264145" cy="123771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59" name="Rounded Rectangle 43">
                      <a:extLst>
                        <a:ext uri="{FF2B5EF4-FFF2-40B4-BE49-F238E27FC236}">
                          <a16:creationId xmlns:a16="http://schemas.microsoft.com/office/drawing/2014/main" id="{A61010B6-215C-22C4-D953-04DFCC3341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2049" y="1489898"/>
                      <a:ext cx="279627" cy="102225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60" name="Rounded Rectangle 44">
                      <a:extLst>
                        <a:ext uri="{FF2B5EF4-FFF2-40B4-BE49-F238E27FC236}">
                          <a16:creationId xmlns:a16="http://schemas.microsoft.com/office/drawing/2014/main" id="{A2610B3A-805A-80DA-4473-E2DBDC0149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1699" y="1099568"/>
                      <a:ext cx="264012" cy="116409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61" name="Rounded Rectangle 45">
                      <a:extLst>
                        <a:ext uri="{FF2B5EF4-FFF2-40B4-BE49-F238E27FC236}">
                          <a16:creationId xmlns:a16="http://schemas.microsoft.com/office/drawing/2014/main" id="{4FDF7FC0-4ED8-1094-5232-DD818349C5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2687" y="3653915"/>
                      <a:ext cx="264012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62" name="Rounded Rectangle 46">
                      <a:extLst>
                        <a:ext uri="{FF2B5EF4-FFF2-40B4-BE49-F238E27FC236}">
                          <a16:creationId xmlns:a16="http://schemas.microsoft.com/office/drawing/2014/main" id="{1C243C2C-86EB-7168-1727-03F88B7076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963" y="3639514"/>
                      <a:ext cx="264012" cy="118971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63" name="Rounded Rectangle 49">
                      <a:extLst>
                        <a:ext uri="{FF2B5EF4-FFF2-40B4-BE49-F238E27FC236}">
                          <a16:creationId xmlns:a16="http://schemas.microsoft.com/office/drawing/2014/main" id="{A120250C-0923-F32E-23E5-D0EC482BC1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5732" y="1088730"/>
                      <a:ext cx="573693" cy="106369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64" name="Rounded Rectangle 51">
                      <a:extLst>
                        <a:ext uri="{FF2B5EF4-FFF2-40B4-BE49-F238E27FC236}">
                          <a16:creationId xmlns:a16="http://schemas.microsoft.com/office/drawing/2014/main" id="{7C277A33-8827-18F8-89E3-65126FA82A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1873" y="1247678"/>
                      <a:ext cx="264012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65" name="Rounded Rectangle 52">
                      <a:extLst>
                        <a:ext uri="{FF2B5EF4-FFF2-40B4-BE49-F238E27FC236}">
                          <a16:creationId xmlns:a16="http://schemas.microsoft.com/office/drawing/2014/main" id="{CFF7E6D2-C752-5812-6BF6-4A94636E1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0829" y="1624715"/>
                      <a:ext cx="264012" cy="75570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66" name="Rounded Rectangle 53">
                      <a:extLst>
                        <a:ext uri="{FF2B5EF4-FFF2-40B4-BE49-F238E27FC236}">
                          <a16:creationId xmlns:a16="http://schemas.microsoft.com/office/drawing/2014/main" id="{6EA9AFA8-E0DB-41E1-59A7-DFBCBCA5A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0956" y="1535606"/>
                      <a:ext cx="264012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67" name="Rounded Rectangle 54">
                      <a:extLst>
                        <a:ext uri="{FF2B5EF4-FFF2-40B4-BE49-F238E27FC236}">
                          <a16:creationId xmlns:a16="http://schemas.microsoft.com/office/drawing/2014/main" id="{4DCC811A-4A22-FE54-F7CF-665302355D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5439" y="1344104"/>
                      <a:ext cx="275233" cy="13288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68" name="Rounded Rectangle 55">
                      <a:extLst>
                        <a:ext uri="{FF2B5EF4-FFF2-40B4-BE49-F238E27FC236}">
                          <a16:creationId xmlns:a16="http://schemas.microsoft.com/office/drawing/2014/main" id="{B6325057-254A-888C-4993-BF7B5830DB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1458" y="3752078"/>
                      <a:ext cx="264012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69" name="Rounded Rectangle 56">
                      <a:extLst>
                        <a:ext uri="{FF2B5EF4-FFF2-40B4-BE49-F238E27FC236}">
                          <a16:creationId xmlns:a16="http://schemas.microsoft.com/office/drawing/2014/main" id="{2C49AD63-D846-A765-80C3-DDACD3A570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666" y="3952202"/>
                      <a:ext cx="285732" cy="96889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70" name="Rounded Rectangle 57">
                      <a:extLst>
                        <a:ext uri="{FF2B5EF4-FFF2-40B4-BE49-F238E27FC236}">
                          <a16:creationId xmlns:a16="http://schemas.microsoft.com/office/drawing/2014/main" id="{A53D15F4-5B47-93D1-5640-BDCBFE568B86}"/>
                        </a:ext>
                      </a:extLst>
                    </p:cNvPr>
                    <p:cNvSpPr/>
                    <p:nvPr/>
                  </p:nvSpPr>
                  <p:spPr>
                    <a:xfrm rot="20205217">
                      <a:off x="4617477" y="5708090"/>
                      <a:ext cx="411078" cy="206327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71" name="Rounded Rectangle 61">
                      <a:extLst>
                        <a:ext uri="{FF2B5EF4-FFF2-40B4-BE49-F238E27FC236}">
                          <a16:creationId xmlns:a16="http://schemas.microsoft.com/office/drawing/2014/main" id="{5DA3EDCD-0CE7-21D4-8E4F-93927853E8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16475" y="5123500"/>
                      <a:ext cx="227411" cy="105177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72" name="Rounded Rectangle 62">
                      <a:extLst>
                        <a:ext uri="{FF2B5EF4-FFF2-40B4-BE49-F238E27FC236}">
                          <a16:creationId xmlns:a16="http://schemas.microsoft.com/office/drawing/2014/main" id="{CCDE88C2-8D95-29AF-2926-25BEA8CAB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4093" y="4504017"/>
                      <a:ext cx="227411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73" name="Rounded Rectangle 63">
                      <a:extLst>
                        <a:ext uri="{FF2B5EF4-FFF2-40B4-BE49-F238E27FC236}">
                          <a16:creationId xmlns:a16="http://schemas.microsoft.com/office/drawing/2014/main" id="{5E908EB5-5C37-9B11-5A47-971295FF6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6717" y="4688079"/>
                      <a:ext cx="235534" cy="122449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74" name="Rounded Rectangle 64">
                      <a:extLst>
                        <a:ext uri="{FF2B5EF4-FFF2-40B4-BE49-F238E27FC236}">
                          <a16:creationId xmlns:a16="http://schemas.microsoft.com/office/drawing/2014/main" id="{43C5D7AD-8C97-03E5-FA28-42D3AB37AA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120" y="4386196"/>
                      <a:ext cx="227411" cy="104189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75" name="Rounded Rectangle 65">
                      <a:extLst>
                        <a:ext uri="{FF2B5EF4-FFF2-40B4-BE49-F238E27FC236}">
                          <a16:creationId xmlns:a16="http://schemas.microsoft.com/office/drawing/2014/main" id="{03812960-D73C-06D0-A4EC-7845808CC3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9843" y="5475997"/>
                      <a:ext cx="227411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76" name="Rounded Rectangle 66">
                      <a:extLst>
                        <a:ext uri="{FF2B5EF4-FFF2-40B4-BE49-F238E27FC236}">
                          <a16:creationId xmlns:a16="http://schemas.microsoft.com/office/drawing/2014/main" id="{4F2D7252-4260-A5D8-99A3-13325F48A7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9536" y="4429442"/>
                      <a:ext cx="290710" cy="96944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77" name="Rounded Rectangle 67">
                      <a:extLst>
                        <a:ext uri="{FF2B5EF4-FFF2-40B4-BE49-F238E27FC236}">
                          <a16:creationId xmlns:a16="http://schemas.microsoft.com/office/drawing/2014/main" id="{E2399990-E0E1-973A-21D8-8694FE1E88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32904" y="4335654"/>
                      <a:ext cx="227411" cy="111319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78" name="Rounded Rectangle 68">
                      <a:extLst>
                        <a:ext uri="{FF2B5EF4-FFF2-40B4-BE49-F238E27FC236}">
                          <a16:creationId xmlns:a16="http://schemas.microsoft.com/office/drawing/2014/main" id="{C4133075-801E-47DB-188B-08AE67C0AF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47100" y="4810526"/>
                      <a:ext cx="227411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79" name="Rounded Rectangle 69">
                      <a:extLst>
                        <a:ext uri="{FF2B5EF4-FFF2-40B4-BE49-F238E27FC236}">
                          <a16:creationId xmlns:a16="http://schemas.microsoft.com/office/drawing/2014/main" id="{08EA859B-2FF1-3017-2A30-50DDBDB775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0259" y="3984732"/>
                      <a:ext cx="227411" cy="95545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80" name="Rounded Rectangle 70">
                      <a:extLst>
                        <a:ext uri="{FF2B5EF4-FFF2-40B4-BE49-F238E27FC236}">
                          <a16:creationId xmlns:a16="http://schemas.microsoft.com/office/drawing/2014/main" id="{DF0F1D92-18AD-E251-A3B6-FFA6639605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4629" y="3553664"/>
                      <a:ext cx="253559" cy="135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81" name="Rounded Rectangle 71">
                      <a:extLst>
                        <a:ext uri="{FF2B5EF4-FFF2-40B4-BE49-F238E27FC236}">
                          <a16:creationId xmlns:a16="http://schemas.microsoft.com/office/drawing/2014/main" id="{A6A7C11E-2F34-FDB5-A9FA-981D712933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826" y="4128523"/>
                      <a:ext cx="290710" cy="91237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82" name="Rounded Rectangle 72">
                      <a:extLst>
                        <a:ext uri="{FF2B5EF4-FFF2-40B4-BE49-F238E27FC236}">
                          <a16:creationId xmlns:a16="http://schemas.microsoft.com/office/drawing/2014/main" id="{F5827C0B-C34D-7A7C-C24F-4D8EB8B78E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3862" y="4228573"/>
                      <a:ext cx="227411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83" name="Rounded Rectangle 73">
                      <a:extLst>
                        <a:ext uri="{FF2B5EF4-FFF2-40B4-BE49-F238E27FC236}">
                          <a16:creationId xmlns:a16="http://schemas.microsoft.com/office/drawing/2014/main" id="{2468F9F0-081C-5139-8038-5A101B2FE2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9083" y="4429442"/>
                      <a:ext cx="227411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84" name="Rounded Rectangle 74">
                      <a:extLst>
                        <a:ext uri="{FF2B5EF4-FFF2-40B4-BE49-F238E27FC236}">
                          <a16:creationId xmlns:a16="http://schemas.microsoft.com/office/drawing/2014/main" id="{9B41C627-5B55-6F79-6CB4-8E0E712FC5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3346" y="4318896"/>
                      <a:ext cx="352382" cy="14331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85" name="Rounded Rectangle 75">
                      <a:extLst>
                        <a:ext uri="{FF2B5EF4-FFF2-40B4-BE49-F238E27FC236}">
                          <a16:creationId xmlns:a16="http://schemas.microsoft.com/office/drawing/2014/main" id="{380B85DA-619E-2FCC-F882-BB47EE4969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26245" y="4165660"/>
                      <a:ext cx="274816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86" name="Rounded Rectangle 76">
                      <a:extLst>
                        <a:ext uri="{FF2B5EF4-FFF2-40B4-BE49-F238E27FC236}">
                          <a16:creationId xmlns:a16="http://schemas.microsoft.com/office/drawing/2014/main" id="{112C8FF9-C822-D7D9-2CCD-ED1494262D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097" y="4254860"/>
                      <a:ext cx="290272" cy="6578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87" name="Rounded Rectangle 77">
                      <a:extLst>
                        <a:ext uri="{FF2B5EF4-FFF2-40B4-BE49-F238E27FC236}">
                          <a16:creationId xmlns:a16="http://schemas.microsoft.com/office/drawing/2014/main" id="{ACE10238-E8FE-E3BE-9B3B-B2EE1B8A7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87378" y="4348068"/>
                      <a:ext cx="290272" cy="94020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88" name="Rounded Rectangle 78">
                      <a:extLst>
                        <a:ext uri="{FF2B5EF4-FFF2-40B4-BE49-F238E27FC236}">
                          <a16:creationId xmlns:a16="http://schemas.microsoft.com/office/drawing/2014/main" id="{DB699931-4A21-DE66-4253-2B0A0BFFA8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3562" y="3259679"/>
                      <a:ext cx="270640" cy="96564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89" name="Rounded Rectangle 79">
                      <a:extLst>
                        <a:ext uri="{FF2B5EF4-FFF2-40B4-BE49-F238E27FC236}">
                          <a16:creationId xmlns:a16="http://schemas.microsoft.com/office/drawing/2014/main" id="{7F35DFA1-780B-6AD2-53C4-9E2699692A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40282" y="4445867"/>
                      <a:ext cx="291821" cy="71449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90" name="Rounded Rectangle 80">
                      <a:extLst>
                        <a:ext uri="{FF2B5EF4-FFF2-40B4-BE49-F238E27FC236}">
                          <a16:creationId xmlns:a16="http://schemas.microsoft.com/office/drawing/2014/main" id="{483BC874-59C0-415C-9BC3-BDDAD010E1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4316" y="3357207"/>
                      <a:ext cx="263332" cy="93034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91" name="Rounded Rectangle 81">
                      <a:extLst>
                        <a:ext uri="{FF2B5EF4-FFF2-40B4-BE49-F238E27FC236}">
                          <a16:creationId xmlns:a16="http://schemas.microsoft.com/office/drawing/2014/main" id="{1CBA380D-D4F7-F4F9-3286-B33C393C3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3398" y="4098802"/>
                      <a:ext cx="332344" cy="106580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92" name="Rounded Rectangle 82">
                      <a:extLst>
                        <a:ext uri="{FF2B5EF4-FFF2-40B4-BE49-F238E27FC236}">
                          <a16:creationId xmlns:a16="http://schemas.microsoft.com/office/drawing/2014/main" id="{48B5B05F-618D-224F-3283-B7DBD90FB1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83374" y="4020234"/>
                      <a:ext cx="215723" cy="6578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93" name="Rounded Rectangle 83">
                      <a:extLst>
                        <a:ext uri="{FF2B5EF4-FFF2-40B4-BE49-F238E27FC236}">
                          <a16:creationId xmlns:a16="http://schemas.microsoft.com/office/drawing/2014/main" id="{AC2F750F-87FC-1F2E-FC20-CCF37E2A27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07903" y="2077572"/>
                      <a:ext cx="256296" cy="96564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94" name="Rounded Rectangle 84">
                      <a:extLst>
                        <a:ext uri="{FF2B5EF4-FFF2-40B4-BE49-F238E27FC236}">
                          <a16:creationId xmlns:a16="http://schemas.microsoft.com/office/drawing/2014/main" id="{0B892B35-9F4B-3115-D808-47268E6CEA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03588" y="2308358"/>
                      <a:ext cx="290711" cy="110825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95" name="Rounded Rectangle 85">
                      <a:extLst>
                        <a:ext uri="{FF2B5EF4-FFF2-40B4-BE49-F238E27FC236}">
                          <a16:creationId xmlns:a16="http://schemas.microsoft.com/office/drawing/2014/main" id="{F616ABF1-5591-CD7E-47C1-2A57438043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70795" y="2994571"/>
                      <a:ext cx="349048" cy="117984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96" name="Rounded Rectangle 87">
                      <a:extLst>
                        <a:ext uri="{FF2B5EF4-FFF2-40B4-BE49-F238E27FC236}">
                          <a16:creationId xmlns:a16="http://schemas.microsoft.com/office/drawing/2014/main" id="{BCD310A9-A114-3BA9-C5BB-932960197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4622" y="3115799"/>
                      <a:ext cx="327695" cy="100461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97" name="Rounded Rectangle 90">
                      <a:extLst>
                        <a:ext uri="{FF2B5EF4-FFF2-40B4-BE49-F238E27FC236}">
                          <a16:creationId xmlns:a16="http://schemas.microsoft.com/office/drawing/2014/main" id="{27FDC2CF-0A51-BB56-AFD0-BE51B87860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5224" y="1606784"/>
                      <a:ext cx="256296" cy="945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98" name="Rounded Rectangle 91">
                      <a:extLst>
                        <a:ext uri="{FF2B5EF4-FFF2-40B4-BE49-F238E27FC236}">
                          <a16:creationId xmlns:a16="http://schemas.microsoft.com/office/drawing/2014/main" id="{CC0EE3E9-327E-2B91-DF13-391622ECB8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3548" y="1557316"/>
                      <a:ext cx="256295" cy="7200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99" name="Rounded Rectangle 92">
                      <a:extLst>
                        <a:ext uri="{FF2B5EF4-FFF2-40B4-BE49-F238E27FC236}">
                          <a16:creationId xmlns:a16="http://schemas.microsoft.com/office/drawing/2014/main" id="{3B801857-3336-C01D-66A1-3108299A2F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6202" y="1473758"/>
                      <a:ext cx="570896" cy="1035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200" name="Rounded Rectangle 93">
                      <a:extLst>
                        <a:ext uri="{FF2B5EF4-FFF2-40B4-BE49-F238E27FC236}">
                          <a16:creationId xmlns:a16="http://schemas.microsoft.com/office/drawing/2014/main" id="{72A43F11-4B25-A7BE-DA89-101A527BE5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4202" y="1750860"/>
                      <a:ext cx="256296" cy="103217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201" name="Rounded Rectangle 94">
                      <a:extLst>
                        <a:ext uri="{FF2B5EF4-FFF2-40B4-BE49-F238E27FC236}">
                          <a16:creationId xmlns:a16="http://schemas.microsoft.com/office/drawing/2014/main" id="{0DD64AAD-7AAA-CFAD-1990-9DACE3DC6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5709" y="4704717"/>
                      <a:ext cx="320293" cy="104284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202" name="Rounded Rectangle 95">
                      <a:extLst>
                        <a:ext uri="{FF2B5EF4-FFF2-40B4-BE49-F238E27FC236}">
                          <a16:creationId xmlns:a16="http://schemas.microsoft.com/office/drawing/2014/main" id="{9CAF30C8-2C43-552A-8249-2E09F7A003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03588" y="4589400"/>
                      <a:ext cx="379422" cy="147594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203" name="Rounded Rectangle 96">
                      <a:extLst>
                        <a:ext uri="{FF2B5EF4-FFF2-40B4-BE49-F238E27FC236}">
                          <a16:creationId xmlns:a16="http://schemas.microsoft.com/office/drawing/2014/main" id="{2D0CB154-68CB-E5D9-A978-598BB9F66A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5089" y="4272133"/>
                      <a:ext cx="290711" cy="104284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204" name="Rounded Rectangle 97">
                      <a:extLst>
                        <a:ext uri="{FF2B5EF4-FFF2-40B4-BE49-F238E27FC236}">
                          <a16:creationId xmlns:a16="http://schemas.microsoft.com/office/drawing/2014/main" id="{0C5EA5C1-FE3E-4D29-CE4F-CA6312F3E1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0352" y="4386196"/>
                      <a:ext cx="251520" cy="112370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205" name="Rounded Rectangle 17">
                      <a:extLst>
                        <a:ext uri="{FF2B5EF4-FFF2-40B4-BE49-F238E27FC236}">
                          <a16:creationId xmlns:a16="http://schemas.microsoft.com/office/drawing/2014/main" id="{05F3411D-5EE2-C4DD-E059-D31C2E216B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6648" y="895746"/>
                      <a:ext cx="529524" cy="434649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</p:grpSp>
              <p:sp>
                <p:nvSpPr>
                  <p:cNvPr id="125" name="Rounded Rectangle 6">
                    <a:extLst>
                      <a:ext uri="{FF2B5EF4-FFF2-40B4-BE49-F238E27FC236}">
                        <a16:creationId xmlns:a16="http://schemas.microsoft.com/office/drawing/2014/main" id="{604C0720-95AC-DE6F-A989-2AD4777A835B}"/>
                      </a:ext>
                    </a:extLst>
                  </p:cNvPr>
                  <p:cNvSpPr/>
                  <p:nvPr/>
                </p:nvSpPr>
                <p:spPr>
                  <a:xfrm>
                    <a:off x="243020" y="3335322"/>
                    <a:ext cx="277798" cy="83409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886"/>
                  </a:p>
                </p:txBody>
              </p:sp>
              <p:sp>
                <p:nvSpPr>
                  <p:cNvPr id="126" name="Rounded Rectangle 7">
                    <a:extLst>
                      <a:ext uri="{FF2B5EF4-FFF2-40B4-BE49-F238E27FC236}">
                        <a16:creationId xmlns:a16="http://schemas.microsoft.com/office/drawing/2014/main" id="{DFE5F31E-5E71-398C-ECF9-A3CC3E859CFE}"/>
                      </a:ext>
                    </a:extLst>
                  </p:cNvPr>
                  <p:cNvSpPr/>
                  <p:nvPr/>
                </p:nvSpPr>
                <p:spPr>
                  <a:xfrm>
                    <a:off x="362421" y="2236349"/>
                    <a:ext cx="256295" cy="7200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886"/>
                  </a:p>
                </p:txBody>
              </p:sp>
            </p:grpSp>
            <p:sp>
              <p:nvSpPr>
                <p:cNvPr id="115" name="Rounded Rectangle 18">
                  <a:extLst>
                    <a:ext uri="{FF2B5EF4-FFF2-40B4-BE49-F238E27FC236}">
                      <a16:creationId xmlns:a16="http://schemas.microsoft.com/office/drawing/2014/main" id="{B5D3FFBB-C7CC-4412-4518-B4213FC3CC81}"/>
                    </a:ext>
                  </a:extLst>
                </p:cNvPr>
                <p:cNvSpPr/>
                <p:nvPr/>
              </p:nvSpPr>
              <p:spPr>
                <a:xfrm>
                  <a:off x="1315298" y="8951488"/>
                  <a:ext cx="170894" cy="5933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  <p:sp>
              <p:nvSpPr>
                <p:cNvPr id="116" name="Rounded Rectangle 18">
                  <a:extLst>
                    <a:ext uri="{FF2B5EF4-FFF2-40B4-BE49-F238E27FC236}">
                      <a16:creationId xmlns:a16="http://schemas.microsoft.com/office/drawing/2014/main" id="{32CFA1F3-58FD-CF24-0BF4-78509F48FCCB}"/>
                    </a:ext>
                  </a:extLst>
                </p:cNvPr>
                <p:cNvSpPr/>
                <p:nvPr/>
              </p:nvSpPr>
              <p:spPr>
                <a:xfrm>
                  <a:off x="1262156" y="9018499"/>
                  <a:ext cx="170894" cy="5933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 dirty="0"/>
                </a:p>
              </p:txBody>
            </p:sp>
            <p:sp>
              <p:nvSpPr>
                <p:cNvPr id="117" name="Rounded Rectangle 46">
                  <a:extLst>
                    <a:ext uri="{FF2B5EF4-FFF2-40B4-BE49-F238E27FC236}">
                      <a16:creationId xmlns:a16="http://schemas.microsoft.com/office/drawing/2014/main" id="{2B433BE0-D5C6-090F-4828-32C08FD30B41}"/>
                    </a:ext>
                  </a:extLst>
                </p:cNvPr>
                <p:cNvSpPr/>
                <p:nvPr/>
              </p:nvSpPr>
              <p:spPr>
                <a:xfrm>
                  <a:off x="598409" y="10739960"/>
                  <a:ext cx="194804" cy="5933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  <p:sp>
              <p:nvSpPr>
                <p:cNvPr id="118" name="Rounded Rectangle 12">
                  <a:extLst>
                    <a:ext uri="{FF2B5EF4-FFF2-40B4-BE49-F238E27FC236}">
                      <a16:creationId xmlns:a16="http://schemas.microsoft.com/office/drawing/2014/main" id="{AC9D5531-CA97-D9D3-1159-229A10F5C198}"/>
                    </a:ext>
                  </a:extLst>
                </p:cNvPr>
                <p:cNvSpPr/>
                <p:nvPr/>
              </p:nvSpPr>
              <p:spPr>
                <a:xfrm>
                  <a:off x="732350" y="9321242"/>
                  <a:ext cx="184447" cy="56012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  <p:sp>
              <p:nvSpPr>
                <p:cNvPr id="119" name="Rounded Rectangle 12">
                  <a:extLst>
                    <a:ext uri="{FF2B5EF4-FFF2-40B4-BE49-F238E27FC236}">
                      <a16:creationId xmlns:a16="http://schemas.microsoft.com/office/drawing/2014/main" id="{BAAE316A-5596-2428-8F39-076ED6626981}"/>
                    </a:ext>
                  </a:extLst>
                </p:cNvPr>
                <p:cNvSpPr/>
                <p:nvPr/>
              </p:nvSpPr>
              <p:spPr>
                <a:xfrm>
                  <a:off x="687518" y="9387150"/>
                  <a:ext cx="229279" cy="7447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  <p:sp>
              <p:nvSpPr>
                <p:cNvPr id="120" name="Rounded Rectangle 12">
                  <a:extLst>
                    <a:ext uri="{FF2B5EF4-FFF2-40B4-BE49-F238E27FC236}">
                      <a16:creationId xmlns:a16="http://schemas.microsoft.com/office/drawing/2014/main" id="{B15EB503-4304-C5B0-5EB4-8D26C90514FC}"/>
                    </a:ext>
                  </a:extLst>
                </p:cNvPr>
                <p:cNvSpPr/>
                <p:nvPr/>
              </p:nvSpPr>
              <p:spPr>
                <a:xfrm>
                  <a:off x="667398" y="9450320"/>
                  <a:ext cx="229279" cy="5622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  <p:sp>
              <p:nvSpPr>
                <p:cNvPr id="121" name="Rounded Rectangle 55">
                  <a:extLst>
                    <a:ext uri="{FF2B5EF4-FFF2-40B4-BE49-F238E27FC236}">
                      <a16:creationId xmlns:a16="http://schemas.microsoft.com/office/drawing/2014/main" id="{9FD1B243-6559-D879-E1B7-D2FBF4BBC81A}"/>
                    </a:ext>
                  </a:extLst>
                </p:cNvPr>
                <p:cNvSpPr/>
                <p:nvPr/>
              </p:nvSpPr>
              <p:spPr>
                <a:xfrm>
                  <a:off x="941969" y="10894405"/>
                  <a:ext cx="210830" cy="5619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  <p:sp>
              <p:nvSpPr>
                <p:cNvPr id="122" name="Rounded Rectangle 55">
                  <a:extLst>
                    <a:ext uri="{FF2B5EF4-FFF2-40B4-BE49-F238E27FC236}">
                      <a16:creationId xmlns:a16="http://schemas.microsoft.com/office/drawing/2014/main" id="{6E80A792-3E12-31F0-14D9-7A462680D1BB}"/>
                    </a:ext>
                  </a:extLst>
                </p:cNvPr>
                <p:cNvSpPr/>
                <p:nvPr/>
              </p:nvSpPr>
              <p:spPr>
                <a:xfrm>
                  <a:off x="617731" y="10818946"/>
                  <a:ext cx="194804" cy="5933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  <p:sp>
              <p:nvSpPr>
                <p:cNvPr id="123" name="Rounded Rectangle 55">
                  <a:extLst>
                    <a:ext uri="{FF2B5EF4-FFF2-40B4-BE49-F238E27FC236}">
                      <a16:creationId xmlns:a16="http://schemas.microsoft.com/office/drawing/2014/main" id="{9C615BFE-40D9-A937-3F56-7859CA0F9638}"/>
                    </a:ext>
                  </a:extLst>
                </p:cNvPr>
                <p:cNvSpPr/>
                <p:nvPr/>
              </p:nvSpPr>
              <p:spPr>
                <a:xfrm>
                  <a:off x="884237" y="11121663"/>
                  <a:ext cx="194804" cy="84216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4F93DBD-58CE-C539-A072-E6776CAB6C03}"/>
                </a:ext>
              </a:extLst>
            </p:cNvPr>
            <p:cNvGrpSpPr/>
            <p:nvPr/>
          </p:nvGrpSpPr>
          <p:grpSpPr>
            <a:xfrm>
              <a:off x="243145" y="4069976"/>
              <a:ext cx="6281615" cy="3659980"/>
              <a:chOff x="243145" y="4069976"/>
              <a:chExt cx="6281615" cy="365998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3860DF8-8095-0172-BECB-255A38FD72D3}"/>
                  </a:ext>
                </a:extLst>
              </p:cNvPr>
              <p:cNvGrpSpPr/>
              <p:nvPr/>
            </p:nvGrpSpPr>
            <p:grpSpPr>
              <a:xfrm>
                <a:off x="438304" y="4267607"/>
                <a:ext cx="6069292" cy="3409876"/>
                <a:chOff x="438304" y="4267607"/>
                <a:chExt cx="6069292" cy="340987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A272B1D-91AE-BC60-6D3E-C6E2DBEFBCB8}"/>
                    </a:ext>
                  </a:extLst>
                </p:cNvPr>
                <p:cNvGrpSpPr/>
                <p:nvPr/>
              </p:nvGrpSpPr>
              <p:grpSpPr>
                <a:xfrm>
                  <a:off x="438304" y="4267607"/>
                  <a:ext cx="6069292" cy="3409876"/>
                  <a:chOff x="407962" y="9065950"/>
                  <a:chExt cx="6069292" cy="3409876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922D3438-9D32-D720-F92E-7C8B2E7548FD}"/>
                      </a:ext>
                    </a:extLst>
                  </p:cNvPr>
                  <p:cNvGrpSpPr/>
                  <p:nvPr/>
                </p:nvGrpSpPr>
                <p:grpSpPr>
                  <a:xfrm>
                    <a:off x="407962" y="9100331"/>
                    <a:ext cx="6069292" cy="3375495"/>
                    <a:chOff x="302416" y="1275447"/>
                    <a:chExt cx="8225543" cy="4857041"/>
                  </a:xfrm>
                </p:grpSpPr>
                <p:grpSp>
                  <p:nvGrpSpPr>
                    <p:cNvPr id="34" name="Group 33">
                      <a:extLst>
                        <a:ext uri="{FF2B5EF4-FFF2-40B4-BE49-F238E27FC236}">
                          <a16:creationId xmlns:a16="http://schemas.microsoft.com/office/drawing/2014/main" id="{9BBBDAEE-3058-C520-7D8E-4C5162F363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416" y="1275447"/>
                      <a:ext cx="8225543" cy="4857041"/>
                      <a:chOff x="302416" y="1275447"/>
                      <a:chExt cx="8225543" cy="4857041"/>
                    </a:xfrm>
                  </p:grpSpPr>
                  <p:sp>
                    <p:nvSpPr>
                      <p:cNvPr id="37" name="Rounded Rectangle 58">
                        <a:extLst>
                          <a:ext uri="{FF2B5EF4-FFF2-40B4-BE49-F238E27FC236}">
                            <a16:creationId xmlns:a16="http://schemas.microsoft.com/office/drawing/2014/main" id="{3CDB588F-A3ED-7EDE-1375-E73909B925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8024" y="5824254"/>
                        <a:ext cx="361656" cy="308234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3175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38" name="Rounded Rectangle 10">
                        <a:extLst>
                          <a:ext uri="{FF2B5EF4-FFF2-40B4-BE49-F238E27FC236}">
                            <a16:creationId xmlns:a16="http://schemas.microsoft.com/office/drawing/2014/main" id="{C74DA398-7E67-D5B3-9E3B-4B4E8FE43F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29907" y="1344389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39" name="Rounded Rectangle 11">
                        <a:extLst>
                          <a:ext uri="{FF2B5EF4-FFF2-40B4-BE49-F238E27FC236}">
                            <a16:creationId xmlns:a16="http://schemas.microsoft.com/office/drawing/2014/main" id="{B5863028-5F48-3830-E5EC-9DDA05520E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883" y="1325141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40" name="Rounded Rectangle 12">
                        <a:extLst>
                          <a:ext uri="{FF2B5EF4-FFF2-40B4-BE49-F238E27FC236}">
                            <a16:creationId xmlns:a16="http://schemas.microsoft.com/office/drawing/2014/main" id="{094E4CAD-23F8-FE84-8C80-F465C8CD3F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0094" y="1547613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41" name="Rounded Rectangle 13">
                        <a:extLst>
                          <a:ext uri="{FF2B5EF4-FFF2-40B4-BE49-F238E27FC236}">
                            <a16:creationId xmlns:a16="http://schemas.microsoft.com/office/drawing/2014/main" id="{56817BAA-FE21-72B9-561A-815ECE3E04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84636" y="1481734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42" name="Rounded Rectangle 14">
                        <a:extLst>
                          <a:ext uri="{FF2B5EF4-FFF2-40B4-BE49-F238E27FC236}">
                            <a16:creationId xmlns:a16="http://schemas.microsoft.com/office/drawing/2014/main" id="{839CCA9D-6868-F53F-42E2-4E9E60D713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90012" y="1310948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43" name="Rounded Rectangle 15">
                        <a:extLst>
                          <a:ext uri="{FF2B5EF4-FFF2-40B4-BE49-F238E27FC236}">
                            <a16:creationId xmlns:a16="http://schemas.microsoft.com/office/drawing/2014/main" id="{712B6B5E-E372-C93C-42BD-91BC618B92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42444" y="1641611"/>
                        <a:ext cx="70404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44" name="Rounded Rectangle 16">
                        <a:extLst>
                          <a:ext uri="{FF2B5EF4-FFF2-40B4-BE49-F238E27FC236}">
                            <a16:creationId xmlns:a16="http://schemas.microsoft.com/office/drawing/2014/main" id="{A854993F-07C1-79E1-9B44-599B6AD08F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8323" y="1419553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45" name="Rounded Rectangle 17">
                        <a:extLst>
                          <a:ext uri="{FF2B5EF4-FFF2-40B4-BE49-F238E27FC236}">
                            <a16:creationId xmlns:a16="http://schemas.microsoft.com/office/drawing/2014/main" id="{A118D4A9-4542-3310-CAE3-74D0F3495C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99487" y="1275447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46" name="Rounded Rectangle 18">
                        <a:extLst>
                          <a:ext uri="{FF2B5EF4-FFF2-40B4-BE49-F238E27FC236}">
                            <a16:creationId xmlns:a16="http://schemas.microsoft.com/office/drawing/2014/main" id="{D2F1B3B7-E12C-6191-336F-FE3CAE6662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34258" y="1356523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47" name="Rounded Rectangle 19">
                        <a:extLst>
                          <a:ext uri="{FF2B5EF4-FFF2-40B4-BE49-F238E27FC236}">
                            <a16:creationId xmlns:a16="http://schemas.microsoft.com/office/drawing/2014/main" id="{8296212C-B160-AACA-CC52-1D6BB14548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9184" y="1335581"/>
                        <a:ext cx="6637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48" name="Rounded Rectangle 20">
                        <a:extLst>
                          <a:ext uri="{FF2B5EF4-FFF2-40B4-BE49-F238E27FC236}">
                            <a16:creationId xmlns:a16="http://schemas.microsoft.com/office/drawing/2014/main" id="{22602ECF-87BC-0EE9-E7C2-94178723EA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56149" y="1419553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49" name="Rounded Rectangle 21">
                        <a:extLst>
                          <a:ext uri="{FF2B5EF4-FFF2-40B4-BE49-F238E27FC236}">
                            <a16:creationId xmlns:a16="http://schemas.microsoft.com/office/drawing/2014/main" id="{25846084-B3F2-1A11-0374-EEA380604B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3977" y="1312510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50" name="Rounded Rectangle 22">
                        <a:extLst>
                          <a:ext uri="{FF2B5EF4-FFF2-40B4-BE49-F238E27FC236}">
                            <a16:creationId xmlns:a16="http://schemas.microsoft.com/office/drawing/2014/main" id="{4FFAA6A8-DEF6-AD7B-8611-EA27B56BB7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7538" y="1970424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FF9966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51" name="Rounded Rectangle 23">
                        <a:extLst>
                          <a:ext uri="{FF2B5EF4-FFF2-40B4-BE49-F238E27FC236}">
                            <a16:creationId xmlns:a16="http://schemas.microsoft.com/office/drawing/2014/main" id="{16877E8D-01BE-9354-D53E-67FC6F2CA5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5162" y="1951378"/>
                        <a:ext cx="71581" cy="65786"/>
                      </a:xfrm>
                      <a:prstGeom prst="roundRect">
                        <a:avLst/>
                      </a:prstGeom>
                      <a:solidFill>
                        <a:srgbClr val="FF9966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52" name="Rounded Rectangle 24">
                        <a:extLst>
                          <a:ext uri="{FF2B5EF4-FFF2-40B4-BE49-F238E27FC236}">
                            <a16:creationId xmlns:a16="http://schemas.microsoft.com/office/drawing/2014/main" id="{6A28FF92-1369-0115-EFB3-8781181287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3177" y="2064504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FF9966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53" name="Rounded Rectangle 25">
                        <a:extLst>
                          <a:ext uri="{FF2B5EF4-FFF2-40B4-BE49-F238E27FC236}">
                            <a16:creationId xmlns:a16="http://schemas.microsoft.com/office/drawing/2014/main" id="{22AFFDC1-4DEC-77A8-6FD3-11D9B9482C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4561" y="2133801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FF9966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54" name="Rounded Rectangle 26">
                        <a:extLst>
                          <a:ext uri="{FF2B5EF4-FFF2-40B4-BE49-F238E27FC236}">
                            <a16:creationId xmlns:a16="http://schemas.microsoft.com/office/drawing/2014/main" id="{51084CFB-E47C-E0A4-8547-D02EF55437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5541" y="2203097"/>
                        <a:ext cx="70167" cy="65786"/>
                      </a:xfrm>
                      <a:prstGeom prst="roundRect">
                        <a:avLst/>
                      </a:prstGeom>
                      <a:solidFill>
                        <a:srgbClr val="FF9966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55" name="Rounded Rectangle 27">
                        <a:extLst>
                          <a:ext uri="{FF2B5EF4-FFF2-40B4-BE49-F238E27FC236}">
                            <a16:creationId xmlns:a16="http://schemas.microsoft.com/office/drawing/2014/main" id="{A9EBF412-36DA-29A2-A5B2-673396956E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38" y="2349322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FF9966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56" name="Rounded Rectangle 28">
                        <a:extLst>
                          <a:ext uri="{FF2B5EF4-FFF2-40B4-BE49-F238E27FC236}">
                            <a16:creationId xmlns:a16="http://schemas.microsoft.com/office/drawing/2014/main" id="{F571374E-A9B4-750E-B345-0DC834705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4480" y="2430874"/>
                        <a:ext cx="76108" cy="65786"/>
                      </a:xfrm>
                      <a:prstGeom prst="roundRect">
                        <a:avLst/>
                      </a:prstGeom>
                      <a:solidFill>
                        <a:srgbClr val="FF9966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57" name="Rounded Rectangle 30">
                        <a:extLst>
                          <a:ext uri="{FF2B5EF4-FFF2-40B4-BE49-F238E27FC236}">
                            <a16:creationId xmlns:a16="http://schemas.microsoft.com/office/drawing/2014/main" id="{C335C02E-AE0A-C5CF-9BF0-AE11F5F330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0266" y="2974813"/>
                        <a:ext cx="80889" cy="65786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58" name="Rounded Rectangle 32">
                        <a:extLst>
                          <a:ext uri="{FF2B5EF4-FFF2-40B4-BE49-F238E27FC236}">
                            <a16:creationId xmlns:a16="http://schemas.microsoft.com/office/drawing/2014/main" id="{ECBA7FDD-B3AD-3E0E-4496-9530AE5BA7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416" y="3515868"/>
                        <a:ext cx="66757" cy="65786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59" name="Rounded Rectangle 33">
                        <a:extLst>
                          <a:ext uri="{FF2B5EF4-FFF2-40B4-BE49-F238E27FC236}">
                            <a16:creationId xmlns:a16="http://schemas.microsoft.com/office/drawing/2014/main" id="{FAFB3978-AAC5-D90D-62FC-A36D28CE53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6523" y="3036947"/>
                        <a:ext cx="86251" cy="65786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60" name="Rounded Rectangle 34">
                        <a:extLst>
                          <a:ext uri="{FF2B5EF4-FFF2-40B4-BE49-F238E27FC236}">
                            <a16:creationId xmlns:a16="http://schemas.microsoft.com/office/drawing/2014/main" id="{12FE4D00-6102-4106-42FC-B019508F20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184" y="2990317"/>
                        <a:ext cx="80889" cy="65786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61" name="Rounded Rectangle 35">
                        <a:extLst>
                          <a:ext uri="{FF2B5EF4-FFF2-40B4-BE49-F238E27FC236}">
                            <a16:creationId xmlns:a16="http://schemas.microsoft.com/office/drawing/2014/main" id="{726B943B-C455-2F12-445F-ED1BA65597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1251" y="3030774"/>
                        <a:ext cx="71142" cy="65786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62" name="Rounded Rectangle 36">
                        <a:extLst>
                          <a:ext uri="{FF2B5EF4-FFF2-40B4-BE49-F238E27FC236}">
                            <a16:creationId xmlns:a16="http://schemas.microsoft.com/office/drawing/2014/main" id="{B6116EBD-F3A5-D18C-24A2-C7950DA6EB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741" y="2648748"/>
                        <a:ext cx="81587" cy="73515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63" name="Rounded Rectangle 37">
                        <a:extLst>
                          <a:ext uri="{FF2B5EF4-FFF2-40B4-BE49-F238E27FC236}">
                            <a16:creationId xmlns:a16="http://schemas.microsoft.com/office/drawing/2014/main" id="{204D4E4B-98BF-9DA6-D050-D859AB1877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4387" y="2554507"/>
                        <a:ext cx="89857" cy="65786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64" name="Rounded Rectangle 38">
                        <a:extLst>
                          <a:ext uri="{FF2B5EF4-FFF2-40B4-BE49-F238E27FC236}">
                            <a16:creationId xmlns:a16="http://schemas.microsoft.com/office/drawing/2014/main" id="{AE9BA302-9EE6-DA41-C3A9-47F6839B1C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0345" y="2737374"/>
                        <a:ext cx="86251" cy="65786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65" name="Rounded Rectangle 39">
                        <a:extLst>
                          <a:ext uri="{FF2B5EF4-FFF2-40B4-BE49-F238E27FC236}">
                            <a16:creationId xmlns:a16="http://schemas.microsoft.com/office/drawing/2014/main" id="{6396B30B-41B2-914E-DCF9-A11FE4ECCD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3833" y="2837047"/>
                        <a:ext cx="89220" cy="67663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66" name="Rounded Rectangle 40">
                        <a:extLst>
                          <a:ext uri="{FF2B5EF4-FFF2-40B4-BE49-F238E27FC236}">
                            <a16:creationId xmlns:a16="http://schemas.microsoft.com/office/drawing/2014/main" id="{E0129986-BFD7-17A6-47D0-91B7559701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05621" y="1482722"/>
                        <a:ext cx="77057" cy="72989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67" name="Rounded Rectangle 41">
                        <a:extLst>
                          <a:ext uri="{FF2B5EF4-FFF2-40B4-BE49-F238E27FC236}">
                            <a16:creationId xmlns:a16="http://schemas.microsoft.com/office/drawing/2014/main" id="{6693C3AD-9DAE-DAEE-E835-89D85FD090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31584" y="1427689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68" name="Rounded Rectangle 42">
                        <a:extLst>
                          <a:ext uri="{FF2B5EF4-FFF2-40B4-BE49-F238E27FC236}">
                            <a16:creationId xmlns:a16="http://schemas.microsoft.com/office/drawing/2014/main" id="{CC3D3CEB-47D7-8447-D916-8EC2BA5CA2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07101" y="1313591"/>
                        <a:ext cx="79603" cy="69369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69" name="Rounded Rectangle 43">
                        <a:extLst>
                          <a:ext uri="{FF2B5EF4-FFF2-40B4-BE49-F238E27FC236}">
                            <a16:creationId xmlns:a16="http://schemas.microsoft.com/office/drawing/2014/main" id="{D27FAE69-B501-A827-B6EE-5D649E4604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1127" y="1616401"/>
                        <a:ext cx="73906" cy="73051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70" name="Rounded Rectangle 44">
                        <a:extLst>
                          <a:ext uri="{FF2B5EF4-FFF2-40B4-BE49-F238E27FC236}">
                            <a16:creationId xmlns:a16="http://schemas.microsoft.com/office/drawing/2014/main" id="{F3411596-784A-E5B2-2B17-DD18F0F8D9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2157" y="1507470"/>
                        <a:ext cx="64127" cy="65786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71" name="Rounded Rectangle 46">
                        <a:extLst>
                          <a:ext uri="{FF2B5EF4-FFF2-40B4-BE49-F238E27FC236}">
                            <a16:creationId xmlns:a16="http://schemas.microsoft.com/office/drawing/2014/main" id="{7B1A9294-24C2-B5CA-D8D3-8F6F549FDF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9310" y="3623331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00206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72" name="Rounded Rectangle 49">
                        <a:extLst>
                          <a:ext uri="{FF2B5EF4-FFF2-40B4-BE49-F238E27FC236}">
                            <a16:creationId xmlns:a16="http://schemas.microsoft.com/office/drawing/2014/main" id="{4B948532-45A7-EF46-8C47-BB6CBF3252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40902" y="1367823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73" name="Rounded Rectangle 50">
                        <a:extLst>
                          <a:ext uri="{FF2B5EF4-FFF2-40B4-BE49-F238E27FC236}">
                            <a16:creationId xmlns:a16="http://schemas.microsoft.com/office/drawing/2014/main" id="{631E1143-3CA7-1983-8E7C-A6A7881092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44519" y="1284704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74" name="Rounded Rectangle 51">
                        <a:extLst>
                          <a:ext uri="{FF2B5EF4-FFF2-40B4-BE49-F238E27FC236}">
                            <a16:creationId xmlns:a16="http://schemas.microsoft.com/office/drawing/2014/main" id="{EA7237C4-CB14-9822-F673-B6921A264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74938" y="1427655"/>
                        <a:ext cx="61962" cy="65787"/>
                      </a:xfrm>
                      <a:prstGeom prst="roundRect">
                        <a:avLst/>
                      </a:prstGeom>
                      <a:solidFill>
                        <a:srgbClr val="00206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75" name="Rounded Rectangle 52">
                        <a:extLst>
                          <a:ext uri="{FF2B5EF4-FFF2-40B4-BE49-F238E27FC236}">
                            <a16:creationId xmlns:a16="http://schemas.microsoft.com/office/drawing/2014/main" id="{78666A33-2AE6-3E22-1CDD-56051E56ED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53866" y="1641611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00206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76" name="Rounded Rectangle 53">
                        <a:extLst>
                          <a:ext uri="{FF2B5EF4-FFF2-40B4-BE49-F238E27FC236}">
                            <a16:creationId xmlns:a16="http://schemas.microsoft.com/office/drawing/2014/main" id="{4C4F6F75-0DB4-00DB-4F3C-20A3821629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2607" y="1782069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00206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77" name="Rounded Rectangle 54">
                        <a:extLst>
                          <a:ext uri="{FF2B5EF4-FFF2-40B4-BE49-F238E27FC236}">
                            <a16:creationId xmlns:a16="http://schemas.microsoft.com/office/drawing/2014/main" id="{F91AE2EE-A3AA-0E39-A92A-75DD14F5CE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62293" y="1401979"/>
                        <a:ext cx="62961" cy="65786"/>
                      </a:xfrm>
                      <a:prstGeom prst="roundRect">
                        <a:avLst/>
                      </a:prstGeom>
                      <a:solidFill>
                        <a:srgbClr val="00206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78" name="Rounded Rectangle 61">
                        <a:extLst>
                          <a:ext uri="{FF2B5EF4-FFF2-40B4-BE49-F238E27FC236}">
                            <a16:creationId xmlns:a16="http://schemas.microsoft.com/office/drawing/2014/main" id="{0A57497A-9F78-D63B-8BCF-1BA1207292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70827" y="5144078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79" name="Rounded Rectangle 62">
                        <a:extLst>
                          <a:ext uri="{FF2B5EF4-FFF2-40B4-BE49-F238E27FC236}">
                            <a16:creationId xmlns:a16="http://schemas.microsoft.com/office/drawing/2014/main" id="{24708D6E-C496-F448-1C09-683567A4CE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8372" y="4527396"/>
                        <a:ext cx="61962" cy="72007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80" name="Rounded Rectangle 63">
                        <a:extLst>
                          <a:ext uri="{FF2B5EF4-FFF2-40B4-BE49-F238E27FC236}">
                            <a16:creationId xmlns:a16="http://schemas.microsoft.com/office/drawing/2014/main" id="{328DE815-C3B9-29A7-1B7B-C4C2349792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11001" y="4725143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81" name="Rounded Rectangle 64">
                        <a:extLst>
                          <a:ext uri="{FF2B5EF4-FFF2-40B4-BE49-F238E27FC236}">
                            <a16:creationId xmlns:a16="http://schemas.microsoft.com/office/drawing/2014/main" id="{7BFC2230-20CF-99A0-491B-E627D1DBD7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54932" y="4382762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82" name="Rounded Rectangle 65">
                        <a:extLst>
                          <a:ext uri="{FF2B5EF4-FFF2-40B4-BE49-F238E27FC236}">
                            <a16:creationId xmlns:a16="http://schemas.microsoft.com/office/drawing/2014/main" id="{411E82DE-AEB2-A87B-96BF-D977D9D917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77992" y="5492205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83" name="Rounded Rectangle 66">
                        <a:extLst>
                          <a:ext uri="{FF2B5EF4-FFF2-40B4-BE49-F238E27FC236}">
                            <a16:creationId xmlns:a16="http://schemas.microsoft.com/office/drawing/2014/main" id="{8CADCC91-B2DA-2738-5355-36A6EBF4A2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84210" y="4371386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84" name="Rounded Rectangle 67">
                        <a:extLst>
                          <a:ext uri="{FF2B5EF4-FFF2-40B4-BE49-F238E27FC236}">
                            <a16:creationId xmlns:a16="http://schemas.microsoft.com/office/drawing/2014/main" id="{C1F80905-86C2-F626-84DB-C8D674026D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90060" y="4360672"/>
                        <a:ext cx="65056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85" name="Rounded Rectangle 68">
                        <a:extLst>
                          <a:ext uri="{FF2B5EF4-FFF2-40B4-BE49-F238E27FC236}">
                            <a16:creationId xmlns:a16="http://schemas.microsoft.com/office/drawing/2014/main" id="{DD2E4907-F86D-1F88-8F4F-11BF5C8C4C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47100" y="4810526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86" name="Rounded Rectangle 69">
                        <a:extLst>
                          <a:ext uri="{FF2B5EF4-FFF2-40B4-BE49-F238E27FC236}">
                            <a16:creationId xmlns:a16="http://schemas.microsoft.com/office/drawing/2014/main" id="{0E3432D5-64BF-65E3-B994-02567357B3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41387" y="3952203"/>
                        <a:ext cx="61962" cy="7477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87" name="Rounded Rectangle 70">
                        <a:extLst>
                          <a:ext uri="{FF2B5EF4-FFF2-40B4-BE49-F238E27FC236}">
                            <a16:creationId xmlns:a16="http://schemas.microsoft.com/office/drawing/2014/main" id="{6A14D3A9-2B0B-9A25-457D-88B5093936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3687" y="3541349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88" name="Rounded Rectangle 71">
                        <a:extLst>
                          <a:ext uri="{FF2B5EF4-FFF2-40B4-BE49-F238E27FC236}">
                            <a16:creationId xmlns:a16="http://schemas.microsoft.com/office/drawing/2014/main" id="{1CF9BD22-7A7C-5716-8387-31610668C8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21693" y="4110339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89" name="Rounded Rectangle 72">
                        <a:extLst>
                          <a:ext uri="{FF2B5EF4-FFF2-40B4-BE49-F238E27FC236}">
                            <a16:creationId xmlns:a16="http://schemas.microsoft.com/office/drawing/2014/main" id="{3F4C2D6E-6D60-1B68-8821-4F9389F58F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25576" y="4155768"/>
                        <a:ext cx="64323" cy="6974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90" name="Rounded Rectangle 73">
                        <a:extLst>
                          <a:ext uri="{FF2B5EF4-FFF2-40B4-BE49-F238E27FC236}">
                            <a16:creationId xmlns:a16="http://schemas.microsoft.com/office/drawing/2014/main" id="{47EF7327-E1FC-F0E4-16C8-DAEDB4E4DA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8238" y="4133485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91" name="Rounded Rectangle 74">
                        <a:extLst>
                          <a:ext uri="{FF2B5EF4-FFF2-40B4-BE49-F238E27FC236}">
                            <a16:creationId xmlns:a16="http://schemas.microsoft.com/office/drawing/2014/main" id="{C9C039C9-2999-9D3D-DE36-ADEF6CD76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16320" y="4161861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92" name="Rounded Rectangle 75">
                        <a:extLst>
                          <a:ext uri="{FF2B5EF4-FFF2-40B4-BE49-F238E27FC236}">
                            <a16:creationId xmlns:a16="http://schemas.microsoft.com/office/drawing/2014/main" id="{9B2399E9-A7F1-7BBE-0B16-28DE6C6E2E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1470" y="4178391"/>
                        <a:ext cx="66555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93" name="Rounded Rectangle 76">
                        <a:extLst>
                          <a:ext uri="{FF2B5EF4-FFF2-40B4-BE49-F238E27FC236}">
                            <a16:creationId xmlns:a16="http://schemas.microsoft.com/office/drawing/2014/main" id="{317FCFDF-1972-761C-B865-E3056473CB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25747" y="4167462"/>
                        <a:ext cx="65129" cy="65787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94" name="Rounded Rectangle 77">
                        <a:extLst>
                          <a:ext uri="{FF2B5EF4-FFF2-40B4-BE49-F238E27FC236}">
                            <a16:creationId xmlns:a16="http://schemas.microsoft.com/office/drawing/2014/main" id="{51BA27B6-825F-4D90-80C2-CCE0721B81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16492" y="4153760"/>
                        <a:ext cx="70438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95" name="Rounded Rectangle 78">
                        <a:extLst>
                          <a:ext uri="{FF2B5EF4-FFF2-40B4-BE49-F238E27FC236}">
                            <a16:creationId xmlns:a16="http://schemas.microsoft.com/office/drawing/2014/main" id="{8A7D049F-68CE-01E5-F99F-85200DC88D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84316" y="3234138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96" name="Rounded Rectangle 79">
                        <a:extLst>
                          <a:ext uri="{FF2B5EF4-FFF2-40B4-BE49-F238E27FC236}">
                            <a16:creationId xmlns:a16="http://schemas.microsoft.com/office/drawing/2014/main" id="{AEDD05DF-9C3B-FDED-2E2E-2AEBFD325E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2917" y="4339349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97" name="Rounded Rectangle 80">
                        <a:extLst>
                          <a:ext uri="{FF2B5EF4-FFF2-40B4-BE49-F238E27FC236}">
                            <a16:creationId xmlns:a16="http://schemas.microsoft.com/office/drawing/2014/main" id="{DC449AC4-D92E-ED6E-79FC-CAAFA3D073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62283" y="3323007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98" name="Rounded Rectangle 81">
                        <a:extLst>
                          <a:ext uri="{FF2B5EF4-FFF2-40B4-BE49-F238E27FC236}">
                            <a16:creationId xmlns:a16="http://schemas.microsoft.com/office/drawing/2014/main" id="{06E5D078-7DB6-DFC4-5DAC-91E384944B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82432" y="3980794"/>
                        <a:ext cx="63371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99" name="Rounded Rectangle 82">
                        <a:extLst>
                          <a:ext uri="{FF2B5EF4-FFF2-40B4-BE49-F238E27FC236}">
                            <a16:creationId xmlns:a16="http://schemas.microsoft.com/office/drawing/2014/main" id="{B5A7549E-6DFD-68AB-80C1-CE9ED7072D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71617" y="4034373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00" name="Rounded Rectangle 83">
                        <a:extLst>
                          <a:ext uri="{FF2B5EF4-FFF2-40B4-BE49-F238E27FC236}">
                            <a16:creationId xmlns:a16="http://schemas.microsoft.com/office/drawing/2014/main" id="{2A0EB5DD-AEB4-09F0-6F3A-ED4043A6D7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7628" y="2135587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FF9966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01" name="Rounded Rectangle 84">
                        <a:extLst>
                          <a:ext uri="{FF2B5EF4-FFF2-40B4-BE49-F238E27FC236}">
                            <a16:creationId xmlns:a16="http://schemas.microsoft.com/office/drawing/2014/main" id="{B18D5EDD-9563-9986-ADA1-006DD99D9B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5997" y="2347173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FF9966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02" name="Rounded Rectangle 85">
                        <a:extLst>
                          <a:ext uri="{FF2B5EF4-FFF2-40B4-BE49-F238E27FC236}">
                            <a16:creationId xmlns:a16="http://schemas.microsoft.com/office/drawing/2014/main" id="{7388DC8A-AA50-951D-B0F7-9E01BD21DB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65439" y="2994571"/>
                        <a:ext cx="670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03" name="Rounded Rectangle 87">
                        <a:extLst>
                          <a:ext uri="{FF2B5EF4-FFF2-40B4-BE49-F238E27FC236}">
                            <a16:creationId xmlns:a16="http://schemas.microsoft.com/office/drawing/2014/main" id="{C9B646B5-3DDE-8B87-08C3-6CACD08C6B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2252" y="3137809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04" name="Rounded Rectangle 90">
                        <a:extLst>
                          <a:ext uri="{FF2B5EF4-FFF2-40B4-BE49-F238E27FC236}">
                            <a16:creationId xmlns:a16="http://schemas.microsoft.com/office/drawing/2014/main" id="{7C171D9F-3223-CD41-965B-471343B1D1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6513" y="1695704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FF00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05" name="Rounded Rectangle 91">
                        <a:extLst>
                          <a:ext uri="{FF2B5EF4-FFF2-40B4-BE49-F238E27FC236}">
                            <a16:creationId xmlns:a16="http://schemas.microsoft.com/office/drawing/2014/main" id="{663BBFD2-B311-4D75-2C9E-B31DD9EF77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13395" y="1641610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FF00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06" name="Rounded Rectangle 92">
                        <a:extLst>
                          <a:ext uri="{FF2B5EF4-FFF2-40B4-BE49-F238E27FC236}">
                            <a16:creationId xmlns:a16="http://schemas.microsoft.com/office/drawing/2014/main" id="{FB012681-F940-50D7-84FF-B2F81FFDC1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26471" y="1544345"/>
                        <a:ext cx="69942" cy="65786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07" name="Rounded Rectangle 93">
                        <a:extLst>
                          <a:ext uri="{FF2B5EF4-FFF2-40B4-BE49-F238E27FC236}">
                            <a16:creationId xmlns:a16="http://schemas.microsoft.com/office/drawing/2014/main" id="{5C14E287-3FCF-B398-5086-B646AF7DBB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0462" y="1814076"/>
                        <a:ext cx="61962" cy="7070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08" name="Rounded Rectangle 94">
                        <a:extLst>
                          <a:ext uri="{FF2B5EF4-FFF2-40B4-BE49-F238E27FC236}">
                            <a16:creationId xmlns:a16="http://schemas.microsoft.com/office/drawing/2014/main" id="{8B83CD5D-53B4-BAB9-D715-8BB35D31CD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06118" y="4735386"/>
                        <a:ext cx="71912" cy="65786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09" name="Rounded Rectangle 95">
                        <a:extLst>
                          <a:ext uri="{FF2B5EF4-FFF2-40B4-BE49-F238E27FC236}">
                            <a16:creationId xmlns:a16="http://schemas.microsoft.com/office/drawing/2014/main" id="{228884B2-0635-3C9E-9BC6-3776DB8373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31326" y="4563399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10" name="Rounded Rectangle 96">
                        <a:extLst>
                          <a:ext uri="{FF2B5EF4-FFF2-40B4-BE49-F238E27FC236}">
                            <a16:creationId xmlns:a16="http://schemas.microsoft.com/office/drawing/2014/main" id="{531F89EC-A3E8-9E86-5BD9-5B6CD587B2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04843" y="4327778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11" name="Rounded Rectangle 97">
                        <a:extLst>
                          <a:ext uri="{FF2B5EF4-FFF2-40B4-BE49-F238E27FC236}">
                            <a16:creationId xmlns:a16="http://schemas.microsoft.com/office/drawing/2014/main" id="{AD9EBC11-AF2B-F5DD-5522-93AC44D2C5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40352" y="4425034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</p:grpSp>
                <p:sp>
                  <p:nvSpPr>
                    <p:cNvPr id="35" name="Rounded Rectangle 6">
                      <a:extLst>
                        <a:ext uri="{FF2B5EF4-FFF2-40B4-BE49-F238E27FC236}">
                          <a16:creationId xmlns:a16="http://schemas.microsoft.com/office/drawing/2014/main" id="{61FBC284-3DCB-125D-299C-4C05AB2CE3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9029" y="3316450"/>
                      <a:ext cx="61962" cy="65786"/>
                    </a:xfrm>
                    <a:prstGeom prst="roundRect">
                      <a:avLst/>
                    </a:prstGeom>
                    <a:solidFill>
                      <a:srgbClr val="FFFF00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36" name="Rounded Rectangle 7">
                      <a:extLst>
                        <a:ext uri="{FF2B5EF4-FFF2-40B4-BE49-F238E27FC236}">
                          <a16:creationId xmlns:a16="http://schemas.microsoft.com/office/drawing/2014/main" id="{2A162460-5A82-70CE-DCF9-0D54681D6D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362" y="2273989"/>
                      <a:ext cx="61962" cy="65786"/>
                    </a:xfrm>
                    <a:prstGeom prst="roundRect">
                      <a:avLst/>
                    </a:prstGeom>
                    <a:solidFill>
                      <a:srgbClr val="FF9966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</p:grpSp>
              <p:sp>
                <p:nvSpPr>
                  <p:cNvPr id="29" name="Rounded Rectangle 18">
                    <a:extLst>
                      <a:ext uri="{FF2B5EF4-FFF2-40B4-BE49-F238E27FC236}">
                        <a16:creationId xmlns:a16="http://schemas.microsoft.com/office/drawing/2014/main" id="{3DDD9294-813E-1B8C-EE5A-86EA2A44749F}"/>
                      </a:ext>
                    </a:extLst>
                  </p:cNvPr>
                  <p:cNvSpPr/>
                  <p:nvPr/>
                </p:nvSpPr>
                <p:spPr>
                  <a:xfrm>
                    <a:off x="1393693" y="9126263"/>
                    <a:ext cx="46561" cy="45719"/>
                  </a:xfrm>
                  <a:prstGeom prst="roundRect">
                    <a:avLst/>
                  </a:prstGeom>
                  <a:solidFill>
                    <a:srgbClr val="2FCCDD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886"/>
                  </a:p>
                </p:txBody>
              </p:sp>
              <p:sp>
                <p:nvSpPr>
                  <p:cNvPr id="30" name="Rounded Rectangle 18">
                    <a:extLst>
                      <a:ext uri="{FF2B5EF4-FFF2-40B4-BE49-F238E27FC236}">
                        <a16:creationId xmlns:a16="http://schemas.microsoft.com/office/drawing/2014/main" id="{5E46DDEC-7C21-F6EE-AE26-21EA4CF8B1F5}"/>
                      </a:ext>
                    </a:extLst>
                  </p:cNvPr>
                  <p:cNvSpPr/>
                  <p:nvPr/>
                </p:nvSpPr>
                <p:spPr>
                  <a:xfrm>
                    <a:off x="1310244" y="9065950"/>
                    <a:ext cx="51615" cy="45719"/>
                  </a:xfrm>
                  <a:prstGeom prst="roundRect">
                    <a:avLst/>
                  </a:prstGeom>
                  <a:solidFill>
                    <a:srgbClr val="2FCCDD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886" dirty="0"/>
                  </a:p>
                </p:txBody>
              </p:sp>
              <p:sp>
                <p:nvSpPr>
                  <p:cNvPr id="31" name="Rounded Rectangle 12">
                    <a:extLst>
                      <a:ext uri="{FF2B5EF4-FFF2-40B4-BE49-F238E27FC236}">
                        <a16:creationId xmlns:a16="http://schemas.microsoft.com/office/drawing/2014/main" id="{8C92758A-5019-C749-FC23-3BCE665EF2CE}"/>
                      </a:ext>
                    </a:extLst>
                  </p:cNvPr>
                  <p:cNvSpPr/>
                  <p:nvPr/>
                </p:nvSpPr>
                <p:spPr>
                  <a:xfrm>
                    <a:off x="870415" y="9395900"/>
                    <a:ext cx="45719" cy="45719"/>
                  </a:xfrm>
                  <a:prstGeom prst="roundRect">
                    <a:avLst/>
                  </a:prstGeom>
                  <a:solidFill>
                    <a:srgbClr val="2FCCDD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886"/>
                  </a:p>
                </p:txBody>
              </p:sp>
              <p:sp>
                <p:nvSpPr>
                  <p:cNvPr id="32" name="Rounded Rectangle 12">
                    <a:extLst>
                      <a:ext uri="{FF2B5EF4-FFF2-40B4-BE49-F238E27FC236}">
                        <a16:creationId xmlns:a16="http://schemas.microsoft.com/office/drawing/2014/main" id="{C5B12BE4-085F-2CF2-79B6-01FC1DF67E14}"/>
                      </a:ext>
                    </a:extLst>
                  </p:cNvPr>
                  <p:cNvSpPr/>
                  <p:nvPr/>
                </p:nvSpPr>
                <p:spPr>
                  <a:xfrm>
                    <a:off x="816245" y="9432879"/>
                    <a:ext cx="45719" cy="45719"/>
                  </a:xfrm>
                  <a:prstGeom prst="roundRect">
                    <a:avLst/>
                  </a:prstGeom>
                  <a:solidFill>
                    <a:srgbClr val="2FCCDD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886"/>
                  </a:p>
                </p:txBody>
              </p:sp>
              <p:sp>
                <p:nvSpPr>
                  <p:cNvPr id="33" name="Rounded Rectangle 12">
                    <a:extLst>
                      <a:ext uri="{FF2B5EF4-FFF2-40B4-BE49-F238E27FC236}">
                        <a16:creationId xmlns:a16="http://schemas.microsoft.com/office/drawing/2014/main" id="{3A545393-F1AC-54E5-85EC-AFCF08F30B84}"/>
                      </a:ext>
                    </a:extLst>
                  </p:cNvPr>
                  <p:cNvSpPr/>
                  <p:nvPr/>
                </p:nvSpPr>
                <p:spPr>
                  <a:xfrm>
                    <a:off x="789581" y="9501558"/>
                    <a:ext cx="45719" cy="45719"/>
                  </a:xfrm>
                  <a:prstGeom prst="roundRect">
                    <a:avLst/>
                  </a:prstGeom>
                  <a:solidFill>
                    <a:srgbClr val="2FCCDD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886"/>
                  </a:p>
                </p:txBody>
              </p:sp>
            </p:grpSp>
            <p:sp>
              <p:nvSpPr>
                <p:cNvPr id="24" name="Rounded Rectangle 57">
                  <a:extLst>
                    <a:ext uri="{FF2B5EF4-FFF2-40B4-BE49-F238E27FC236}">
                      <a16:creationId xmlns:a16="http://schemas.microsoft.com/office/drawing/2014/main" id="{DC83E1C9-D1F8-E52C-27B6-2155EAC8F622}"/>
                    </a:ext>
                  </a:extLst>
                </p:cNvPr>
                <p:cNvSpPr/>
                <p:nvPr/>
              </p:nvSpPr>
              <p:spPr>
                <a:xfrm rot="20205217">
                  <a:off x="3618672" y="7422526"/>
                  <a:ext cx="45719" cy="45719"/>
                </a:xfrm>
                <a:prstGeom prst="roundRect">
                  <a:avLst/>
                </a:prstGeom>
                <a:solidFill>
                  <a:srgbClr val="0EFA1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  <p:sp>
              <p:nvSpPr>
                <p:cNvPr id="25" name="Rounded Rectangle 57">
                  <a:extLst>
                    <a:ext uri="{FF2B5EF4-FFF2-40B4-BE49-F238E27FC236}">
                      <a16:creationId xmlns:a16="http://schemas.microsoft.com/office/drawing/2014/main" id="{CE130E09-9BB2-6550-3643-8D738DBB44A7}"/>
                    </a:ext>
                  </a:extLst>
                </p:cNvPr>
                <p:cNvSpPr/>
                <p:nvPr/>
              </p:nvSpPr>
              <p:spPr>
                <a:xfrm rot="20205217">
                  <a:off x="3679318" y="7429972"/>
                  <a:ext cx="45719" cy="45719"/>
                </a:xfrm>
                <a:prstGeom prst="roundRect">
                  <a:avLst/>
                </a:prstGeom>
                <a:solidFill>
                  <a:srgbClr val="0EFA1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  <p:sp>
              <p:nvSpPr>
                <p:cNvPr id="26" name="Rounded Rectangle 57">
                  <a:extLst>
                    <a:ext uri="{FF2B5EF4-FFF2-40B4-BE49-F238E27FC236}">
                      <a16:creationId xmlns:a16="http://schemas.microsoft.com/office/drawing/2014/main" id="{6407470D-DCEE-4D2A-1CAB-C0D8ECBE2CFE}"/>
                    </a:ext>
                  </a:extLst>
                </p:cNvPr>
                <p:cNvSpPr/>
                <p:nvPr/>
              </p:nvSpPr>
              <p:spPr>
                <a:xfrm rot="20205217">
                  <a:off x="3725192" y="7401525"/>
                  <a:ext cx="45719" cy="45719"/>
                </a:xfrm>
                <a:prstGeom prst="roundRect">
                  <a:avLst/>
                </a:prstGeom>
                <a:solidFill>
                  <a:srgbClr val="0EFA1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  <p:sp>
              <p:nvSpPr>
                <p:cNvPr id="27" name="Rounded Rectangle 57">
                  <a:extLst>
                    <a:ext uri="{FF2B5EF4-FFF2-40B4-BE49-F238E27FC236}">
                      <a16:creationId xmlns:a16="http://schemas.microsoft.com/office/drawing/2014/main" id="{B592C5C5-63A8-7216-CDD0-DAD9E0E5B013}"/>
                    </a:ext>
                  </a:extLst>
                </p:cNvPr>
                <p:cNvSpPr/>
                <p:nvPr/>
              </p:nvSpPr>
              <p:spPr>
                <a:xfrm rot="20205217">
                  <a:off x="3724201" y="7345722"/>
                  <a:ext cx="45719" cy="45719"/>
                </a:xfrm>
                <a:prstGeom prst="roundRect">
                  <a:avLst/>
                </a:prstGeom>
                <a:solidFill>
                  <a:srgbClr val="0EFA1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</p:grpSp>
          <p:sp>
            <p:nvSpPr>
              <p:cNvPr id="8" name="Rounded Rectangle 46">
                <a:extLst>
                  <a:ext uri="{FF2B5EF4-FFF2-40B4-BE49-F238E27FC236}">
                    <a16:creationId xmlns:a16="http://schemas.microsoft.com/office/drawing/2014/main" id="{2A3112D5-7F63-103D-CBE4-5A5C1825968F}"/>
                  </a:ext>
                </a:extLst>
              </p:cNvPr>
              <p:cNvSpPr/>
              <p:nvPr/>
            </p:nvSpPr>
            <p:spPr>
              <a:xfrm>
                <a:off x="759914" y="5911845"/>
                <a:ext cx="45719" cy="4571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886"/>
              </a:p>
            </p:txBody>
          </p:sp>
          <p:sp>
            <p:nvSpPr>
              <p:cNvPr id="9" name="Rounded Rectangle 46">
                <a:extLst>
                  <a:ext uri="{FF2B5EF4-FFF2-40B4-BE49-F238E27FC236}">
                    <a16:creationId xmlns:a16="http://schemas.microsoft.com/office/drawing/2014/main" id="{F839B9D9-A84D-5E6E-9BDB-E66C7E603B0E}"/>
                  </a:ext>
                </a:extLst>
              </p:cNvPr>
              <p:cNvSpPr/>
              <p:nvPr/>
            </p:nvSpPr>
            <p:spPr>
              <a:xfrm>
                <a:off x="855038" y="5919560"/>
                <a:ext cx="45719" cy="4571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886"/>
              </a:p>
            </p:txBody>
          </p:sp>
          <p:sp>
            <p:nvSpPr>
              <p:cNvPr id="10" name="Rounded Rectangle 46">
                <a:extLst>
                  <a:ext uri="{FF2B5EF4-FFF2-40B4-BE49-F238E27FC236}">
                    <a16:creationId xmlns:a16="http://schemas.microsoft.com/office/drawing/2014/main" id="{E753F2AB-D48B-3381-E98F-974E904416A4}"/>
                  </a:ext>
                </a:extLst>
              </p:cNvPr>
              <p:cNvSpPr/>
              <p:nvPr/>
            </p:nvSpPr>
            <p:spPr>
              <a:xfrm>
                <a:off x="886797" y="5969538"/>
                <a:ext cx="45719" cy="4571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886"/>
              </a:p>
            </p:txBody>
          </p:sp>
          <p:sp>
            <p:nvSpPr>
              <p:cNvPr id="11" name="Rounded Rectangle 46">
                <a:extLst>
                  <a:ext uri="{FF2B5EF4-FFF2-40B4-BE49-F238E27FC236}">
                    <a16:creationId xmlns:a16="http://schemas.microsoft.com/office/drawing/2014/main" id="{B48A7C60-27C2-3508-82E0-3577264F8D3E}"/>
                  </a:ext>
                </a:extLst>
              </p:cNvPr>
              <p:cNvSpPr/>
              <p:nvPr/>
            </p:nvSpPr>
            <p:spPr>
              <a:xfrm>
                <a:off x="943802" y="6026377"/>
                <a:ext cx="45719" cy="4571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886"/>
              </a:p>
            </p:txBody>
          </p:sp>
          <p:sp>
            <p:nvSpPr>
              <p:cNvPr id="12" name="Rounded Rectangle 46">
                <a:extLst>
                  <a:ext uri="{FF2B5EF4-FFF2-40B4-BE49-F238E27FC236}">
                    <a16:creationId xmlns:a16="http://schemas.microsoft.com/office/drawing/2014/main" id="{B8DC706C-79BA-E4DA-C473-A0360F0D1B51}"/>
                  </a:ext>
                </a:extLst>
              </p:cNvPr>
              <p:cNvSpPr/>
              <p:nvPr/>
            </p:nvSpPr>
            <p:spPr>
              <a:xfrm>
                <a:off x="1010464" y="6037473"/>
                <a:ext cx="45719" cy="4571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886"/>
              </a:p>
            </p:txBody>
          </p:sp>
          <p:sp>
            <p:nvSpPr>
              <p:cNvPr id="13" name="Rounded Rectangle 46">
                <a:extLst>
                  <a:ext uri="{FF2B5EF4-FFF2-40B4-BE49-F238E27FC236}">
                    <a16:creationId xmlns:a16="http://schemas.microsoft.com/office/drawing/2014/main" id="{CF7C38D2-4139-0317-6385-D26B29BBC809}"/>
                  </a:ext>
                </a:extLst>
              </p:cNvPr>
              <p:cNvSpPr/>
              <p:nvPr/>
            </p:nvSpPr>
            <p:spPr>
              <a:xfrm>
                <a:off x="1046378" y="6109914"/>
                <a:ext cx="45719" cy="4571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886"/>
              </a:p>
            </p:txBody>
          </p:sp>
          <p:sp>
            <p:nvSpPr>
              <p:cNvPr id="14" name="Rounded Rectangle 46">
                <a:extLst>
                  <a:ext uri="{FF2B5EF4-FFF2-40B4-BE49-F238E27FC236}">
                    <a16:creationId xmlns:a16="http://schemas.microsoft.com/office/drawing/2014/main" id="{69E8DA30-2834-BCCE-A064-6493E2662F92}"/>
                  </a:ext>
                </a:extLst>
              </p:cNvPr>
              <p:cNvSpPr/>
              <p:nvPr/>
            </p:nvSpPr>
            <p:spPr>
              <a:xfrm>
                <a:off x="1125702" y="6105763"/>
                <a:ext cx="45719" cy="4571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886"/>
              </a:p>
            </p:txBody>
          </p:sp>
          <p:sp>
            <p:nvSpPr>
              <p:cNvPr id="15" name="Rounded Rectangle 95">
                <a:extLst>
                  <a:ext uri="{FF2B5EF4-FFF2-40B4-BE49-F238E27FC236}">
                    <a16:creationId xmlns:a16="http://schemas.microsoft.com/office/drawing/2014/main" id="{FE66AC1C-D765-75B4-497F-92346E299C2F}"/>
                  </a:ext>
                </a:extLst>
              </p:cNvPr>
              <p:cNvSpPr/>
              <p:nvPr/>
            </p:nvSpPr>
            <p:spPr>
              <a:xfrm>
                <a:off x="6479041" y="6642245"/>
                <a:ext cx="45719" cy="45719"/>
              </a:xfrm>
              <a:prstGeom prst="roundRect">
                <a:avLst/>
              </a:prstGeom>
              <a:solidFill>
                <a:srgbClr val="7030A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88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EA0BD5-4C23-EADB-2081-9013A2A23CE5}"/>
                  </a:ext>
                </a:extLst>
              </p:cNvPr>
              <p:cNvSpPr txBox="1"/>
              <p:nvPr/>
            </p:nvSpPr>
            <p:spPr>
              <a:xfrm>
                <a:off x="1435625" y="4069976"/>
                <a:ext cx="636670" cy="274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181" dirty="0" err="1">
                    <a:solidFill>
                      <a:srgbClr val="00B050"/>
                    </a:solidFill>
                  </a:rPr>
                  <a:t>Disko</a:t>
                </a:r>
                <a:endParaRPr lang="en-CA" sz="118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F90A90-D276-4328-76EC-256589CBAF91}"/>
                  </a:ext>
                </a:extLst>
              </p:cNvPr>
              <p:cNvSpPr txBox="1"/>
              <p:nvPr/>
            </p:nvSpPr>
            <p:spPr>
              <a:xfrm rot="16611512">
                <a:off x="-88323" y="5345644"/>
                <a:ext cx="965516" cy="302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181" dirty="0">
                    <a:solidFill>
                      <a:srgbClr val="FFC000"/>
                    </a:solidFill>
                  </a:rPr>
                  <a:t>Ellesmere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314F31-DA4C-DA09-EDE9-B88B65B96590}"/>
                  </a:ext>
                </a:extLst>
              </p:cNvPr>
              <p:cNvSpPr txBox="1"/>
              <p:nvPr/>
            </p:nvSpPr>
            <p:spPr>
              <a:xfrm rot="16735536">
                <a:off x="118412" y="4563017"/>
                <a:ext cx="965515" cy="302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181" dirty="0">
                    <a:solidFill>
                      <a:srgbClr val="FF3399"/>
                    </a:solidFill>
                  </a:rPr>
                  <a:t>Europe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17B4E9-0284-9099-6B6B-E108A4BB9EDF}"/>
                  </a:ext>
                </a:extLst>
              </p:cNvPr>
              <p:cNvSpPr txBox="1"/>
              <p:nvPr/>
            </p:nvSpPr>
            <p:spPr>
              <a:xfrm>
                <a:off x="3013051" y="4486096"/>
                <a:ext cx="605116" cy="514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181" dirty="0">
                    <a:solidFill>
                      <a:srgbClr val="FF0000"/>
                    </a:solidFill>
                  </a:rPr>
                  <a:t>Russia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F353B-B9FC-214F-92B2-BDA4A6E56569}"/>
                  </a:ext>
                </a:extLst>
              </p:cNvPr>
              <p:cNvSpPr txBox="1"/>
              <p:nvPr/>
            </p:nvSpPr>
            <p:spPr>
              <a:xfrm>
                <a:off x="516315" y="5972281"/>
                <a:ext cx="501635" cy="274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181" dirty="0">
                    <a:solidFill>
                      <a:srgbClr val="002060"/>
                    </a:solidFill>
                  </a:rPr>
                  <a:t>NWT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FF7EA5-0E42-5F2D-9E6E-A82DED6E94B7}"/>
                  </a:ext>
                </a:extLst>
              </p:cNvPr>
              <p:cNvSpPr txBox="1"/>
              <p:nvPr/>
            </p:nvSpPr>
            <p:spPr>
              <a:xfrm rot="1741321">
                <a:off x="1935808" y="4222166"/>
                <a:ext cx="711122" cy="30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181" dirty="0">
                    <a:solidFill>
                      <a:srgbClr val="0070C0"/>
                    </a:solidFill>
                  </a:rPr>
                  <a:t>Baffin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BBE3A0-E908-AA34-ACEB-227B8C9C7C61}"/>
                  </a:ext>
                </a:extLst>
              </p:cNvPr>
              <p:cNvSpPr txBox="1"/>
              <p:nvPr/>
            </p:nvSpPr>
            <p:spPr>
              <a:xfrm>
                <a:off x="2208176" y="7274190"/>
                <a:ext cx="1471613" cy="455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sz="1181" dirty="0">
                    <a:solidFill>
                      <a:srgbClr val="00B050"/>
                    </a:solidFill>
                  </a:rPr>
                  <a:t>Gentian Peak </a:t>
                </a:r>
              </a:p>
              <a:p>
                <a:pPr algn="r"/>
                <a:r>
                  <a:rPr lang="en-CA" sz="1181" dirty="0">
                    <a:solidFill>
                      <a:srgbClr val="00B050"/>
                    </a:solidFill>
                  </a:rPr>
                  <a:t>(ssp. </a:t>
                </a:r>
                <a:r>
                  <a:rPr lang="en-CA" sz="1181" i="1" dirty="0" err="1">
                    <a:solidFill>
                      <a:srgbClr val="00B050"/>
                    </a:solidFill>
                  </a:rPr>
                  <a:t>saximontana</a:t>
                </a:r>
                <a:r>
                  <a:rPr lang="en-CA" sz="1181" dirty="0">
                    <a:solidFill>
                      <a:srgbClr val="00B050"/>
                    </a:solidFill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825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 230">
            <a:extLst>
              <a:ext uri="{FF2B5EF4-FFF2-40B4-BE49-F238E27FC236}">
                <a16:creationId xmlns:a16="http://schemas.microsoft.com/office/drawing/2014/main" id="{D061C693-63F5-84FB-F1B7-58203739116B}"/>
              </a:ext>
            </a:extLst>
          </p:cNvPr>
          <p:cNvGrpSpPr/>
          <p:nvPr/>
        </p:nvGrpSpPr>
        <p:grpSpPr>
          <a:xfrm>
            <a:off x="34325" y="213974"/>
            <a:ext cx="12157675" cy="6305792"/>
            <a:chOff x="34325" y="213974"/>
            <a:chExt cx="12157675" cy="6305792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110CA5DC-2784-C39E-5BC6-C6C41943C081}"/>
                </a:ext>
              </a:extLst>
            </p:cNvPr>
            <p:cNvGrpSpPr/>
            <p:nvPr/>
          </p:nvGrpSpPr>
          <p:grpSpPr>
            <a:xfrm>
              <a:off x="251183" y="213974"/>
              <a:ext cx="11940817" cy="6305792"/>
              <a:chOff x="251183" y="213974"/>
              <a:chExt cx="11940817" cy="6305792"/>
            </a:xfrm>
          </p:grpSpPr>
          <p:pic>
            <p:nvPicPr>
              <p:cNvPr id="229" name="Picture 228">
                <a:extLst>
                  <a:ext uri="{FF2B5EF4-FFF2-40B4-BE49-F238E27FC236}">
                    <a16:creationId xmlns:a16="http://schemas.microsoft.com/office/drawing/2014/main" id="{4540D5BC-A84D-66C6-5BAA-021548A2AB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6747" t="20979" r="5121" b="8065"/>
              <a:stretch/>
            </p:blipFill>
            <p:spPr>
              <a:xfrm>
                <a:off x="251183" y="320040"/>
                <a:ext cx="11940817" cy="6199726"/>
              </a:xfrm>
              <a:prstGeom prst="rect">
                <a:avLst/>
              </a:prstGeom>
            </p:spPr>
          </p:pic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C07C3FF-D418-3360-9A7B-839682EA35EB}"/>
                  </a:ext>
                </a:extLst>
              </p:cNvPr>
              <p:cNvSpPr txBox="1"/>
              <p:nvPr/>
            </p:nvSpPr>
            <p:spPr>
              <a:xfrm>
                <a:off x="2232733" y="213974"/>
                <a:ext cx="12162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Ellesmere</a:t>
                </a:r>
                <a:endParaRPr lang="en-CA" dirty="0"/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920089C8-EED2-77D1-2471-A66753DF2D16}"/>
                  </a:ext>
                </a:extLst>
              </p:cNvPr>
              <p:cNvSpPr txBox="1"/>
              <p:nvPr/>
            </p:nvSpPr>
            <p:spPr>
              <a:xfrm>
                <a:off x="5889418" y="1066220"/>
                <a:ext cx="8596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Alaska</a:t>
                </a:r>
                <a:endParaRPr lang="en-CA" dirty="0"/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25A975F7-98B2-FA39-1834-CC153983436B}"/>
                  </a:ext>
                </a:extLst>
              </p:cNvPr>
              <p:cNvSpPr txBox="1"/>
              <p:nvPr/>
            </p:nvSpPr>
            <p:spPr>
              <a:xfrm>
                <a:off x="10599938" y="1972893"/>
                <a:ext cx="1473694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Subspecies </a:t>
                </a:r>
                <a:r>
                  <a:rPr lang="en-US" i="1" dirty="0" err="1"/>
                  <a:t>saximontana</a:t>
                </a:r>
                <a:endParaRPr lang="en-CA" i="1" dirty="0"/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9681B843-7290-E6F2-C279-F1F89C945C54}"/>
                  </a:ext>
                </a:extLst>
              </p:cNvPr>
              <p:cNvSpPr txBox="1"/>
              <p:nvPr/>
            </p:nvSpPr>
            <p:spPr>
              <a:xfrm>
                <a:off x="7405456" y="1972893"/>
                <a:ext cx="1473694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Kluane Lake hybrids </a:t>
                </a:r>
                <a:endParaRPr lang="en-CA" i="1" dirty="0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6A2E8BA1-3767-5497-B3E0-E9CAA5C721F5}"/>
                  </a:ext>
                </a:extLst>
              </p:cNvPr>
              <p:cNvSpPr txBox="1"/>
              <p:nvPr/>
            </p:nvSpPr>
            <p:spPr>
              <a:xfrm rot="17854266">
                <a:off x="426130" y="1741638"/>
                <a:ext cx="91439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Europe</a:t>
                </a:r>
                <a:endParaRPr lang="en-CA" dirty="0"/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041F73AA-F7F6-90DB-E4E1-5B2942F36744}"/>
                  </a:ext>
                </a:extLst>
              </p:cNvPr>
              <p:cNvSpPr txBox="1"/>
              <p:nvPr/>
            </p:nvSpPr>
            <p:spPr>
              <a:xfrm rot="2952424">
                <a:off x="342567" y="4614342"/>
                <a:ext cx="123399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Greenland</a:t>
                </a:r>
                <a:endParaRPr lang="en-CA" dirty="0"/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41A819ED-2A10-A58B-83F2-18ED37F0DC33}"/>
                  </a:ext>
                </a:extLst>
              </p:cNvPr>
              <p:cNvSpPr txBox="1"/>
              <p:nvPr/>
            </p:nvSpPr>
            <p:spPr>
              <a:xfrm>
                <a:off x="2534575" y="6090028"/>
                <a:ext cx="91439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NWT</a:t>
                </a:r>
                <a:endParaRPr lang="en-CA" dirty="0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4EA80A62-4832-9196-BA3C-97855C9A06E7}"/>
                  </a:ext>
                </a:extLst>
              </p:cNvPr>
              <p:cNvSpPr txBox="1"/>
              <p:nvPr/>
            </p:nvSpPr>
            <p:spPr>
              <a:xfrm>
                <a:off x="7405456" y="4015496"/>
                <a:ext cx="91439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Russia</a:t>
                </a:r>
                <a:endParaRPr lang="en-CA" dirty="0"/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37BEBCF2-D51C-A9A3-6E09-0C08C85E485F}"/>
                  </a:ext>
                </a:extLst>
              </p:cNvPr>
              <p:cNvSpPr txBox="1"/>
              <p:nvPr/>
            </p:nvSpPr>
            <p:spPr>
              <a:xfrm>
                <a:off x="5887763" y="5384794"/>
                <a:ext cx="8596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Alaska</a:t>
                </a:r>
                <a:endParaRPr lang="en-CA" dirty="0"/>
              </a:p>
            </p:txBody>
          </p:sp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7607E81-2E12-5A03-DC0E-E55B419CE298}"/>
                </a:ext>
              </a:extLst>
            </p:cNvPr>
            <p:cNvSpPr txBox="1"/>
            <p:nvPr/>
          </p:nvSpPr>
          <p:spPr>
            <a:xfrm>
              <a:off x="34325" y="2872567"/>
              <a:ext cx="7646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Baffin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79610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61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celphin@student.ubc.ca</dc:creator>
  <cp:lastModifiedBy>celphin@student.ubc.ca</cp:lastModifiedBy>
  <cp:revision>4</cp:revision>
  <dcterms:created xsi:type="dcterms:W3CDTF">2023-05-26T08:55:41Z</dcterms:created>
  <dcterms:modified xsi:type="dcterms:W3CDTF">2023-06-06T01:32:19Z</dcterms:modified>
</cp:coreProperties>
</file>