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C8B4-1961-660B-9826-BA29F7E0C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CB340-E479-5324-7D36-357FAE800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D8BED-674F-3FBF-4384-2C9100ED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92DF-FE45-4627-80F6-4C8C500E7DFD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367AD-F051-144F-BC6E-F03ADFD0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68767-E212-8C1B-9691-8231533F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D681-856E-43E4-BF16-749D3A6DE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46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2FD3-E802-636D-F999-7896C29F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49ED9-2DFD-439F-4461-5BE4FE17D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1861E-6345-E758-F4E2-A3767752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92DF-FE45-4627-80F6-4C8C500E7DFD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744B2-AF2F-86C3-FD50-B823C68E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F226-DA6B-801A-58FF-9D5C3CF3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D681-856E-43E4-BF16-749D3A6DE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51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0C73D-0AF9-D5F4-1D5A-8F77747DB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07A18-4CB9-3B4C-0393-7AC90B221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7BF9E-CA26-CF49-507D-69896C1F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92DF-FE45-4627-80F6-4C8C500E7DFD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B92D4-5414-89FD-0988-4F5CA580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9B88-5FFF-7FF7-C8B6-C96B2BB6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D681-856E-43E4-BF16-749D3A6DE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69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B0B2-C63A-8ADC-65F6-63307C7C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E12A-6FCA-9C75-BA35-5519C1C6A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00111-AB04-FAD1-5455-98F019B2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92DF-FE45-4627-80F6-4C8C500E7DFD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27BF3-659E-3BFA-DFB1-BB0FFA78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4B6D3-5C05-527C-7196-440D9B03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D681-856E-43E4-BF16-749D3A6DE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84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F882-DA7D-FC39-EECB-1922253C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007FF-E3B2-2AA6-F82F-660A6655C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96A03-57EB-AF6A-EF5B-FC4EF255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92DF-FE45-4627-80F6-4C8C500E7DFD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B58B8-6B7B-358E-DFB4-FF39E01D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92E95-DD74-EF61-84E6-2BB93DB2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D681-856E-43E4-BF16-749D3A6DE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88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7389-36C4-68E0-4470-59F4B258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76FEC-017A-2A93-4BA3-832604E33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0C04-88BD-4BD4-8E2F-1188A21D4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16CB2-B278-4B35-1928-2E7496AE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92DF-FE45-4627-80F6-4C8C500E7DFD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A9064-F257-8034-1ED2-C8CB0451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6F7F5-20D0-167F-4878-81FDDA37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D681-856E-43E4-BF16-749D3A6DE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20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5B93-2B95-64FC-30D1-CCEB8B06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E226C-DE41-9D9C-6C4A-9B2EA9517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5CE07-9CF1-D050-762E-D1BA2CE86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96FA2-EA0B-0AD3-F7D7-F34531F15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37755-892E-4188-537E-10A0A80AD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1FCEC-8D42-33EB-1336-4D64F962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92DF-FE45-4627-80F6-4C8C500E7DFD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CFC68-CC2A-4090-055B-766FB4D0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964A8-4C9E-DCCD-A7F2-DFA4865F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D681-856E-43E4-BF16-749D3A6DE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A420-2FE2-5395-0F01-317CC4E8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F5EA5-DC68-CC0F-62DB-6FB6A1D9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92DF-FE45-4627-80F6-4C8C500E7DFD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CF6B0-A6B0-580E-A3AC-1D944CC9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9E004-B133-8693-2AB0-495EA9A3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D681-856E-43E4-BF16-749D3A6DE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04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58E98-065F-4A69-6D2F-F3B7AB4A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92DF-FE45-4627-80F6-4C8C500E7DFD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00EF4-E954-A2D6-59CC-047C85A4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4D510-5BF5-1F2A-C34A-58584ADB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D681-856E-43E4-BF16-749D3A6DE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40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C9A0-6086-43FC-43C6-78ECCA86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D1E07-A4C8-4EEA-C011-E5E27D627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9E1DC-63FB-A257-152A-C94973697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A910D-4F27-713A-7CC4-ED2D2E9D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92DF-FE45-4627-80F6-4C8C500E7DFD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7672A-D92E-7423-046B-EAB4DF78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DBBD1-ADA0-20BC-88AB-84E93CA4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D681-856E-43E4-BF16-749D3A6DE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5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3E8D-98B6-2ADC-8E0B-B75D2BA2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7594B-0819-5485-4931-21317760B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FFAF1-EA36-280D-D2F8-75E47428A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BCAD7-3C0C-77F2-7521-46AD663C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92DF-FE45-4627-80F6-4C8C500E7DFD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7E1A3-54F2-E524-6F90-4173853F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6C91B-A9F2-ADA0-1F57-47140746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D681-856E-43E4-BF16-749D3A6DE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1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17425-3EE3-BF2E-CC0A-627D4EFD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BDF08-87A3-20DF-00F4-7BA36CC5E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2CB84-8EEA-AD6C-B8F8-D8050C30D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192DF-FE45-4627-80F6-4C8C500E7DFD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18E3-7FA9-4448-273D-F335AADA3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46BAB-457C-711D-716F-D881FD0D5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3D681-856E-43E4-BF16-749D3A6DE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49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C5C279F2-C574-512B-7009-57683CB0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CB25CA-3F37-A90B-B6E7-A26FCB397995}"/>
              </a:ext>
            </a:extLst>
          </p:cNvPr>
          <p:cNvSpPr/>
          <p:nvPr/>
        </p:nvSpPr>
        <p:spPr>
          <a:xfrm>
            <a:off x="0" y="0"/>
            <a:ext cx="12192000" cy="339634"/>
          </a:xfrm>
          <a:prstGeom prst="rect">
            <a:avLst/>
          </a:prstGeom>
          <a:gradFill flip="none" rotWithShape="1">
            <a:gsLst>
              <a:gs pos="24000">
                <a:schemeClr val="accent1">
                  <a:lumMod val="5000"/>
                  <a:lumOff val="95000"/>
                </a:schemeClr>
              </a:gs>
              <a:gs pos="0">
                <a:srgbClr val="4472C4">
                  <a:alpha val="0"/>
                </a:srgbClr>
              </a:gs>
              <a:gs pos="80000">
                <a:srgbClr val="2F5597">
                  <a:alpha val="44000"/>
                </a:srgb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BE2A7-9F49-7AA8-C1F2-937ACD68B633}"/>
              </a:ext>
            </a:extLst>
          </p:cNvPr>
          <p:cNvSpPr txBox="1"/>
          <p:nvPr/>
        </p:nvSpPr>
        <p:spPr>
          <a:xfrm>
            <a:off x="2335120" y="0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CoSWAT-GM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14245-6C8E-47E2-417C-F8CD74207189}"/>
              </a:ext>
            </a:extLst>
          </p:cNvPr>
          <p:cNvSpPr txBox="1"/>
          <p:nvPr/>
        </p:nvSpPr>
        <p:spPr>
          <a:xfrm>
            <a:off x="4760926" y="52467"/>
            <a:ext cx="4724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>
                <a:solidFill>
                  <a:schemeClr val="accent1">
                    <a:lumMod val="75000"/>
                  </a:schemeClr>
                </a:solidFill>
                <a:latin typeface="Arial Nova" panose="020B0504020202020204" pitchFamily="34" charset="0"/>
              </a:rPr>
              <a:t>Home</a:t>
            </a:r>
            <a:r>
              <a:rPr lang="en-GB" sz="1100">
                <a:latin typeface="Arial Nova" panose="020B0504020202020204" pitchFamily="34" charset="0"/>
              </a:rPr>
              <a:t>     </a:t>
            </a:r>
            <a:r>
              <a:rPr lang="en-GB" sz="1100" dirty="0">
                <a:latin typeface="Arial Nova" panose="020B0504020202020204" pitchFamily="34" charset="0"/>
              </a:rPr>
              <a:t>Datasets    Scripts     Outputs    Calibration   About</a:t>
            </a:r>
          </a:p>
        </p:txBody>
      </p:sp>
      <p:pic>
        <p:nvPicPr>
          <p:cNvPr id="14" name="Picture 13" descr="Shape, circle&#10;&#10;Description automatically generated">
            <a:extLst>
              <a:ext uri="{FF2B5EF4-FFF2-40B4-BE49-F238E27FC236}">
                <a16:creationId xmlns:a16="http://schemas.microsoft.com/office/drawing/2014/main" id="{AFF01E54-AA55-8298-9EFB-DDC33AE081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3" b="11179"/>
          <a:stretch/>
        </p:blipFill>
        <p:spPr>
          <a:xfrm>
            <a:off x="9573770" y="0"/>
            <a:ext cx="450346" cy="33963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291BC37-0E46-23DA-08C8-CE42B1C438F0}"/>
              </a:ext>
            </a:extLst>
          </p:cNvPr>
          <p:cNvSpPr/>
          <p:nvPr/>
        </p:nvSpPr>
        <p:spPr>
          <a:xfrm>
            <a:off x="0" y="6718195"/>
            <a:ext cx="12192000" cy="146080"/>
          </a:xfrm>
          <a:prstGeom prst="rect">
            <a:avLst/>
          </a:prstGeom>
          <a:gradFill>
            <a:gsLst>
              <a:gs pos="100000">
                <a:schemeClr val="accent2">
                  <a:alpha val="24000"/>
                </a:schemeClr>
              </a:gs>
              <a:gs pos="0">
                <a:srgbClr val="FF0000">
                  <a:alpha val="12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6E860F-A3CC-1B4D-4137-E88F35CE739A}"/>
              </a:ext>
            </a:extLst>
          </p:cNvPr>
          <p:cNvSpPr txBox="1"/>
          <p:nvPr/>
        </p:nvSpPr>
        <p:spPr>
          <a:xfrm>
            <a:off x="5109992" y="6693741"/>
            <a:ext cx="1972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© Web Design: Celray James CHAWANDA</a:t>
            </a:r>
          </a:p>
        </p:txBody>
      </p:sp>
    </p:spTree>
    <p:extLst>
      <p:ext uri="{BB962C8B-B14F-4D97-AF65-F5344CB8AC3E}">
        <p14:creationId xmlns:p14="http://schemas.microsoft.com/office/powerpoint/2010/main" val="90778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Nova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Celray CHAWANDA</dc:creator>
  <cp:lastModifiedBy>Celray CHAWANDA</cp:lastModifiedBy>
  <cp:revision>10</cp:revision>
  <dcterms:created xsi:type="dcterms:W3CDTF">2022-11-30T22:07:47Z</dcterms:created>
  <dcterms:modified xsi:type="dcterms:W3CDTF">2022-11-30T23:05:58Z</dcterms:modified>
</cp:coreProperties>
</file>