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2A60-98DC-0E05-D9C0-26308F18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A4C2E-7EE9-DC07-8CA1-9EB60062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53B8-5ACD-21D2-CA38-A24008FD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5E59-3171-CEC0-96BA-634FB6B9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1A02-0885-55DE-FEBF-D35C8FC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99A-B8AF-808F-2E7F-E3A2118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E6379-6027-F581-BBB6-4913A890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6183-0D17-DAE6-CDB7-1402E26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DC8-98A6-6946-F7EB-2DD0F78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64C5-67E5-2059-A652-6CE47E85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3F4D-1329-42AB-506C-1FCE04C2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7295-9BE6-9B70-604B-CF9DFDB55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7F30-A83C-37D4-305A-86A3FA70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FDDC-6E8F-C7E4-F3BE-547149D9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0BBD-3B81-D550-02D4-6E9A29F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9601-32C7-F090-577E-098671C4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EB6-6EA5-43B0-E29F-BB1E84BE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9851-27E2-C28A-FC50-A85A935E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ABBB-0721-CC60-026F-F0A560E9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2E3C-BB79-2464-C362-C99C59CF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835-7980-121D-EAAB-701F402E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F9DC-F626-B13F-15DD-8FA6EAE1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6577-5B2D-41A5-3BD2-EDB54B85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97CA-BE59-543D-8298-8F13F2C0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B155-BC8A-332D-E047-62CA57E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89ED-D669-8B97-F352-ED4F88E0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7704-248C-B397-2B96-9603B4DE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505E-73E8-E724-172F-6944596D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E980-154B-AD63-3AC6-BCE04A0E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2E00D-F5EC-D806-E7B0-9BCAF931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CCD6-1E18-31B5-B6CB-F830F438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C054-6CB1-CF2F-84DC-B6C10E26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370E-0FEF-2E6A-6D56-CBB7D418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C291-1CFD-E6E0-7AA3-E51DD8AA8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ECA94-9721-3F99-CBCC-A6E707432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D9C65-3499-51E2-236D-293692B0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F6591-866F-7737-62A4-3983CE0F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2267B-6B67-7349-2317-4CB84662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4BF37-BA09-FC4E-4034-37B8299E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39E9-9E24-1694-8BB7-058D0742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18E57-06FF-786C-56F6-E1DC91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89FC4-A288-602E-251B-A705F6A1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2B8A-97A1-CC1D-A88F-41D923F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A5104-8F2A-8358-F854-DD200842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3485A-CD91-EEDD-9423-39A5EC8F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3EA5D-AD43-34E6-0FA9-61524F3B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37A-845D-D3AD-FBFD-29D5BE96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FEB0-DCF4-7D74-62F6-8A7BDF30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4845-3133-859E-52A4-C0C876C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EE73-BC9F-FE3A-3779-F6A5D866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F5D9-2554-280A-AC23-51DD64E9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3FD-C1F9-5A9F-5BB1-B7B8C3E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F2F9-9090-18B7-D5D5-CA13943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59B3B-74A5-CB50-8681-B6270AA8F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A5E42-24B9-A9C0-1C52-01FE1D3F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7384-7337-E9C8-6106-9C59ED1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373B-1B8D-B2D7-7342-8DF354BA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411-DB44-9BB2-37EA-A4CBE355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49D97-19CB-2DB8-8559-A5130BA9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02B2-F951-EAC7-3CCF-DE0A91E2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3205-B437-887E-652E-0BA2CD611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E86E-6075-460F-8CEC-7C7DAD276B6A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F3EB-996B-AECC-9DF9-F1E2EE058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C0CE-77F9-FE02-C40A-E3DD421F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64AC-04ED-4F84-881B-FC5E06E77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5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EAACE5-4C07-C1F9-CD0A-603E4795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556495"/>
            <a:ext cx="8354591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7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79C6C-6143-21A2-C7B0-09CCD7BADA25}"/>
              </a:ext>
            </a:extLst>
          </p:cNvPr>
          <p:cNvCxnSpPr>
            <a:cxnSpLocks/>
          </p:cNvCxnSpPr>
          <p:nvPr/>
        </p:nvCxnSpPr>
        <p:spPr>
          <a:xfrm flipH="1">
            <a:off x="2934308" y="4602860"/>
            <a:ext cx="367619" cy="341831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5D5BE-001A-96AD-58EE-35749689B2BF}"/>
              </a:ext>
            </a:extLst>
          </p:cNvPr>
          <p:cNvSpPr txBox="1"/>
          <p:nvPr/>
        </p:nvSpPr>
        <p:spPr>
          <a:xfrm>
            <a:off x="3301927" y="4304364"/>
            <a:ext cx="1315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Open TxtInOut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AEEC8-9510-2042-EF60-C1C39D4FA6A8}"/>
              </a:ext>
            </a:extLst>
          </p:cNvPr>
          <p:cNvCxnSpPr>
            <a:cxnSpLocks/>
          </p:cNvCxnSpPr>
          <p:nvPr/>
        </p:nvCxnSpPr>
        <p:spPr>
          <a:xfrm flipH="1" flipV="1">
            <a:off x="4592659" y="5061572"/>
            <a:ext cx="949159" cy="124561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FF9B47-B300-97BE-2FCB-A1267445FF11}"/>
              </a:ext>
            </a:extLst>
          </p:cNvPr>
          <p:cNvSpPr txBox="1"/>
          <p:nvPr/>
        </p:nvSpPr>
        <p:spPr>
          <a:xfrm>
            <a:off x="5621486" y="4986109"/>
            <a:ext cx="1315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/>
              <a:t>CSV Switch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4048A-88C9-8B81-4FE6-189EA55B6104}"/>
              </a:ext>
            </a:extLst>
          </p:cNvPr>
          <p:cNvSpPr txBox="1"/>
          <p:nvPr/>
        </p:nvSpPr>
        <p:spPr>
          <a:xfrm>
            <a:off x="7315200" y="3293582"/>
            <a:ext cx="1315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Collapse Arrow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FE5411-09AF-FFC7-B2A3-B63D25A5E6C5}"/>
              </a:ext>
            </a:extLst>
          </p:cNvPr>
          <p:cNvCxnSpPr>
            <a:cxnSpLocks/>
          </p:cNvCxnSpPr>
          <p:nvPr/>
        </p:nvCxnSpPr>
        <p:spPr>
          <a:xfrm>
            <a:off x="8630225" y="3472894"/>
            <a:ext cx="1162507" cy="157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718B4-9216-4A56-C8E6-4472E8926FA7}"/>
              </a:ext>
            </a:extLst>
          </p:cNvPr>
          <p:cNvCxnSpPr>
            <a:cxnSpLocks/>
          </p:cNvCxnSpPr>
          <p:nvPr/>
        </p:nvCxnSpPr>
        <p:spPr>
          <a:xfrm>
            <a:off x="8630225" y="4756749"/>
            <a:ext cx="1162507" cy="157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4A3687-60E8-3428-28DC-C7F3080FAB6C}"/>
              </a:ext>
            </a:extLst>
          </p:cNvPr>
          <p:cNvSpPr txBox="1"/>
          <p:nvPr/>
        </p:nvSpPr>
        <p:spPr>
          <a:xfrm>
            <a:off x="7315200" y="4602860"/>
            <a:ext cx="1315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/>
              <a:t>Expand 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3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7ABFF0-D5C5-00AE-C4ED-9A2D2353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15534"/>
            <a:ext cx="9890660" cy="6242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80DE49-AB3F-4731-8C2E-51BB77CA8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1" b="40646"/>
          <a:stretch/>
        </p:blipFill>
        <p:spPr>
          <a:xfrm>
            <a:off x="2569706" y="1019870"/>
            <a:ext cx="973352" cy="1107568"/>
          </a:xfrm>
          <a:prstGeom prst="rect">
            <a:avLst/>
          </a:prstGeom>
          <a:ln>
            <a:noFill/>
          </a:ln>
          <a:effectLst>
            <a:outerShdw blurRad="292100" dist="139700" dir="2700000" sx="88000" sy="88000" algn="tl" rotWithShape="0">
              <a:srgbClr val="333333">
                <a:alpha val="66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9EF236-09AD-5803-C40F-C5279C6B8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662" y="1007124"/>
            <a:ext cx="973353" cy="768088"/>
          </a:xfrm>
          <a:prstGeom prst="rect">
            <a:avLst/>
          </a:prstGeom>
          <a:ln>
            <a:noFill/>
          </a:ln>
          <a:effectLst>
            <a:outerShdw blurRad="292100" dist="139700" dir="2700000" sx="88000" sy="88000" algn="tl" rotWithShape="0">
              <a:srgbClr val="333333">
                <a:alpha val="66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12DCB3-09C5-EA19-799E-081BF407F128}"/>
              </a:ext>
            </a:extLst>
          </p:cNvPr>
          <p:cNvSpPr txBox="1"/>
          <p:nvPr/>
        </p:nvSpPr>
        <p:spPr>
          <a:xfrm>
            <a:off x="1609725" y="3998432"/>
            <a:ext cx="1315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Collapse Arrow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5768D1-68CB-0F7E-BB75-5A3F78D270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52234" y="3196975"/>
            <a:ext cx="1292298" cy="310615"/>
          </a:xfrm>
          <a:prstGeom prst="bentConnector3">
            <a:avLst>
              <a:gd name="adj1" fmla="val 100120"/>
            </a:avLst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2A947B-3FA2-A87C-D25E-098BB32F6D3B}"/>
              </a:ext>
            </a:extLst>
          </p:cNvPr>
          <p:cNvSpPr txBox="1"/>
          <p:nvPr/>
        </p:nvSpPr>
        <p:spPr>
          <a:xfrm>
            <a:off x="4393039" y="4497195"/>
            <a:ext cx="108412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Parameter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8FCAE-4BA5-7CBD-D2F7-BBFD14D81CF7}"/>
              </a:ext>
            </a:extLst>
          </p:cNvPr>
          <p:cNvSpPr txBox="1"/>
          <p:nvPr/>
        </p:nvSpPr>
        <p:spPr>
          <a:xfrm>
            <a:off x="2429402" y="4497195"/>
            <a:ext cx="160599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Parameter Information Panel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51206E-49F3-72CF-CB08-D47F067FFD9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32401" y="5020415"/>
            <a:ext cx="0" cy="176793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4FD327-0B07-17CE-BA01-71B79D7EFB90}"/>
              </a:ext>
            </a:extLst>
          </p:cNvPr>
          <p:cNvCxnSpPr>
            <a:cxnSpLocks/>
          </p:cNvCxnSpPr>
          <p:nvPr/>
        </p:nvCxnSpPr>
        <p:spPr>
          <a:xfrm flipV="1">
            <a:off x="4933208" y="3842327"/>
            <a:ext cx="0" cy="654868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5CDC3E-B58F-8FDF-4A48-DD58A45584DC}"/>
              </a:ext>
            </a:extLst>
          </p:cNvPr>
          <p:cNvSpPr txBox="1"/>
          <p:nvPr/>
        </p:nvSpPr>
        <p:spPr>
          <a:xfrm>
            <a:off x="9057402" y="5146275"/>
            <a:ext cx="108412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Map Object Selection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2D30E-7467-12F5-A3B0-73193428A5C0}"/>
              </a:ext>
            </a:extLst>
          </p:cNvPr>
          <p:cNvCxnSpPr>
            <a:cxnSpLocks/>
          </p:cNvCxnSpPr>
          <p:nvPr/>
        </p:nvCxnSpPr>
        <p:spPr>
          <a:xfrm flipH="1">
            <a:off x="8700655" y="5450161"/>
            <a:ext cx="339264" cy="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26930-A976-0B43-E358-BB4EB371DE4A}"/>
              </a:ext>
            </a:extLst>
          </p:cNvPr>
          <p:cNvCxnSpPr>
            <a:cxnSpLocks/>
          </p:cNvCxnSpPr>
          <p:nvPr/>
        </p:nvCxnSpPr>
        <p:spPr>
          <a:xfrm flipH="1" flipV="1">
            <a:off x="8731742" y="2041943"/>
            <a:ext cx="138545" cy="193257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7F2465-E0B6-86B5-60DD-54C26EDEAAF2}"/>
              </a:ext>
            </a:extLst>
          </p:cNvPr>
          <p:cNvSpPr txBox="1"/>
          <p:nvPr/>
        </p:nvSpPr>
        <p:spPr>
          <a:xfrm>
            <a:off x="8497858" y="2248018"/>
            <a:ext cx="164366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Add to Parameter Table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9015AF-E1BB-975B-8A58-D5AC492424DA}"/>
              </a:ext>
            </a:extLst>
          </p:cNvPr>
          <p:cNvSpPr/>
          <p:nvPr/>
        </p:nvSpPr>
        <p:spPr>
          <a:xfrm>
            <a:off x="2050478" y="2248018"/>
            <a:ext cx="3768430" cy="767655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C4AF6E-86B5-5F2E-186C-5DBA1360CC52}"/>
              </a:ext>
            </a:extLst>
          </p:cNvPr>
          <p:cNvSpPr/>
          <p:nvPr/>
        </p:nvSpPr>
        <p:spPr>
          <a:xfrm>
            <a:off x="2050477" y="5197208"/>
            <a:ext cx="4359559" cy="767655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3A2885-89CB-2D66-68EA-FEDEA320FC11}"/>
              </a:ext>
            </a:extLst>
          </p:cNvPr>
          <p:cNvCxnSpPr>
            <a:cxnSpLocks/>
          </p:cNvCxnSpPr>
          <p:nvPr/>
        </p:nvCxnSpPr>
        <p:spPr>
          <a:xfrm flipH="1">
            <a:off x="4035400" y="1273855"/>
            <a:ext cx="435000" cy="768088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C52F8D-A602-7171-6649-60F21F917AC2}"/>
              </a:ext>
            </a:extLst>
          </p:cNvPr>
          <p:cNvCxnSpPr>
            <a:cxnSpLocks/>
          </p:cNvCxnSpPr>
          <p:nvPr/>
        </p:nvCxnSpPr>
        <p:spPr>
          <a:xfrm flipH="1">
            <a:off x="2294948" y="1273855"/>
            <a:ext cx="435000" cy="768088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0D86DF-1E92-1E7F-624C-C499F001628F}"/>
              </a:ext>
            </a:extLst>
          </p:cNvPr>
          <p:cNvSpPr txBox="1"/>
          <p:nvPr/>
        </p:nvSpPr>
        <p:spPr>
          <a:xfrm>
            <a:off x="8283833" y="1083391"/>
            <a:ext cx="12011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Map Switch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FEF11E-F9A0-E570-B529-5AEB7A358A20}"/>
              </a:ext>
            </a:extLst>
          </p:cNvPr>
          <p:cNvCxnSpPr>
            <a:cxnSpLocks/>
          </p:cNvCxnSpPr>
          <p:nvPr/>
        </p:nvCxnSpPr>
        <p:spPr>
          <a:xfrm>
            <a:off x="8819487" y="1431776"/>
            <a:ext cx="237915" cy="343436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38B535-E9DA-40B7-1561-F33A747FD4CB}"/>
              </a:ext>
            </a:extLst>
          </p:cNvPr>
          <p:cNvSpPr txBox="1"/>
          <p:nvPr/>
        </p:nvSpPr>
        <p:spPr>
          <a:xfrm>
            <a:off x="6558071" y="1144276"/>
            <a:ext cx="152380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Add Parameter to specific objects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3839A5-784A-DCA4-D6E3-AD9C777873C2}"/>
              </a:ext>
            </a:extLst>
          </p:cNvPr>
          <p:cNvCxnSpPr>
            <a:cxnSpLocks/>
          </p:cNvCxnSpPr>
          <p:nvPr/>
        </p:nvCxnSpPr>
        <p:spPr>
          <a:xfrm>
            <a:off x="7893260" y="1687307"/>
            <a:ext cx="237915" cy="343436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08468-3C94-315A-C50F-E298A627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3" y="94672"/>
            <a:ext cx="10299653" cy="6668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8C5CD-EABC-A8C5-2207-6172C3134661}"/>
              </a:ext>
            </a:extLst>
          </p:cNvPr>
          <p:cNvSpPr txBox="1"/>
          <p:nvPr/>
        </p:nvSpPr>
        <p:spPr>
          <a:xfrm>
            <a:off x="2429402" y="4312468"/>
            <a:ext cx="141797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Observation Chart Panel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506A8-9F91-3E5C-EB86-5186A77593F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38392" y="4835688"/>
            <a:ext cx="0" cy="17679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7DA349-839F-F38B-7A5E-672BA9CDE4BE}"/>
              </a:ext>
            </a:extLst>
          </p:cNvPr>
          <p:cNvSpPr/>
          <p:nvPr/>
        </p:nvSpPr>
        <p:spPr>
          <a:xfrm>
            <a:off x="2050478" y="5012482"/>
            <a:ext cx="3953508" cy="952382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FF4C9-7C22-FA84-EF16-19457284FC76}"/>
              </a:ext>
            </a:extLst>
          </p:cNvPr>
          <p:cNvSpPr/>
          <p:nvPr/>
        </p:nvSpPr>
        <p:spPr>
          <a:xfrm>
            <a:off x="6096000" y="2044460"/>
            <a:ext cx="3953508" cy="3920404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EC42D-8507-94B4-9149-48E6A038C378}"/>
              </a:ext>
            </a:extLst>
          </p:cNvPr>
          <p:cNvSpPr/>
          <p:nvPr/>
        </p:nvSpPr>
        <p:spPr>
          <a:xfrm>
            <a:off x="2050478" y="2033998"/>
            <a:ext cx="3953508" cy="674696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8151D-F0DF-8658-CA7F-0067EADB05FB}"/>
              </a:ext>
            </a:extLst>
          </p:cNvPr>
          <p:cNvSpPr txBox="1"/>
          <p:nvPr/>
        </p:nvSpPr>
        <p:spPr>
          <a:xfrm>
            <a:off x="8982641" y="5180896"/>
            <a:ext cx="9722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Map 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04F85-52A9-D212-5422-9B7FFCCF7C11}"/>
              </a:ext>
            </a:extLst>
          </p:cNvPr>
          <p:cNvSpPr txBox="1"/>
          <p:nvPr/>
        </p:nvSpPr>
        <p:spPr>
          <a:xfrm>
            <a:off x="2151118" y="3575529"/>
            <a:ext cx="18342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Observations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EB110C-93DD-69DC-8E4C-9BC81EF09529}"/>
              </a:ext>
            </a:extLst>
          </p:cNvPr>
          <p:cNvCxnSpPr>
            <a:cxnSpLocks/>
          </p:cNvCxnSpPr>
          <p:nvPr/>
        </p:nvCxnSpPr>
        <p:spPr>
          <a:xfrm flipV="1">
            <a:off x="3441940" y="3210749"/>
            <a:ext cx="0" cy="36478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77F931-14A0-E378-15A7-F799BF82E853}"/>
              </a:ext>
            </a:extLst>
          </p:cNvPr>
          <p:cNvCxnSpPr>
            <a:cxnSpLocks/>
          </p:cNvCxnSpPr>
          <p:nvPr/>
        </p:nvCxnSpPr>
        <p:spPr>
          <a:xfrm>
            <a:off x="1725283" y="2122098"/>
            <a:ext cx="325195" cy="388189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F268F5-4B0D-ED13-4352-968F1686973D}"/>
              </a:ext>
            </a:extLst>
          </p:cNvPr>
          <p:cNvSpPr txBox="1"/>
          <p:nvPr/>
        </p:nvSpPr>
        <p:spPr>
          <a:xfrm>
            <a:off x="1518249" y="1890571"/>
            <a:ext cx="216523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Observation Details Panel</a:t>
            </a:r>
          </a:p>
        </p:txBody>
      </p:sp>
    </p:spTree>
    <p:extLst>
      <p:ext uri="{BB962C8B-B14F-4D97-AF65-F5344CB8AC3E}">
        <p14:creationId xmlns:p14="http://schemas.microsoft.com/office/powerpoint/2010/main" val="161704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0BFA1-CD46-943F-29F1-BA73CA34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9" y="0"/>
            <a:ext cx="109568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C2DC3-BE9E-89D7-ABFF-7BB0D8776416}"/>
              </a:ext>
            </a:extLst>
          </p:cNvPr>
          <p:cNvSpPr txBox="1"/>
          <p:nvPr/>
        </p:nvSpPr>
        <p:spPr>
          <a:xfrm>
            <a:off x="3382476" y="4547681"/>
            <a:ext cx="112336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Warming Up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05022-4196-9B7B-D3F4-A240D63B8F7E}"/>
              </a:ext>
            </a:extLst>
          </p:cNvPr>
          <p:cNvCxnSpPr>
            <a:cxnSpLocks/>
          </p:cNvCxnSpPr>
          <p:nvPr/>
        </p:nvCxnSpPr>
        <p:spPr>
          <a:xfrm>
            <a:off x="4317839" y="4855458"/>
            <a:ext cx="0" cy="467313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D47111-A24F-5B5E-DF69-5899CC5B4E18}"/>
              </a:ext>
            </a:extLst>
          </p:cNvPr>
          <p:cNvSpPr txBox="1"/>
          <p:nvPr/>
        </p:nvSpPr>
        <p:spPr>
          <a:xfrm>
            <a:off x="5963833" y="4547681"/>
            <a:ext cx="209862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Printing Results Progress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BBBB5-7C10-BE3E-DAE9-9D7BE6817E0A}"/>
              </a:ext>
            </a:extLst>
          </p:cNvPr>
          <p:cNvCxnSpPr>
            <a:cxnSpLocks/>
          </p:cNvCxnSpPr>
          <p:nvPr/>
        </p:nvCxnSpPr>
        <p:spPr>
          <a:xfrm>
            <a:off x="7386822" y="4855458"/>
            <a:ext cx="0" cy="467313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9A3F9F-0760-9CC4-516B-5EAC18B35F97}"/>
              </a:ext>
            </a:extLst>
          </p:cNvPr>
          <p:cNvSpPr txBox="1"/>
          <p:nvPr/>
        </p:nvSpPr>
        <p:spPr>
          <a:xfrm>
            <a:off x="8666571" y="4547681"/>
            <a:ext cx="1605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Local Progress 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964283-8ECA-2F9F-B156-13733101DC51}"/>
              </a:ext>
            </a:extLst>
          </p:cNvPr>
          <p:cNvCxnSpPr>
            <a:cxnSpLocks/>
          </p:cNvCxnSpPr>
          <p:nvPr/>
        </p:nvCxnSpPr>
        <p:spPr>
          <a:xfrm>
            <a:off x="9843106" y="4855458"/>
            <a:ext cx="0" cy="467313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197A7-BB8F-2691-AF9A-CD183B78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34" y="0"/>
            <a:ext cx="106335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9F815-9C64-0983-6B52-4A201A7C1CBF}"/>
              </a:ext>
            </a:extLst>
          </p:cNvPr>
          <p:cNvSpPr txBox="1"/>
          <p:nvPr/>
        </p:nvSpPr>
        <p:spPr>
          <a:xfrm>
            <a:off x="6821587" y="5316425"/>
            <a:ext cx="1605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Global Progress Bar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BDCC5-9045-8FB7-53B1-9DF4A82F7778}"/>
              </a:ext>
            </a:extLst>
          </p:cNvPr>
          <p:cNvCxnSpPr>
            <a:cxnSpLocks/>
          </p:cNvCxnSpPr>
          <p:nvPr/>
        </p:nvCxnSpPr>
        <p:spPr>
          <a:xfrm>
            <a:off x="7998122" y="5624202"/>
            <a:ext cx="0" cy="467313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2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5BB72-9910-822E-0706-BF0DF8D8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" y="0"/>
            <a:ext cx="109646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E2F1D-DB04-CC71-7C07-B97FB8B3E083}"/>
              </a:ext>
            </a:extLst>
          </p:cNvPr>
          <p:cNvSpPr txBox="1"/>
          <p:nvPr/>
        </p:nvSpPr>
        <p:spPr>
          <a:xfrm>
            <a:off x="2794511" y="4262200"/>
            <a:ext cx="218055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US" dirty="0"/>
              <a:t>Graphical Evaluation Panel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B8A4F-2664-FB26-554A-781D1B9DE11E}"/>
              </a:ext>
            </a:extLst>
          </p:cNvPr>
          <p:cNvSpPr txBox="1"/>
          <p:nvPr/>
        </p:nvSpPr>
        <p:spPr>
          <a:xfrm>
            <a:off x="3884790" y="3121223"/>
            <a:ext cx="1609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Parameters Panel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6A39E-83CF-58DC-568D-5AE9B7A5875A}"/>
              </a:ext>
            </a:extLst>
          </p:cNvPr>
          <p:cNvCxnSpPr>
            <a:cxnSpLocks/>
          </p:cNvCxnSpPr>
          <p:nvPr/>
        </p:nvCxnSpPr>
        <p:spPr>
          <a:xfrm flipV="1">
            <a:off x="5071412" y="2896669"/>
            <a:ext cx="0" cy="22455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CE5BE2-CAA7-DF5F-7425-98292B49670F}"/>
              </a:ext>
            </a:extLst>
          </p:cNvPr>
          <p:cNvSpPr txBox="1"/>
          <p:nvPr/>
        </p:nvSpPr>
        <p:spPr>
          <a:xfrm>
            <a:off x="7451490" y="1452101"/>
            <a:ext cx="112336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Warming 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CD1D23-FD1E-BC09-2183-D4A0CFCB217D}"/>
              </a:ext>
            </a:extLst>
          </p:cNvPr>
          <p:cNvCxnSpPr>
            <a:cxnSpLocks/>
          </p:cNvCxnSpPr>
          <p:nvPr/>
        </p:nvCxnSpPr>
        <p:spPr>
          <a:xfrm flipH="1">
            <a:off x="6967242" y="1605990"/>
            <a:ext cx="484248" cy="0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474AF7-EC37-2AE7-B33E-AEB6623084B3}"/>
              </a:ext>
            </a:extLst>
          </p:cNvPr>
          <p:cNvSpPr txBox="1"/>
          <p:nvPr/>
        </p:nvSpPr>
        <p:spPr>
          <a:xfrm>
            <a:off x="7603457" y="3121223"/>
            <a:ext cx="2074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Performance Index Panel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21B14-BFBC-6349-7A1A-5DDDAC7591CF}"/>
              </a:ext>
            </a:extLst>
          </p:cNvPr>
          <p:cNvCxnSpPr>
            <a:cxnSpLocks/>
          </p:cNvCxnSpPr>
          <p:nvPr/>
        </p:nvCxnSpPr>
        <p:spPr>
          <a:xfrm flipV="1">
            <a:off x="8907037" y="2896662"/>
            <a:ext cx="0" cy="224561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22CD1-BD3E-9F7E-2C33-2538C4A0015B}"/>
              </a:ext>
            </a:extLst>
          </p:cNvPr>
          <p:cNvSpPr/>
          <p:nvPr/>
        </p:nvSpPr>
        <p:spPr>
          <a:xfrm>
            <a:off x="2042386" y="3520047"/>
            <a:ext cx="8388248" cy="2274884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2899C-3D18-DFAD-0F42-FD66AFFDFB2E}"/>
              </a:ext>
            </a:extLst>
          </p:cNvPr>
          <p:cNvSpPr/>
          <p:nvPr/>
        </p:nvSpPr>
        <p:spPr>
          <a:xfrm>
            <a:off x="2042386" y="1995421"/>
            <a:ext cx="4908673" cy="901241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03C762-1FDB-39BB-4A54-D786C7D06885}"/>
              </a:ext>
            </a:extLst>
          </p:cNvPr>
          <p:cNvSpPr/>
          <p:nvPr/>
        </p:nvSpPr>
        <p:spPr>
          <a:xfrm>
            <a:off x="7023887" y="1995421"/>
            <a:ext cx="3406747" cy="901241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2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7B743-093D-E021-8419-B3DE2F15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8" y="0"/>
            <a:ext cx="1107154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96550-5A65-3D49-098D-AB13C726FAB2}"/>
              </a:ext>
            </a:extLst>
          </p:cNvPr>
          <p:cNvSpPr txBox="1"/>
          <p:nvPr/>
        </p:nvSpPr>
        <p:spPr>
          <a:xfrm>
            <a:off x="1803079" y="1969532"/>
            <a:ext cx="172504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Calibration Algorithm Panel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681790-4FBE-145A-2AD0-D5EA93D32AB1}"/>
              </a:ext>
            </a:extLst>
          </p:cNvPr>
          <p:cNvCxnSpPr>
            <a:cxnSpLocks/>
          </p:cNvCxnSpPr>
          <p:nvPr/>
        </p:nvCxnSpPr>
        <p:spPr>
          <a:xfrm flipV="1">
            <a:off x="2732814" y="1707420"/>
            <a:ext cx="0" cy="22455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EA653E-C5CB-83BE-CC8D-64B4F119AE8E}"/>
              </a:ext>
            </a:extLst>
          </p:cNvPr>
          <p:cNvSpPr/>
          <p:nvPr/>
        </p:nvSpPr>
        <p:spPr>
          <a:xfrm>
            <a:off x="1362656" y="1202402"/>
            <a:ext cx="2108827" cy="505018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CCD0F-3460-A2E0-B649-391A931619E0}"/>
              </a:ext>
            </a:extLst>
          </p:cNvPr>
          <p:cNvSpPr/>
          <p:nvPr/>
        </p:nvSpPr>
        <p:spPr>
          <a:xfrm>
            <a:off x="3543334" y="1201319"/>
            <a:ext cx="1428715" cy="505018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4FFB2-EE62-D8B8-1A67-BF2A4EDA1B37}"/>
              </a:ext>
            </a:extLst>
          </p:cNvPr>
          <p:cNvSpPr txBox="1"/>
          <p:nvPr/>
        </p:nvSpPr>
        <p:spPr>
          <a:xfrm>
            <a:off x="3024978" y="2755269"/>
            <a:ext cx="185452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Observation Selection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1B6E2-3E3F-07BF-FE61-159F72C778F3}"/>
              </a:ext>
            </a:extLst>
          </p:cNvPr>
          <p:cNvCxnSpPr>
            <a:cxnSpLocks/>
          </p:cNvCxnSpPr>
          <p:nvPr/>
        </p:nvCxnSpPr>
        <p:spPr>
          <a:xfrm flipV="1">
            <a:off x="4019448" y="1706337"/>
            <a:ext cx="0" cy="101137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500515-839A-51CB-BE53-6574B80679CD}"/>
              </a:ext>
            </a:extLst>
          </p:cNvPr>
          <p:cNvSpPr txBox="1"/>
          <p:nvPr/>
        </p:nvSpPr>
        <p:spPr>
          <a:xfrm>
            <a:off x="4272467" y="1969532"/>
            <a:ext cx="165899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Objective Function Selection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58DC6-2093-965E-8128-814B2ED7A94A}"/>
              </a:ext>
            </a:extLst>
          </p:cNvPr>
          <p:cNvCxnSpPr>
            <a:cxnSpLocks/>
          </p:cNvCxnSpPr>
          <p:nvPr/>
        </p:nvCxnSpPr>
        <p:spPr>
          <a:xfrm flipV="1">
            <a:off x="5322265" y="1707420"/>
            <a:ext cx="0" cy="22455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BB0DB5-C910-6600-C1D0-B7B8DC9813B3}"/>
              </a:ext>
            </a:extLst>
          </p:cNvPr>
          <p:cNvSpPr/>
          <p:nvPr/>
        </p:nvSpPr>
        <p:spPr>
          <a:xfrm>
            <a:off x="5022057" y="1201319"/>
            <a:ext cx="519112" cy="505018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ED30A-A543-5993-1FCD-B6BF7BF2D5E7}"/>
              </a:ext>
            </a:extLst>
          </p:cNvPr>
          <p:cNvCxnSpPr>
            <a:cxnSpLocks/>
          </p:cNvCxnSpPr>
          <p:nvPr/>
        </p:nvCxnSpPr>
        <p:spPr>
          <a:xfrm flipV="1">
            <a:off x="6630491" y="1584960"/>
            <a:ext cx="0" cy="34701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4BA085-11E2-5972-0C87-53F95A9BD456}"/>
              </a:ext>
            </a:extLst>
          </p:cNvPr>
          <p:cNvSpPr txBox="1"/>
          <p:nvPr/>
        </p:nvSpPr>
        <p:spPr>
          <a:xfrm>
            <a:off x="6513557" y="1758467"/>
            <a:ext cx="180748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Maximum Iterations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F2BF5-1603-80F5-3690-65606A86DA3C}"/>
              </a:ext>
            </a:extLst>
          </p:cNvPr>
          <p:cNvSpPr/>
          <p:nvPr/>
        </p:nvSpPr>
        <p:spPr>
          <a:xfrm>
            <a:off x="1400756" y="3429000"/>
            <a:ext cx="9396784" cy="2286000"/>
          </a:xfrm>
          <a:prstGeom prst="rect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118411-C587-DB26-281C-015B160CD4C7}"/>
              </a:ext>
            </a:extLst>
          </p:cNvPr>
          <p:cNvSpPr txBox="1"/>
          <p:nvPr/>
        </p:nvSpPr>
        <p:spPr>
          <a:xfrm>
            <a:off x="2417069" y="3541684"/>
            <a:ext cx="16308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Monitoring Panel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62243-8F4C-29D3-C97C-54A95667C5EA}"/>
              </a:ext>
            </a:extLst>
          </p:cNvPr>
          <p:cNvSpPr txBox="1"/>
          <p:nvPr/>
        </p:nvSpPr>
        <p:spPr>
          <a:xfrm>
            <a:off x="9837419" y="2909157"/>
            <a:ext cx="12344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 dirty="0"/>
              <a:t>Switch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63A2A-799D-343C-C5FE-06063BA60BFC}"/>
              </a:ext>
            </a:extLst>
          </p:cNvPr>
          <p:cNvCxnSpPr>
            <a:cxnSpLocks/>
          </p:cNvCxnSpPr>
          <p:nvPr/>
        </p:nvCxnSpPr>
        <p:spPr>
          <a:xfrm>
            <a:off x="10953648" y="3223398"/>
            <a:ext cx="0" cy="1234302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Celray CHAWANDA</dc:creator>
  <cp:lastModifiedBy>Celray CHAWANDA</cp:lastModifiedBy>
  <cp:revision>36</cp:revision>
  <dcterms:created xsi:type="dcterms:W3CDTF">2022-06-27T14:22:42Z</dcterms:created>
  <dcterms:modified xsi:type="dcterms:W3CDTF">2022-06-27T19:00:59Z</dcterms:modified>
</cp:coreProperties>
</file>