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-bold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c9b75474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c9b75474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9b75474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9b75474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9b75474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9b75474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66397f7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66397f7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066397f7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066397f7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66397f7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066397f7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9b75474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9b75474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9b75474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9b75474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c9b75474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c9b75474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c9b75474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c9b75474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c9b75474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c9b75474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9b75474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9b75474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9b75474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c9b75474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9b75474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9b75474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9b75474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9b75474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066397f7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066397f7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066397f7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066397f7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c9b75474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c9b75474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9b75474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c9b75474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c9b75474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c9b75474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9b75474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c9b75474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c9b75474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c9b75474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9b75474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9b75474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9b75474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9b75474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Round 4: General Knowledge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 the things into the order we give you flavour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06625" y="817925"/>
            <a:ext cx="572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these things Rick Astley will never do in the order in which they appear in the song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1666050" y="3020025"/>
            <a:ext cx="581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desert you , say goodbye, give you up, hurt you,  tell a lie, make you cry, let you down, run around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1706625" y="817925"/>
            <a:ext cx="572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8: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these sports in order of how many players are in a standard team, smallest first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1666050" y="3005650"/>
            <a:ext cx="58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Football, netball, volleyball, curling, baseball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706625" y="817925"/>
            <a:ext cx="572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8: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these sports in order of how many players are in a standard team, smallest first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666050" y="3005650"/>
            <a:ext cx="58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Football, netball, volleyball, curling, baseball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706625" y="817925"/>
            <a:ext cx="572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9: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 of countries (land + water bodies) from smallest to largest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1666050" y="3005650"/>
            <a:ext cx="58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Sudan, Saudi Arabia, Spain, Sweden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1706625" y="817925"/>
            <a:ext cx="572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10: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Applications by most number of downloads in 2021, lowest first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666050" y="3005650"/>
            <a:ext cx="5811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Facebook, Instagram, Telegram, Tik Tok, Whatsapp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 Set of Answers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luck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706625" y="817925"/>
            <a:ext cx="572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from London, closest first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1666050" y="3020025"/>
            <a:ext cx="58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Cardiff (155 miles) Manchester (199 miles) Plymouth (215 miles)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1706625" y="817925"/>
            <a:ext cx="572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the following four wars in order starting with the earliest 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1666050" y="3020025"/>
            <a:ext cx="5811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War of the Roses  (1455 - 1487), American War of Independence (1775 - 1783), Crimean  (1853 - 1856) and Boer War (1899 - 1902)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1706625" y="817925"/>
            <a:ext cx="572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Deserts: put these in order of size, largest to smallest.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666050" y="3020025"/>
            <a:ext cx="58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Sahara, Arabian, Gobi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1706625" y="817925"/>
            <a:ext cx="572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Atoms: put these in order according to mass, starting with the lightest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1666050" y="3020025"/>
            <a:ext cx="58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Phosphorus, 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Potassium,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Palladium, Plutonium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628000" y="770750"/>
            <a:ext cx="592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Round Notes: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question you will be given a small number of objects and a way to sort them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pt for sorting them all correctly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125" y="2416400"/>
            <a:ext cx="3559750" cy="20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1706625" y="817925"/>
            <a:ext cx="5725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5: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these colours in the order you would come across streets of that colour when going round a (UK) monopoly board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1666050" y="3020025"/>
            <a:ext cx="58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Brown, Light Blue, Pink, Orange, Red, Yellow, Green, Dark Blue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1706625" y="817925"/>
            <a:ext cx="572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6: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these Pokemon games into release order with the oldest first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1666050" y="3020025"/>
            <a:ext cx="58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Yellow,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Silver,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Ruby, 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Pearl, Black, X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1706625" y="817925"/>
            <a:ext cx="572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these things Rick Astley will never do in the order in which they appear in the song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1666050" y="3020025"/>
            <a:ext cx="581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 you up, let you down, run around, desert you, make you cry, say goodbye, tell a lie, hurt you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1706625" y="817925"/>
            <a:ext cx="572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8: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these sports in order of how many players are in a standard team, smallest first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1666050" y="3020025"/>
            <a:ext cx="58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Curling (4), volleyball (6), netball (7), baseball (9), football (11)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1706625" y="817925"/>
            <a:ext cx="572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9: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 of countries (land + water bodies) from smallest to largest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1666050" y="3005650"/>
            <a:ext cx="581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Sweden</a:t>
            </a:r>
            <a:r>
              <a:rPr lang="en-GB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Spain, Sudan, Saudi Arabia,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1706625" y="817925"/>
            <a:ext cx="572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10: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Applications by most number of downloads in 2021, lowest first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1666050" y="3005650"/>
            <a:ext cx="5811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Telegram, Whatsapp, Facebook, Instagram, Tik Tok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706625" y="817925"/>
            <a:ext cx="572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criteria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604400" y="3051500"/>
            <a:ext cx="58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a,b,c,d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706625" y="817925"/>
            <a:ext cx="572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from London closest first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666050" y="3020025"/>
            <a:ext cx="58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Cardiff - Manchester - Plymouth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1706625" y="817925"/>
            <a:ext cx="572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the following four wars in order starting with the earliest 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666050" y="3020025"/>
            <a:ext cx="581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Boer War, War of the Roses, American War of independence, Crimean War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706625" y="817925"/>
            <a:ext cx="572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Deserts: put these in order of size, largest to smallest.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666050" y="3020025"/>
            <a:ext cx="58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Arabian, Gobi, Sahara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706625" y="817925"/>
            <a:ext cx="572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Atoms: put these in order 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according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mass, starting with the lightest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666050" y="3020025"/>
            <a:ext cx="58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Plutonium, </a:t>
            </a: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Potassium, Phosphorus, Palladium,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706625" y="817925"/>
            <a:ext cx="5725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5: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these colours in the order you would come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streets of that colour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going round a (UK) monopoly board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666050" y="3020025"/>
            <a:ext cx="58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Red, Orange, Yellow, Green, Dark Blue, Light Blue, Pink, Brown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706625" y="817925"/>
            <a:ext cx="572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6: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the options below according to the following criteria: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these Pokemon games into release order with the oldest first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666050" y="3020025"/>
            <a:ext cx="58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Ruby, Yellow, Pearl, Black, Silver, X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