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5a554db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5a554db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dda7f39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dda7f39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da7f393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dda7f393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dda7f39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dda7f39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dda7f393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dda7f393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dda7f39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dda7f39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dda7f39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dda7f39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dda7f393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dda7f393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dda7f39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dda7f39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dda7f393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dda7f393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a554db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a554db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dda7f39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dda7f39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dda7f393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dda7f393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dda7f393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dda7f393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dda7f393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dda7f393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5a554db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5a554db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5d7f8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5d7f8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5a554db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5a554db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5a554db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5a554db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da7f3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dda7f3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5a554db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5a554db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5a554db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5a554db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 rot="-468310">
            <a:off x="2195941" y="816811"/>
            <a:ext cx="4752129" cy="3509874"/>
            <a:chOff x="2163405" y="1008757"/>
            <a:chExt cx="4752300" cy="3510000"/>
          </a:xfrm>
        </p:grpSpPr>
        <p:sp>
          <p:nvSpPr>
            <p:cNvPr id="59" name="Google Shape;59;p13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 rot="243084">
              <a:off x="2575124" y="1318893"/>
              <a:ext cx="4186762" cy="1279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Round 4: General Knowledge</a:t>
              </a:r>
              <a:endPara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 rot="243112">
              <a:off x="2513234" y="2556448"/>
              <a:ext cx="2649322" cy="638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Still all to play for!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 rot="-250457">
            <a:off x="2638290" y="1356563"/>
            <a:ext cx="3853522" cy="738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Q9: </a:t>
            </a:r>
            <a:r>
              <a:rPr lang="en" sz="1800"/>
              <a:t>What are the five ring colours on the olympic flag?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 rot="203373">
            <a:off x="2474006" y="1079887"/>
            <a:ext cx="4196241" cy="296318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 rot="235965">
            <a:off x="2728759" y="1389433"/>
            <a:ext cx="3853574" cy="1015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Q10: </a:t>
            </a:r>
            <a:r>
              <a:rPr lang="en" sz="1800"/>
              <a:t>List the following four weights in order starting with the smallest: 2 ozs, 550 grams, 1 lb and 30 grams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 rot="203373">
            <a:off x="2474006" y="1079887"/>
            <a:ext cx="4196241" cy="296318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Answers</a:t>
            </a:r>
            <a:endParaRPr sz="3100"/>
          </a:p>
        </p:txBody>
      </p:sp>
      <p:sp>
        <p:nvSpPr>
          <p:cNvPr id="158" name="Google Shape;158;p24"/>
          <p:cNvSpPr txBox="1"/>
          <p:nvPr/>
        </p:nvSpPr>
        <p:spPr>
          <a:xfrm rot="235965">
            <a:off x="2747809" y="1390089"/>
            <a:ext cx="3853574" cy="461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 rot="-5639341">
            <a:off x="24741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 rot="-235008">
            <a:off x="3087760" y="649142"/>
            <a:ext cx="2771273" cy="400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 rot="-240153">
            <a:off x="3226906" y="742260"/>
            <a:ext cx="2638937" cy="2678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Q1: Which country was awarded the most total medals at the 2020 Tokyo Olympics? (113)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USA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 rot="-5641810">
            <a:off x="2473882" y="1079929"/>
            <a:ext cx="4195976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 rot="-240153">
            <a:off x="3226906" y="742260"/>
            <a:ext cx="2638937" cy="2678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Q2: In which Italian city did the first pizzeria open in 1830?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Naples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 rot="-5158435">
            <a:off x="2473921" y="1079609"/>
            <a:ext cx="4195955" cy="296320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 rot="275364">
            <a:off x="3298054" y="770755"/>
            <a:ext cx="2613279" cy="2678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Q3: How many times has the Mona Lisa been stolen from the Louvre? (As of 2021)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r>
              <a:rPr lang="en" sz="1800"/>
              <a:t>nce - 1911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 rot="-5640584">
            <a:off x="2473676" y="1079951"/>
            <a:ext cx="4195871" cy="296313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 rot="-240153">
            <a:off x="3226906" y="742260"/>
            <a:ext cx="2638937" cy="2678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Q4: What type of animal is an English Romney?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Sheep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 rot="-247956">
            <a:off x="2474046" y="930669"/>
            <a:ext cx="4196210" cy="328244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 rot="-250457">
            <a:off x="2688540" y="1354738"/>
            <a:ext cx="3853522" cy="2124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Q5: An </a:t>
            </a:r>
            <a:r>
              <a:rPr i="1" lang="en" sz="1800"/>
              <a:t>intrusion</a:t>
            </a:r>
            <a:r>
              <a:rPr lang="en" sz="1800"/>
              <a:t> is the collective for which group of insects 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Cockroaches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 rot="233667">
            <a:off x="2474003" y="930651"/>
            <a:ext cx="4196190" cy="328237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 rot="240523">
            <a:off x="2590365" y="1354847"/>
            <a:ext cx="3853628" cy="21240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Q6: In which horror video game would you find the Spencer Mansion?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Resident Evil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 rot="-247956">
            <a:off x="2474046" y="930669"/>
            <a:ext cx="4196210" cy="328244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 rot="-250457">
            <a:off x="2688540" y="1354738"/>
            <a:ext cx="3853522" cy="2124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Q7: Which writer wrote pieces such as "Dagon", "The Temple", "The Music of Erich Zann"?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H.P. Lovecraft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5639455">
            <a:off x="2474094" y="1079628"/>
            <a:ext cx="4196205" cy="296347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 rot="-235008">
            <a:off x="3087760" y="649142"/>
            <a:ext cx="2771273" cy="400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 rot="-240153">
            <a:off x="3178906" y="743925"/>
            <a:ext cx="2638937" cy="12928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Q1: Which country was awarded the most total medals at the </a:t>
            </a:r>
            <a:r>
              <a:rPr lang="en" sz="1800"/>
              <a:t>2020 Tokyo Olympics? (113)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 rot="-250457">
            <a:off x="2678490" y="1355103"/>
            <a:ext cx="3853522" cy="1847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Q8: What date was VE-day?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9th May 1945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 rot="-250457">
            <a:off x="2678490" y="1355103"/>
            <a:ext cx="3853522" cy="1847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Q9: What are the five ring colours on the olympic flag?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Blue,  yellow,  black,  green and red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 rot="203373">
            <a:off x="2474006" y="1079887"/>
            <a:ext cx="4196241" cy="296318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 rot="235965">
            <a:off x="2700409" y="1388465"/>
            <a:ext cx="3853574" cy="1846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Q10: List the following four weights in order starting with the smallest: 2 ozs, 550 grams, 1 lb and 30 grams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30 grams, 2 ozs, 1 lb, 550 grams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/>
          <p:nvPr/>
        </p:nvSpPr>
        <p:spPr>
          <a:xfrm rot="203373">
            <a:off x="2474006" y="1079887"/>
            <a:ext cx="4196241" cy="296318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Fin.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641810">
            <a:off x="2473882" y="1079929"/>
            <a:ext cx="4195976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 rot="-240153">
            <a:off x="3169306" y="744258"/>
            <a:ext cx="2638937" cy="1015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Q2: </a:t>
            </a:r>
            <a:r>
              <a:rPr lang="en" sz="1800"/>
              <a:t>In which Italian city did the first pizzeria open in 1830?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-5158464">
            <a:off x="2473946" y="1079620"/>
            <a:ext cx="4195962" cy="296330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 rot="275364">
            <a:off x="3353554" y="772982"/>
            <a:ext cx="2613279" cy="1292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Q3: </a:t>
            </a:r>
            <a:r>
              <a:rPr lang="en" sz="1800"/>
              <a:t>How many times has the Mona Lisa been stolen from the Louvre? (As of 2021)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-5640508">
            <a:off x="2473767" y="1079825"/>
            <a:ext cx="4195874" cy="296324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 rot="-240153">
            <a:off x="3159706" y="744592"/>
            <a:ext cx="2638937" cy="738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Q4: </a:t>
            </a:r>
            <a:r>
              <a:rPr lang="en" sz="1800"/>
              <a:t>What type of animal is an English Romney?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rot="-248076">
            <a:off x="2474018" y="930601"/>
            <a:ext cx="4196111" cy="328230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 rot="-250457">
            <a:off x="2638290" y="1356563"/>
            <a:ext cx="3853522" cy="738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Q5: An </a:t>
            </a:r>
            <a:r>
              <a:rPr i="1" lang="en" sz="1800"/>
              <a:t>intrusion</a:t>
            </a:r>
            <a:r>
              <a:rPr lang="en" sz="1800"/>
              <a:t> is the collective for which group of insects 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 rot="233667">
            <a:off x="2474003" y="930651"/>
            <a:ext cx="4196190" cy="328237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 rot="240523">
            <a:off x="2638365" y="1356512"/>
            <a:ext cx="3853628" cy="738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Q6: </a:t>
            </a:r>
            <a:r>
              <a:rPr lang="en" sz="1800"/>
              <a:t>In which horror video game would you find Spencer Mansion?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 rot="-248076">
            <a:off x="2474018" y="930601"/>
            <a:ext cx="4196111" cy="328230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 rot="-250457">
            <a:off x="2648340" y="1356198"/>
            <a:ext cx="3853522" cy="1015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Q7: </a:t>
            </a:r>
            <a:r>
              <a:rPr lang="en" sz="1800"/>
              <a:t>Which writer wrote pieces such as "Dagon", "The temple", "The Music of Erich Zann"?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-253930">
            <a:off x="2473983" y="1079876"/>
            <a:ext cx="4196213" cy="296348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 rot="-250457">
            <a:off x="2628240" y="1356928"/>
            <a:ext cx="3853522" cy="461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Q8: </a:t>
            </a:r>
            <a:r>
              <a:rPr lang="en" sz="1800"/>
              <a:t>What date is VE-day?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