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Staatliches"/>
      <p:regular r:id="rId13"/>
    </p:embeddedFont>
    <p:embeddedFont>
      <p:font typeface="Raleway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Staatliches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RalewayMedium-bold.fntdata"/><Relationship Id="rId14" Type="http://schemas.openxmlformats.org/officeDocument/2006/relationships/font" Target="fonts/RalewayMedium-regular.fntdata"/><Relationship Id="rId17" Type="http://schemas.openxmlformats.org/officeDocument/2006/relationships/font" Target="fonts/RalewayMedium-boldItalic.fntdata"/><Relationship Id="rId16" Type="http://schemas.openxmlformats.org/officeDocument/2006/relationships/font" Target="fonts/Raleway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5f7ffc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5f7ffc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630197d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0630197d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dc4b00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0dc4b00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060ce76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1060ce7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 rot="-6299983">
            <a:off x="79248" y="3991756"/>
            <a:ext cx="2560452" cy="1633911"/>
            <a:chOff x="-505272" y="-747714"/>
            <a:chExt cx="3536189" cy="2256561"/>
          </a:xfrm>
        </p:grpSpPr>
        <p:sp>
          <p:nvSpPr>
            <p:cNvPr id="10" name="Google Shape;10;p2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777600" y="1290875"/>
            <a:ext cx="558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10375" y="3436875"/>
            <a:ext cx="4523100" cy="439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6368959" y="-672109"/>
            <a:ext cx="2480990" cy="1583203"/>
            <a:chOff x="-505272" y="-747714"/>
            <a:chExt cx="3536189" cy="2256561"/>
          </a:xfrm>
        </p:grpSpPr>
        <p:sp>
          <p:nvSpPr>
            <p:cNvPr id="16" name="Google Shape;16;p2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55682" y="-792706"/>
            <a:ext cx="2795934" cy="1995358"/>
            <a:chOff x="-614874" y="-730680"/>
            <a:chExt cx="3476233" cy="2480863"/>
          </a:xfrm>
        </p:grpSpPr>
        <p:sp>
          <p:nvSpPr>
            <p:cNvPr id="20" name="Google Shape;20;p2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-823850" y="4107216"/>
            <a:ext cx="3201045" cy="1460906"/>
            <a:chOff x="5268950" y="3893076"/>
            <a:chExt cx="4138926" cy="1888940"/>
          </a:xfrm>
        </p:grpSpPr>
        <p:sp>
          <p:nvSpPr>
            <p:cNvPr id="24" name="Google Shape;24;p2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27" name="Google Shape;27;p2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366500" y="-592049"/>
            <a:ext cx="2270842" cy="2181412"/>
            <a:chOff x="7366500" y="-592049"/>
            <a:chExt cx="2270842" cy="2181412"/>
          </a:xfrm>
        </p:grpSpPr>
        <p:sp>
          <p:nvSpPr>
            <p:cNvPr id="30" name="Google Shape;30;p2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384975" y="11116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84963" y="1900375"/>
            <a:ext cx="89700" cy="129975"/>
          </a:xfrm>
          <a:custGeom>
            <a:rect b="b" l="l" r="r" t="t"/>
            <a:pathLst>
              <a:path extrusionOk="0" h="5199" w="3588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499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239025" y="3096838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957350" y="211525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070088" y="383000"/>
            <a:ext cx="82850" cy="82850"/>
          </a:xfrm>
          <a:custGeom>
            <a:rect b="b" l="l" r="r" t="t"/>
            <a:pathLst>
              <a:path extrusionOk="0" h="3314" w="3314">
                <a:moveTo>
                  <a:pt x="1642" y="1"/>
                </a:moveTo>
                <a:cubicBezTo>
                  <a:pt x="730" y="1"/>
                  <a:pt x="0" y="730"/>
                  <a:pt x="0" y="1642"/>
                </a:cubicBezTo>
                <a:cubicBezTo>
                  <a:pt x="0" y="2554"/>
                  <a:pt x="730" y="3314"/>
                  <a:pt x="1642" y="3314"/>
                </a:cubicBezTo>
                <a:cubicBezTo>
                  <a:pt x="2554" y="3314"/>
                  <a:pt x="3313" y="2554"/>
                  <a:pt x="3313" y="1642"/>
                </a:cubicBezTo>
                <a:cubicBezTo>
                  <a:pt x="3313" y="730"/>
                  <a:pt x="2554" y="1"/>
                  <a:pt x="16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047450" y="236088"/>
            <a:ext cx="70700" cy="69950"/>
          </a:xfrm>
          <a:custGeom>
            <a:rect b="b" l="l" r="r" t="t"/>
            <a:pathLst>
              <a:path extrusionOk="0" h="2798" w="2828">
                <a:moveTo>
                  <a:pt x="1398" y="1"/>
                </a:moveTo>
                <a:cubicBezTo>
                  <a:pt x="639" y="1"/>
                  <a:pt x="0" y="609"/>
                  <a:pt x="0" y="1399"/>
                </a:cubicBezTo>
                <a:cubicBezTo>
                  <a:pt x="0" y="2159"/>
                  <a:pt x="639" y="2797"/>
                  <a:pt x="1398" y="2797"/>
                </a:cubicBezTo>
                <a:cubicBezTo>
                  <a:pt x="2189" y="2797"/>
                  <a:pt x="2827" y="2159"/>
                  <a:pt x="2827" y="1399"/>
                </a:cubicBezTo>
                <a:cubicBezTo>
                  <a:pt x="2827" y="609"/>
                  <a:pt x="2189" y="1"/>
                  <a:pt x="13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74000" y="25990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430775" y="3615738"/>
            <a:ext cx="130725" cy="82075"/>
          </a:xfrm>
          <a:custGeom>
            <a:rect b="b" l="l" r="r" t="t"/>
            <a:pathLst>
              <a:path extrusionOk="0" h="3283" w="5229">
                <a:moveTo>
                  <a:pt x="4651" y="0"/>
                </a:moveTo>
                <a:lnTo>
                  <a:pt x="0" y="1794"/>
                </a:lnTo>
                <a:lnTo>
                  <a:pt x="578" y="3283"/>
                </a:lnTo>
                <a:lnTo>
                  <a:pt x="5228" y="149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890300" y="46041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749338" y="469863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 rot="3363626">
            <a:off x="5116706" y="440527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1799935">
            <a:off x="3426723" y="-87565"/>
            <a:ext cx="1576253" cy="776953"/>
            <a:chOff x="7657574" y="2913297"/>
            <a:chExt cx="1829389" cy="901675"/>
          </a:xfrm>
        </p:grpSpPr>
        <p:sp>
          <p:nvSpPr>
            <p:cNvPr id="45" name="Google Shape;45;p2"/>
            <p:cNvSpPr/>
            <p:nvPr/>
          </p:nvSpPr>
          <p:spPr>
            <a:xfrm flipH="1" rot="575765">
              <a:off x="7696875" y="3054899"/>
              <a:ext cx="1750787" cy="618470"/>
            </a:xfrm>
            <a:custGeom>
              <a:rect b="b" l="l" r="r" t="t"/>
              <a:pathLst>
                <a:path extrusionOk="0" h="24739" w="70032">
                  <a:moveTo>
                    <a:pt x="60315" y="1"/>
                  </a:moveTo>
                  <a:cubicBezTo>
                    <a:pt x="59931" y="1"/>
                    <a:pt x="59542" y="25"/>
                    <a:pt x="59150" y="75"/>
                  </a:cubicBezTo>
                  <a:lnTo>
                    <a:pt x="8572" y="6519"/>
                  </a:lnTo>
                  <a:cubicBezTo>
                    <a:pt x="3556" y="7157"/>
                    <a:pt x="0" y="11716"/>
                    <a:pt x="638" y="16732"/>
                  </a:cubicBezTo>
                  <a:cubicBezTo>
                    <a:pt x="1227" y="21355"/>
                    <a:pt x="5174" y="24739"/>
                    <a:pt x="9717" y="24739"/>
                  </a:cubicBezTo>
                  <a:cubicBezTo>
                    <a:pt x="10101" y="24739"/>
                    <a:pt x="10490" y="24715"/>
                    <a:pt x="10882" y="24665"/>
                  </a:cubicBezTo>
                  <a:lnTo>
                    <a:pt x="61460" y="18221"/>
                  </a:lnTo>
                  <a:cubicBezTo>
                    <a:pt x="66476" y="17583"/>
                    <a:pt x="70032" y="12993"/>
                    <a:pt x="69394" y="8008"/>
                  </a:cubicBezTo>
                  <a:cubicBezTo>
                    <a:pt x="68805" y="3384"/>
                    <a:pt x="64858" y="1"/>
                    <a:pt x="60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 rot="575765">
              <a:off x="8289570" y="3162373"/>
              <a:ext cx="565396" cy="403522"/>
            </a:xfrm>
            <a:custGeom>
              <a:rect b="b" l="l" r="r" t="t"/>
              <a:pathLst>
                <a:path extrusionOk="0" h="16141" w="22616">
                  <a:moveTo>
                    <a:pt x="20913" y="1"/>
                  </a:moveTo>
                  <a:lnTo>
                    <a:pt x="1" y="2645"/>
                  </a:lnTo>
                  <a:lnTo>
                    <a:pt x="1703" y="16141"/>
                  </a:lnTo>
                  <a:lnTo>
                    <a:pt x="22615" y="13466"/>
                  </a:lnTo>
                  <a:lnTo>
                    <a:pt x="20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 rot="575765">
              <a:off x="8208473" y="3116853"/>
              <a:ext cx="56275" cy="52775"/>
            </a:xfrm>
            <a:custGeom>
              <a:rect b="b" l="l" r="r" t="t"/>
              <a:pathLst>
                <a:path extrusionOk="0" h="2111" w="2251">
                  <a:moveTo>
                    <a:pt x="1096" y="1"/>
                  </a:moveTo>
                  <a:cubicBezTo>
                    <a:pt x="1056" y="1"/>
                    <a:pt x="1015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1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1"/>
                    <a:pt x="1650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 rot="575765">
              <a:off x="8099989" y="3083881"/>
              <a:ext cx="56250" cy="52925"/>
            </a:xfrm>
            <a:custGeom>
              <a:rect b="b" l="l" r="r" t="t"/>
              <a:pathLst>
                <a:path extrusionOk="0" h="2117" w="225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98"/>
                    <a:pt x="0" y="614"/>
                    <a:pt x="61" y="1192"/>
                  </a:cubicBezTo>
                  <a:cubicBezTo>
                    <a:pt x="116" y="1717"/>
                    <a:pt x="573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 rot="575765">
              <a:off x="7992267" y="3050948"/>
              <a:ext cx="55475" cy="52925"/>
            </a:xfrm>
            <a:custGeom>
              <a:rect b="b" l="l" r="r" t="t"/>
              <a:pathLst>
                <a:path extrusionOk="0" h="2117" w="2219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7"/>
                    <a:pt x="1089" y="2117"/>
                  </a:cubicBezTo>
                  <a:cubicBezTo>
                    <a:pt x="1141" y="2117"/>
                    <a:pt x="1194" y="2113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101" y="381"/>
                    <a:pt x="1622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 rot="575765">
              <a:off x="8175375" y="3226086"/>
              <a:ext cx="56250" cy="52775"/>
            </a:xfrm>
            <a:custGeom>
              <a:rect b="b" l="l" r="r" t="t"/>
              <a:pathLst>
                <a:path extrusionOk="0" h="2111" w="2250">
                  <a:moveTo>
                    <a:pt x="1090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68"/>
                    <a:pt x="0" y="615"/>
                    <a:pt x="61" y="1192"/>
                  </a:cubicBezTo>
                  <a:cubicBezTo>
                    <a:pt x="146" y="1731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8" y="919"/>
                  </a:cubicBezTo>
                  <a:cubicBezTo>
                    <a:pt x="2102" y="381"/>
                    <a:pt x="1623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 rot="575765">
              <a:off x="8066869" y="3193114"/>
              <a:ext cx="56275" cy="52900"/>
            </a:xfrm>
            <a:custGeom>
              <a:rect b="b" l="l" r="r" t="t"/>
              <a:pathLst>
                <a:path extrusionOk="0" h="2116" w="2251">
                  <a:moveTo>
                    <a:pt x="1091" y="0"/>
                  </a:moveTo>
                  <a:cubicBezTo>
                    <a:pt x="1052" y="0"/>
                    <a:pt x="1013" y="2"/>
                    <a:pt x="974" y="6"/>
                  </a:cubicBezTo>
                  <a:cubicBezTo>
                    <a:pt x="396" y="98"/>
                    <a:pt x="1" y="614"/>
                    <a:pt x="62" y="1192"/>
                  </a:cubicBezTo>
                  <a:cubicBezTo>
                    <a:pt x="145" y="1717"/>
                    <a:pt x="579" y="2116"/>
                    <a:pt x="1091" y="2116"/>
                  </a:cubicBezTo>
                  <a:cubicBezTo>
                    <a:pt x="1142" y="2116"/>
                    <a:pt x="1195" y="2112"/>
                    <a:pt x="1247" y="2104"/>
                  </a:cubicBezTo>
                  <a:cubicBezTo>
                    <a:pt x="1825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 rot="575765">
              <a:off x="7959145" y="3160181"/>
              <a:ext cx="55500" cy="52925"/>
            </a:xfrm>
            <a:custGeom>
              <a:rect b="b" l="l" r="r" t="t"/>
              <a:pathLst>
                <a:path extrusionOk="0" h="2117" w="2220">
                  <a:moveTo>
                    <a:pt x="1091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98"/>
                    <a:pt x="1" y="615"/>
                    <a:pt x="61" y="1192"/>
                  </a:cubicBezTo>
                  <a:cubicBezTo>
                    <a:pt x="117" y="1717"/>
                    <a:pt x="574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19" y="1496"/>
                    <a:pt x="2159" y="919"/>
                  </a:cubicBezTo>
                  <a:cubicBezTo>
                    <a:pt x="2102" y="381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 rot="575765">
              <a:off x="8142253" y="3335319"/>
              <a:ext cx="56275" cy="52775"/>
            </a:xfrm>
            <a:custGeom>
              <a:rect b="b" l="l" r="r" t="t"/>
              <a:pathLst>
                <a:path extrusionOk="0" h="2111" w="2251">
                  <a:moveTo>
                    <a:pt x="1091" y="1"/>
                  </a:moveTo>
                  <a:cubicBezTo>
                    <a:pt x="1052" y="1"/>
                    <a:pt x="1013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0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0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 rot="575765">
              <a:off x="8033784" y="3302348"/>
              <a:ext cx="56250" cy="52750"/>
            </a:xfrm>
            <a:custGeom>
              <a:rect b="b" l="l" r="r" t="t"/>
              <a:pathLst>
                <a:path extrusionOk="0" h="2110" w="225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67"/>
                    <a:pt x="0" y="614"/>
                    <a:pt x="61" y="1192"/>
                  </a:cubicBezTo>
                  <a:cubicBezTo>
                    <a:pt x="146" y="1730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 rot="575765">
              <a:off x="7926047" y="3269414"/>
              <a:ext cx="55475" cy="52925"/>
            </a:xfrm>
            <a:custGeom>
              <a:rect b="b" l="l" r="r" t="t"/>
              <a:pathLst>
                <a:path extrusionOk="0" h="2117" w="2219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6"/>
                    <a:pt x="1089" y="2116"/>
                  </a:cubicBezTo>
                  <a:cubicBezTo>
                    <a:pt x="1141" y="2116"/>
                    <a:pt x="1194" y="2112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073" y="380"/>
                    <a:pt x="1619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hasCustomPrompt="1" type="title"/>
          </p:nvPr>
        </p:nvSpPr>
        <p:spPr>
          <a:xfrm>
            <a:off x="2270400" y="1722000"/>
            <a:ext cx="4603200" cy="13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49" name="Google Shape;249;p11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250" name="Google Shape;250;p11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1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254" name="Google Shape;254;p11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 txBox="1"/>
          <p:nvPr>
            <p:ph idx="1" type="subTitle"/>
          </p:nvPr>
        </p:nvSpPr>
        <p:spPr>
          <a:xfrm>
            <a:off x="2270400" y="3037800"/>
            <a:ext cx="46032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1"/>
          <p:cNvSpPr/>
          <p:nvPr/>
        </p:nvSpPr>
        <p:spPr>
          <a:xfrm flipH="1" rot="10800000">
            <a:off x="697432" y="349197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3630557" y="4547025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 flipH="1" rot="10800000">
            <a:off x="8685445" y="153046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 flipH="1" rot="10800000">
            <a:off x="4832370" y="571075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 rot="3363626">
            <a:off x="334876" y="87172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flipH="1" rot="10800000">
            <a:off x="2643307" y="3423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3"/>
          <p:cNvGrpSpPr/>
          <p:nvPr/>
        </p:nvGrpSpPr>
        <p:grpSpPr>
          <a:xfrm>
            <a:off x="-505287" y="-747740"/>
            <a:ext cx="2976764" cy="1899573"/>
            <a:chOff x="-505272" y="-747714"/>
            <a:chExt cx="3536189" cy="2256561"/>
          </a:xfrm>
        </p:grpSpPr>
        <p:sp>
          <p:nvSpPr>
            <p:cNvPr id="266" name="Google Shape;266;p13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3"/>
          <p:cNvSpPr/>
          <p:nvPr/>
        </p:nvSpPr>
        <p:spPr>
          <a:xfrm flipH="1" rot="10783079">
            <a:off x="6619069" y="4423641"/>
            <a:ext cx="2969840" cy="1393294"/>
          </a:xfrm>
          <a:custGeom>
            <a:rect b="b" l="l" r="r" t="t"/>
            <a:pathLst>
              <a:path extrusionOk="0" h="31173" w="66446">
                <a:moveTo>
                  <a:pt x="60393" y="1"/>
                </a:moveTo>
                <a:cubicBezTo>
                  <a:pt x="58167" y="1"/>
                  <a:pt x="52844" y="2075"/>
                  <a:pt x="51218" y="2351"/>
                </a:cubicBezTo>
                <a:cubicBezTo>
                  <a:pt x="48313" y="2824"/>
                  <a:pt x="45402" y="3047"/>
                  <a:pt x="42493" y="3047"/>
                </a:cubicBezTo>
                <a:cubicBezTo>
                  <a:pt x="38675" y="3047"/>
                  <a:pt x="34860" y="2663"/>
                  <a:pt x="31065" y="1956"/>
                </a:cubicBezTo>
                <a:cubicBezTo>
                  <a:pt x="26639" y="1086"/>
                  <a:pt x="22464" y="285"/>
                  <a:pt x="18006" y="285"/>
                </a:cubicBezTo>
                <a:cubicBezTo>
                  <a:pt x="17321" y="285"/>
                  <a:pt x="16629" y="304"/>
                  <a:pt x="15928" y="345"/>
                </a:cubicBezTo>
                <a:cubicBezTo>
                  <a:pt x="13679" y="497"/>
                  <a:pt x="7539" y="375"/>
                  <a:pt x="5715" y="2229"/>
                </a:cubicBezTo>
                <a:lnTo>
                  <a:pt x="1" y="14661"/>
                </a:lnTo>
                <a:cubicBezTo>
                  <a:pt x="4074" y="14935"/>
                  <a:pt x="5898" y="21257"/>
                  <a:pt x="10001" y="22533"/>
                </a:cubicBezTo>
                <a:cubicBezTo>
                  <a:pt x="10927" y="22825"/>
                  <a:pt x="11835" y="22945"/>
                  <a:pt x="12732" y="22945"/>
                </a:cubicBezTo>
                <a:cubicBezTo>
                  <a:pt x="16222" y="22945"/>
                  <a:pt x="19541" y="21139"/>
                  <a:pt x="23071" y="20679"/>
                </a:cubicBezTo>
                <a:cubicBezTo>
                  <a:pt x="23452" y="20631"/>
                  <a:pt x="23824" y="20608"/>
                  <a:pt x="24188" y="20608"/>
                </a:cubicBezTo>
                <a:cubicBezTo>
                  <a:pt x="31375" y="20608"/>
                  <a:pt x="35705" y="29586"/>
                  <a:pt x="43284" y="30801"/>
                </a:cubicBezTo>
                <a:cubicBezTo>
                  <a:pt x="44808" y="31049"/>
                  <a:pt x="46291" y="31172"/>
                  <a:pt x="47720" y="31172"/>
                </a:cubicBezTo>
                <a:cubicBezTo>
                  <a:pt x="57671" y="31172"/>
                  <a:pt x="65075" y="25215"/>
                  <a:pt x="66112" y="14053"/>
                </a:cubicBezTo>
                <a:cubicBezTo>
                  <a:pt x="66446" y="10527"/>
                  <a:pt x="65169" y="1378"/>
                  <a:pt x="60975" y="71"/>
                </a:cubicBezTo>
                <a:cubicBezTo>
                  <a:pt x="60819" y="23"/>
                  <a:pt x="60622" y="1"/>
                  <a:pt x="60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 flipH="1" rot="10783079">
            <a:off x="6716641" y="4682651"/>
            <a:ext cx="2597615" cy="1327189"/>
          </a:xfrm>
          <a:custGeom>
            <a:rect b="b" l="l" r="r" t="t"/>
            <a:pathLst>
              <a:path extrusionOk="0" h="29694" w="58118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13"/>
          <p:cNvSpPr txBox="1"/>
          <p:nvPr>
            <p:ph hasCustomPrompt="1" idx="2" type="title"/>
          </p:nvPr>
        </p:nvSpPr>
        <p:spPr>
          <a:xfrm>
            <a:off x="854475" y="1658688"/>
            <a:ext cx="1026900" cy="81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/>
          <p:nvPr>
            <p:ph idx="1" type="subTitle"/>
          </p:nvPr>
        </p:nvSpPr>
        <p:spPr>
          <a:xfrm>
            <a:off x="2033777" y="2026700"/>
            <a:ext cx="25383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3"/>
          <p:cNvSpPr txBox="1"/>
          <p:nvPr>
            <p:ph idx="3" type="subTitle"/>
          </p:nvPr>
        </p:nvSpPr>
        <p:spPr>
          <a:xfrm>
            <a:off x="2033777" y="1593800"/>
            <a:ext cx="2538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hasCustomPrompt="1" idx="4" type="title"/>
          </p:nvPr>
        </p:nvSpPr>
        <p:spPr>
          <a:xfrm>
            <a:off x="4724475" y="1658700"/>
            <a:ext cx="10269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/>
          <p:nvPr>
            <p:ph idx="5" type="subTitle"/>
          </p:nvPr>
        </p:nvSpPr>
        <p:spPr>
          <a:xfrm>
            <a:off x="5903777" y="2026700"/>
            <a:ext cx="25383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6" type="subTitle"/>
          </p:nvPr>
        </p:nvSpPr>
        <p:spPr>
          <a:xfrm>
            <a:off x="5903777" y="1593800"/>
            <a:ext cx="2538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hasCustomPrompt="1" idx="7" type="title"/>
          </p:nvPr>
        </p:nvSpPr>
        <p:spPr>
          <a:xfrm>
            <a:off x="854475" y="3331175"/>
            <a:ext cx="10269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/>
          <p:nvPr>
            <p:ph idx="8" type="subTitle"/>
          </p:nvPr>
        </p:nvSpPr>
        <p:spPr>
          <a:xfrm>
            <a:off x="2033777" y="3690425"/>
            <a:ext cx="25383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9" type="subTitle"/>
          </p:nvPr>
        </p:nvSpPr>
        <p:spPr>
          <a:xfrm>
            <a:off x="2033777" y="3257525"/>
            <a:ext cx="2538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hasCustomPrompt="1" idx="13" type="title"/>
          </p:nvPr>
        </p:nvSpPr>
        <p:spPr>
          <a:xfrm>
            <a:off x="4724475" y="3331175"/>
            <a:ext cx="10269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/>
          <p:nvPr>
            <p:ph idx="14" type="subTitle"/>
          </p:nvPr>
        </p:nvSpPr>
        <p:spPr>
          <a:xfrm>
            <a:off x="5903777" y="3690425"/>
            <a:ext cx="25383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15" type="subTitle"/>
          </p:nvPr>
        </p:nvSpPr>
        <p:spPr>
          <a:xfrm>
            <a:off x="5903777" y="3257525"/>
            <a:ext cx="2538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13"/>
          <p:cNvGrpSpPr/>
          <p:nvPr/>
        </p:nvGrpSpPr>
        <p:grpSpPr>
          <a:xfrm>
            <a:off x="7484200" y="158825"/>
            <a:ext cx="1263425" cy="1215625"/>
            <a:chOff x="1556275" y="2369925"/>
            <a:chExt cx="1263425" cy="1215625"/>
          </a:xfrm>
        </p:grpSpPr>
        <p:sp>
          <p:nvSpPr>
            <p:cNvPr id="285" name="Google Shape;285;p13"/>
            <p:cNvSpPr/>
            <p:nvPr/>
          </p:nvSpPr>
          <p:spPr>
            <a:xfrm>
              <a:off x="1556275" y="2369925"/>
              <a:ext cx="1263425" cy="1142150"/>
            </a:xfrm>
            <a:custGeom>
              <a:rect b="b" l="l" r="r" t="t"/>
              <a:pathLst>
                <a:path extrusionOk="0" h="45686" w="50537">
                  <a:moveTo>
                    <a:pt x="26018" y="1"/>
                  </a:moveTo>
                  <a:cubicBezTo>
                    <a:pt x="22844" y="1"/>
                    <a:pt x="19688" y="593"/>
                    <a:pt x="16779" y="1757"/>
                  </a:cubicBezTo>
                  <a:cubicBezTo>
                    <a:pt x="12310" y="3558"/>
                    <a:pt x="8407" y="6660"/>
                    <a:pt x="6005" y="11030"/>
                  </a:cubicBezTo>
                  <a:cubicBezTo>
                    <a:pt x="1" y="21905"/>
                    <a:pt x="3036" y="37182"/>
                    <a:pt x="13877" y="43220"/>
                  </a:cubicBezTo>
                  <a:cubicBezTo>
                    <a:pt x="16937" y="44910"/>
                    <a:pt x="20291" y="45685"/>
                    <a:pt x="23664" y="45685"/>
                  </a:cubicBezTo>
                  <a:cubicBezTo>
                    <a:pt x="32280" y="45685"/>
                    <a:pt x="41028" y="40627"/>
                    <a:pt x="45367" y="32813"/>
                  </a:cubicBezTo>
                  <a:cubicBezTo>
                    <a:pt x="50537" y="23473"/>
                    <a:pt x="49369" y="12631"/>
                    <a:pt x="42031" y="5927"/>
                  </a:cubicBezTo>
                  <a:cubicBezTo>
                    <a:pt x="40830" y="4826"/>
                    <a:pt x="39462" y="3858"/>
                    <a:pt x="37928" y="3025"/>
                  </a:cubicBezTo>
                  <a:cubicBezTo>
                    <a:pt x="34259" y="993"/>
                    <a:pt x="30124" y="1"/>
                    <a:pt x="2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757250" y="2865450"/>
              <a:ext cx="917350" cy="477800"/>
            </a:xfrm>
            <a:custGeom>
              <a:rect b="b" l="l" r="r" t="t"/>
              <a:pathLst>
                <a:path extrusionOk="0" h="19112" w="36694">
                  <a:moveTo>
                    <a:pt x="6127" y="0"/>
                  </a:moveTo>
                  <a:cubicBezTo>
                    <a:pt x="4873" y="0"/>
                    <a:pt x="3517" y="568"/>
                    <a:pt x="2002" y="2017"/>
                  </a:cubicBezTo>
                  <a:cubicBezTo>
                    <a:pt x="1" y="3985"/>
                    <a:pt x="1235" y="12992"/>
                    <a:pt x="9641" y="17094"/>
                  </a:cubicBezTo>
                  <a:cubicBezTo>
                    <a:pt x="11509" y="17995"/>
                    <a:pt x="13711" y="18662"/>
                    <a:pt x="16279" y="18962"/>
                  </a:cubicBezTo>
                  <a:cubicBezTo>
                    <a:pt x="17098" y="19064"/>
                    <a:pt x="17891" y="19112"/>
                    <a:pt x="18658" y="19112"/>
                  </a:cubicBezTo>
                  <a:cubicBezTo>
                    <a:pt x="21671" y="19112"/>
                    <a:pt x="24286" y="18371"/>
                    <a:pt x="26520" y="17228"/>
                  </a:cubicBezTo>
                  <a:cubicBezTo>
                    <a:pt x="33658" y="13525"/>
                    <a:pt x="36694" y="5486"/>
                    <a:pt x="35226" y="3018"/>
                  </a:cubicBezTo>
                  <a:cubicBezTo>
                    <a:pt x="34921" y="2498"/>
                    <a:pt x="34423" y="2276"/>
                    <a:pt x="33779" y="2276"/>
                  </a:cubicBezTo>
                  <a:cubicBezTo>
                    <a:pt x="33226" y="2276"/>
                    <a:pt x="32564" y="2440"/>
                    <a:pt x="31824" y="2718"/>
                  </a:cubicBezTo>
                  <a:cubicBezTo>
                    <a:pt x="30623" y="3151"/>
                    <a:pt x="29255" y="3852"/>
                    <a:pt x="27754" y="4586"/>
                  </a:cubicBezTo>
                  <a:cubicBezTo>
                    <a:pt x="24837" y="6087"/>
                    <a:pt x="21607" y="7756"/>
                    <a:pt x="19024" y="7756"/>
                  </a:cubicBezTo>
                  <a:cubicBezTo>
                    <a:pt x="18565" y="7756"/>
                    <a:pt x="18126" y="7703"/>
                    <a:pt x="17714" y="7588"/>
                  </a:cubicBezTo>
                  <a:cubicBezTo>
                    <a:pt x="15645" y="7054"/>
                    <a:pt x="13844" y="5219"/>
                    <a:pt x="12076" y="3518"/>
                  </a:cubicBezTo>
                  <a:cubicBezTo>
                    <a:pt x="10742" y="2251"/>
                    <a:pt x="9441" y="1050"/>
                    <a:pt x="8007" y="416"/>
                  </a:cubicBezTo>
                  <a:cubicBezTo>
                    <a:pt x="7402" y="154"/>
                    <a:pt x="6778" y="0"/>
                    <a:pt x="6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999100" y="3193550"/>
              <a:ext cx="537900" cy="392000"/>
            </a:xfrm>
            <a:custGeom>
              <a:rect b="b" l="l" r="r" t="t"/>
              <a:pathLst>
                <a:path extrusionOk="0" h="15680" w="21516">
                  <a:moveTo>
                    <a:pt x="9756" y="1"/>
                  </a:moveTo>
                  <a:cubicBezTo>
                    <a:pt x="4938" y="1"/>
                    <a:pt x="1803" y="2043"/>
                    <a:pt x="0" y="3970"/>
                  </a:cubicBezTo>
                  <a:cubicBezTo>
                    <a:pt x="1835" y="4871"/>
                    <a:pt x="4037" y="5538"/>
                    <a:pt x="6605" y="5838"/>
                  </a:cubicBezTo>
                  <a:cubicBezTo>
                    <a:pt x="6605" y="5838"/>
                    <a:pt x="7574" y="15679"/>
                    <a:pt x="12806" y="15679"/>
                  </a:cubicBezTo>
                  <a:cubicBezTo>
                    <a:pt x="12980" y="15679"/>
                    <a:pt x="13159" y="15668"/>
                    <a:pt x="13343" y="15645"/>
                  </a:cubicBezTo>
                  <a:cubicBezTo>
                    <a:pt x="19348" y="14912"/>
                    <a:pt x="21516" y="9007"/>
                    <a:pt x="18113" y="3370"/>
                  </a:cubicBezTo>
                  <a:cubicBezTo>
                    <a:pt x="16746" y="1102"/>
                    <a:pt x="13477" y="201"/>
                    <a:pt x="10842" y="34"/>
                  </a:cubicBezTo>
                  <a:cubicBezTo>
                    <a:pt x="10470" y="12"/>
                    <a:pt x="10109" y="1"/>
                    <a:pt x="9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26700" y="3161875"/>
              <a:ext cx="208500" cy="165975"/>
            </a:xfrm>
            <a:custGeom>
              <a:rect b="b" l="l" r="r" t="t"/>
              <a:pathLst>
                <a:path extrusionOk="0" h="6639" w="8340">
                  <a:moveTo>
                    <a:pt x="3603" y="0"/>
                  </a:moveTo>
                  <a:lnTo>
                    <a:pt x="0" y="734"/>
                  </a:lnTo>
                  <a:cubicBezTo>
                    <a:pt x="0" y="734"/>
                    <a:pt x="7139" y="1235"/>
                    <a:pt x="7706" y="6638"/>
                  </a:cubicBezTo>
                  <a:cubicBezTo>
                    <a:pt x="8339" y="734"/>
                    <a:pt x="3603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914875" y="2875825"/>
              <a:ext cx="144300" cy="137375"/>
            </a:xfrm>
            <a:custGeom>
              <a:rect b="b" l="l" r="r" t="t"/>
              <a:pathLst>
                <a:path extrusionOk="0" h="5495" w="5772">
                  <a:moveTo>
                    <a:pt x="1735" y="1"/>
                  </a:moveTo>
                  <a:cubicBezTo>
                    <a:pt x="901" y="1502"/>
                    <a:pt x="0" y="3937"/>
                    <a:pt x="1768" y="5171"/>
                  </a:cubicBezTo>
                  <a:cubicBezTo>
                    <a:pt x="2105" y="5396"/>
                    <a:pt x="2441" y="5494"/>
                    <a:pt x="2770" y="5494"/>
                  </a:cubicBezTo>
                  <a:cubicBezTo>
                    <a:pt x="3907" y="5494"/>
                    <a:pt x="4969" y="4319"/>
                    <a:pt x="5771" y="3103"/>
                  </a:cubicBezTo>
                  <a:cubicBezTo>
                    <a:pt x="4437" y="1836"/>
                    <a:pt x="3136" y="635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51925" y="2933375"/>
              <a:ext cx="106775" cy="95275"/>
            </a:xfrm>
            <a:custGeom>
              <a:rect b="b" l="l" r="r" t="t"/>
              <a:pathLst>
                <a:path extrusionOk="0" h="3811" w="4271">
                  <a:moveTo>
                    <a:pt x="4037" y="1"/>
                  </a:moveTo>
                  <a:lnTo>
                    <a:pt x="4037" y="1"/>
                  </a:lnTo>
                  <a:cubicBezTo>
                    <a:pt x="2836" y="434"/>
                    <a:pt x="1468" y="1135"/>
                    <a:pt x="0" y="1869"/>
                  </a:cubicBezTo>
                  <a:cubicBezTo>
                    <a:pt x="392" y="2860"/>
                    <a:pt x="1028" y="3811"/>
                    <a:pt x="1941" y="3811"/>
                  </a:cubicBezTo>
                  <a:cubicBezTo>
                    <a:pt x="2195" y="3811"/>
                    <a:pt x="2471" y="3737"/>
                    <a:pt x="2769" y="3570"/>
                  </a:cubicBezTo>
                  <a:cubicBezTo>
                    <a:pt x="4237" y="2769"/>
                    <a:pt x="4270" y="1168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04800" y="2679850"/>
              <a:ext cx="115100" cy="115950"/>
            </a:xfrm>
            <a:custGeom>
              <a:rect b="b" l="l" r="r" t="t"/>
              <a:pathLst>
                <a:path extrusionOk="0" h="4638" w="4604">
                  <a:moveTo>
                    <a:pt x="2302" y="1"/>
                  </a:moveTo>
                  <a:cubicBezTo>
                    <a:pt x="1034" y="1"/>
                    <a:pt x="0" y="1035"/>
                    <a:pt x="0" y="2336"/>
                  </a:cubicBezTo>
                  <a:cubicBezTo>
                    <a:pt x="0" y="3603"/>
                    <a:pt x="1034" y="4638"/>
                    <a:pt x="2302" y="4638"/>
                  </a:cubicBezTo>
                  <a:cubicBezTo>
                    <a:pt x="3569" y="4638"/>
                    <a:pt x="4604" y="3603"/>
                    <a:pt x="4604" y="2336"/>
                  </a:cubicBezTo>
                  <a:cubicBezTo>
                    <a:pt x="4604" y="1035"/>
                    <a:pt x="3569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821475" y="2697375"/>
              <a:ext cx="81750" cy="81750"/>
            </a:xfrm>
            <a:custGeom>
              <a:rect b="b" l="l" r="r" t="t"/>
              <a:pathLst>
                <a:path extrusionOk="0" h="3270" w="327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6"/>
                    <a:pt x="734" y="3269"/>
                    <a:pt x="1635" y="3269"/>
                  </a:cubicBezTo>
                  <a:cubicBezTo>
                    <a:pt x="2536" y="3269"/>
                    <a:pt x="3269" y="2536"/>
                    <a:pt x="3269" y="1635"/>
                  </a:cubicBezTo>
                  <a:cubicBezTo>
                    <a:pt x="3269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589525" y="2738225"/>
              <a:ext cx="115925" cy="115125"/>
            </a:xfrm>
            <a:custGeom>
              <a:rect b="b" l="l" r="r" t="t"/>
              <a:pathLst>
                <a:path extrusionOk="0" h="4605" w="4637">
                  <a:moveTo>
                    <a:pt x="2302" y="1"/>
                  </a:moveTo>
                  <a:cubicBezTo>
                    <a:pt x="1034" y="1"/>
                    <a:pt x="0" y="1035"/>
                    <a:pt x="0" y="2303"/>
                  </a:cubicBezTo>
                  <a:cubicBezTo>
                    <a:pt x="0" y="3570"/>
                    <a:pt x="1034" y="4604"/>
                    <a:pt x="2302" y="4604"/>
                  </a:cubicBezTo>
                  <a:cubicBezTo>
                    <a:pt x="3570" y="4604"/>
                    <a:pt x="4637" y="3570"/>
                    <a:pt x="4637" y="2303"/>
                  </a:cubicBezTo>
                  <a:cubicBezTo>
                    <a:pt x="4637" y="1035"/>
                    <a:pt x="3570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606200" y="2754925"/>
              <a:ext cx="81750" cy="81750"/>
            </a:xfrm>
            <a:custGeom>
              <a:rect b="b" l="l" r="r" t="t"/>
              <a:pathLst>
                <a:path extrusionOk="0" h="3270" w="327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269"/>
                    <a:pt x="1635" y="3269"/>
                  </a:cubicBezTo>
                  <a:cubicBezTo>
                    <a:pt x="2536" y="3269"/>
                    <a:pt x="3269" y="2535"/>
                    <a:pt x="3269" y="1635"/>
                  </a:cubicBezTo>
                  <a:cubicBezTo>
                    <a:pt x="3269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975750" y="2369925"/>
              <a:ext cx="631300" cy="257450"/>
            </a:xfrm>
            <a:custGeom>
              <a:rect b="b" l="l" r="r" t="t"/>
              <a:pathLst>
                <a:path extrusionOk="0" h="10298" w="25252">
                  <a:moveTo>
                    <a:pt x="9253" y="1"/>
                  </a:moveTo>
                  <a:cubicBezTo>
                    <a:pt x="6072" y="1"/>
                    <a:pt x="2909" y="593"/>
                    <a:pt x="0" y="1757"/>
                  </a:cubicBezTo>
                  <a:cubicBezTo>
                    <a:pt x="1492" y="5336"/>
                    <a:pt x="5057" y="10297"/>
                    <a:pt x="13311" y="10297"/>
                  </a:cubicBezTo>
                  <a:cubicBezTo>
                    <a:pt x="13366" y="10297"/>
                    <a:pt x="13421" y="10297"/>
                    <a:pt x="13477" y="10296"/>
                  </a:cubicBezTo>
                  <a:cubicBezTo>
                    <a:pt x="19748" y="10263"/>
                    <a:pt x="23284" y="8128"/>
                    <a:pt x="25252" y="5927"/>
                  </a:cubicBezTo>
                  <a:cubicBezTo>
                    <a:pt x="24051" y="4826"/>
                    <a:pt x="22683" y="3858"/>
                    <a:pt x="21182" y="3025"/>
                  </a:cubicBezTo>
                  <a:cubicBezTo>
                    <a:pt x="17514" y="993"/>
                    <a:pt x="13367" y="1"/>
                    <a:pt x="9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3"/>
          <p:cNvSpPr/>
          <p:nvPr/>
        </p:nvSpPr>
        <p:spPr>
          <a:xfrm flipH="1">
            <a:off x="8644288" y="3658263"/>
            <a:ext cx="152775" cy="157325"/>
          </a:xfrm>
          <a:custGeom>
            <a:rect b="b" l="l" r="r" t="t"/>
            <a:pathLst>
              <a:path extrusionOk="0" h="6293" w="6111">
                <a:moveTo>
                  <a:pt x="2068" y="1"/>
                </a:moveTo>
                <a:lnTo>
                  <a:pt x="1885" y="2189"/>
                </a:lnTo>
                <a:lnTo>
                  <a:pt x="1" y="3314"/>
                </a:lnTo>
                <a:lnTo>
                  <a:pt x="2037" y="4135"/>
                </a:lnTo>
                <a:lnTo>
                  <a:pt x="2493" y="6293"/>
                </a:lnTo>
                <a:lnTo>
                  <a:pt x="3922" y="4621"/>
                </a:lnTo>
                <a:lnTo>
                  <a:pt x="6110" y="4834"/>
                </a:lnTo>
                <a:lnTo>
                  <a:pt x="6110" y="4834"/>
                </a:lnTo>
                <a:lnTo>
                  <a:pt x="4955" y="2980"/>
                </a:lnTo>
                <a:lnTo>
                  <a:pt x="5837" y="973"/>
                </a:lnTo>
                <a:lnTo>
                  <a:pt x="3709" y="1490"/>
                </a:lnTo>
                <a:lnTo>
                  <a:pt x="20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flipH="1">
            <a:off x="8516200" y="163122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flipH="1">
            <a:off x="3069638" y="1532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flipH="1">
            <a:off x="5540538" y="166900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 flipH="1">
            <a:off x="1313513" y="4800500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flipH="1">
            <a:off x="481400" y="16641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732100" y="253500"/>
            <a:ext cx="130725" cy="71450"/>
          </a:xfrm>
          <a:custGeom>
            <a:rect b="b" l="l" r="r" t="t"/>
            <a:pathLst>
              <a:path extrusionOk="0" h="2858" w="5229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 flipH="1">
            <a:off x="3688400" y="46040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 rot="-3363626">
            <a:off x="138606" y="345763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>
            <a:off x="5872313" y="46868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flipH="1">
            <a:off x="7672875" y="4515450"/>
            <a:ext cx="49400" cy="49425"/>
          </a:xfrm>
          <a:custGeom>
            <a:rect b="b" l="l" r="r" t="t"/>
            <a:pathLst>
              <a:path extrusionOk="0" h="1977" w="1976">
                <a:moveTo>
                  <a:pt x="1003" y="1"/>
                </a:moveTo>
                <a:cubicBezTo>
                  <a:pt x="456" y="1"/>
                  <a:pt x="0" y="457"/>
                  <a:pt x="0" y="973"/>
                </a:cubicBezTo>
                <a:cubicBezTo>
                  <a:pt x="0" y="1520"/>
                  <a:pt x="456" y="1976"/>
                  <a:pt x="1003" y="1976"/>
                </a:cubicBezTo>
                <a:cubicBezTo>
                  <a:pt x="1520" y="1976"/>
                  <a:pt x="1976" y="1520"/>
                  <a:pt x="1976" y="973"/>
                </a:cubicBezTo>
                <a:cubicBezTo>
                  <a:pt x="1976" y="457"/>
                  <a:pt x="1520" y="1"/>
                  <a:pt x="1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4"/>
          <p:cNvGrpSpPr/>
          <p:nvPr/>
        </p:nvGrpSpPr>
        <p:grpSpPr>
          <a:xfrm rot="9634107">
            <a:off x="7106364" y="3600675"/>
            <a:ext cx="2648843" cy="1690316"/>
            <a:chOff x="-505272" y="-747714"/>
            <a:chExt cx="3536189" cy="2256561"/>
          </a:xfrm>
        </p:grpSpPr>
        <p:sp>
          <p:nvSpPr>
            <p:cNvPr id="309" name="Google Shape;309;p14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313" name="Google Shape;313;p14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317" name="Google Shape;317;p14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4"/>
          <p:cNvSpPr txBox="1"/>
          <p:nvPr>
            <p:ph type="title"/>
          </p:nvPr>
        </p:nvSpPr>
        <p:spPr>
          <a:xfrm>
            <a:off x="3483225" y="1843900"/>
            <a:ext cx="37818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14"/>
          <p:cNvSpPr txBox="1"/>
          <p:nvPr>
            <p:ph hasCustomPrompt="1" idx="2" type="title"/>
          </p:nvPr>
        </p:nvSpPr>
        <p:spPr>
          <a:xfrm>
            <a:off x="1943177" y="2166000"/>
            <a:ext cx="1144500" cy="81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14"/>
          <p:cNvSpPr txBox="1"/>
          <p:nvPr>
            <p:ph idx="1" type="subTitle"/>
          </p:nvPr>
        </p:nvSpPr>
        <p:spPr>
          <a:xfrm>
            <a:off x="3483225" y="2659125"/>
            <a:ext cx="3611400" cy="640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2" name="Google Shape;322;p14"/>
          <p:cNvSpPr/>
          <p:nvPr/>
        </p:nvSpPr>
        <p:spPr>
          <a:xfrm>
            <a:off x="2836688" y="4515200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4"/>
          <p:cNvSpPr/>
          <p:nvPr/>
        </p:nvSpPr>
        <p:spPr>
          <a:xfrm>
            <a:off x="637025" y="720175"/>
            <a:ext cx="130725" cy="130725"/>
          </a:xfrm>
          <a:custGeom>
            <a:rect b="b" l="l" r="r" t="t"/>
            <a:pathLst>
              <a:path extrusionOk="0" h="5229" w="5229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6116613" y="403050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/>
          <p:nvPr/>
        </p:nvSpPr>
        <p:spPr>
          <a:xfrm>
            <a:off x="3545738" y="2457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8594750" y="4703963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8376038" y="26591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6457438" y="4378288"/>
            <a:ext cx="82850" cy="82850"/>
          </a:xfrm>
          <a:custGeom>
            <a:rect b="b" l="l" r="r" t="t"/>
            <a:pathLst>
              <a:path extrusionOk="0" h="3314" w="3314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4629538" y="469865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364188" y="2977488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15"/>
          <p:cNvGrpSpPr/>
          <p:nvPr/>
        </p:nvGrpSpPr>
        <p:grpSpPr>
          <a:xfrm>
            <a:off x="541350" y="3950600"/>
            <a:ext cx="1336825" cy="1306800"/>
            <a:chOff x="4776075" y="473275"/>
            <a:chExt cx="1336825" cy="1306800"/>
          </a:xfrm>
        </p:grpSpPr>
        <p:sp>
          <p:nvSpPr>
            <p:cNvPr id="333" name="Google Shape;333;p15"/>
            <p:cNvSpPr/>
            <p:nvPr/>
          </p:nvSpPr>
          <p:spPr>
            <a:xfrm>
              <a:off x="4776075" y="607550"/>
              <a:ext cx="1336825" cy="1172525"/>
            </a:xfrm>
            <a:custGeom>
              <a:rect b="b" l="l" r="r" t="t"/>
              <a:pathLst>
                <a:path extrusionOk="0" h="46901" w="53473">
                  <a:moveTo>
                    <a:pt x="26920" y="0"/>
                  </a:moveTo>
                  <a:cubicBezTo>
                    <a:pt x="1" y="0"/>
                    <a:pt x="4371" y="46900"/>
                    <a:pt x="4371" y="46900"/>
                  </a:cubicBezTo>
                  <a:lnTo>
                    <a:pt x="21082" y="46900"/>
                  </a:lnTo>
                  <a:cubicBezTo>
                    <a:pt x="21082" y="46900"/>
                    <a:pt x="19748" y="17980"/>
                    <a:pt x="26253" y="17446"/>
                  </a:cubicBezTo>
                  <a:cubicBezTo>
                    <a:pt x="26310" y="17441"/>
                    <a:pt x="26366" y="17439"/>
                    <a:pt x="26422" y="17439"/>
                  </a:cubicBezTo>
                  <a:cubicBezTo>
                    <a:pt x="32705" y="17439"/>
                    <a:pt x="31657" y="46900"/>
                    <a:pt x="31657" y="46900"/>
                  </a:cubicBezTo>
                  <a:lnTo>
                    <a:pt x="49469" y="46900"/>
                  </a:lnTo>
                  <a:cubicBezTo>
                    <a:pt x="49469" y="46900"/>
                    <a:pt x="53472" y="0"/>
                    <a:pt x="26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974550" y="710850"/>
              <a:ext cx="944050" cy="1069225"/>
            </a:xfrm>
            <a:custGeom>
              <a:rect b="b" l="l" r="r" t="t"/>
              <a:pathLst>
                <a:path extrusionOk="0" h="42769" w="37762">
                  <a:moveTo>
                    <a:pt x="19140" y="1"/>
                  </a:moveTo>
                  <a:cubicBezTo>
                    <a:pt x="19032" y="1"/>
                    <a:pt x="18924" y="2"/>
                    <a:pt x="18814" y="5"/>
                  </a:cubicBezTo>
                  <a:cubicBezTo>
                    <a:pt x="635" y="438"/>
                    <a:pt x="1" y="33395"/>
                    <a:pt x="168" y="42768"/>
                  </a:cubicBezTo>
                  <a:lnTo>
                    <a:pt x="13143" y="42768"/>
                  </a:lnTo>
                  <a:cubicBezTo>
                    <a:pt x="13143" y="42768"/>
                    <a:pt x="11809" y="13848"/>
                    <a:pt x="18314" y="13314"/>
                  </a:cubicBezTo>
                  <a:cubicBezTo>
                    <a:pt x="18371" y="13309"/>
                    <a:pt x="18427" y="13307"/>
                    <a:pt x="18483" y="13307"/>
                  </a:cubicBezTo>
                  <a:cubicBezTo>
                    <a:pt x="24766" y="13307"/>
                    <a:pt x="23718" y="42768"/>
                    <a:pt x="23718" y="42768"/>
                  </a:cubicBezTo>
                  <a:lnTo>
                    <a:pt x="37761" y="42768"/>
                  </a:lnTo>
                  <a:cubicBezTo>
                    <a:pt x="37629" y="30208"/>
                    <a:pt x="35652" y="1"/>
                    <a:pt x="19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091300" y="807325"/>
              <a:ext cx="725550" cy="972750"/>
            </a:xfrm>
            <a:custGeom>
              <a:rect b="b" l="l" r="r" t="t"/>
              <a:pathLst>
                <a:path extrusionOk="0" h="38910" w="29022">
                  <a:moveTo>
                    <a:pt x="14798" y="0"/>
                  </a:moveTo>
                  <a:cubicBezTo>
                    <a:pt x="14626" y="0"/>
                    <a:pt x="14453" y="5"/>
                    <a:pt x="14278" y="15"/>
                  </a:cubicBezTo>
                  <a:cubicBezTo>
                    <a:pt x="268" y="816"/>
                    <a:pt x="1" y="27301"/>
                    <a:pt x="534" y="38909"/>
                  </a:cubicBezTo>
                  <a:lnTo>
                    <a:pt x="8473" y="38909"/>
                  </a:lnTo>
                  <a:cubicBezTo>
                    <a:pt x="8473" y="38909"/>
                    <a:pt x="7139" y="9989"/>
                    <a:pt x="13644" y="9455"/>
                  </a:cubicBezTo>
                  <a:cubicBezTo>
                    <a:pt x="13701" y="9450"/>
                    <a:pt x="13757" y="9448"/>
                    <a:pt x="13813" y="9448"/>
                  </a:cubicBezTo>
                  <a:cubicBezTo>
                    <a:pt x="20096" y="9448"/>
                    <a:pt x="19048" y="38909"/>
                    <a:pt x="19048" y="38909"/>
                  </a:cubicBezTo>
                  <a:lnTo>
                    <a:pt x="29021" y="38909"/>
                  </a:lnTo>
                  <a:cubicBezTo>
                    <a:pt x="28956" y="24370"/>
                    <a:pt x="27008" y="0"/>
                    <a:pt x="14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185550" y="916925"/>
              <a:ext cx="509550" cy="863150"/>
            </a:xfrm>
            <a:custGeom>
              <a:rect b="b" l="l" r="r" t="t"/>
              <a:pathLst>
                <a:path extrusionOk="0" h="34526" w="20382">
                  <a:moveTo>
                    <a:pt x="10674" y="1"/>
                  </a:moveTo>
                  <a:cubicBezTo>
                    <a:pt x="634" y="34"/>
                    <a:pt x="0" y="21583"/>
                    <a:pt x="534" y="34525"/>
                  </a:cubicBezTo>
                  <a:lnTo>
                    <a:pt x="4703" y="34525"/>
                  </a:lnTo>
                  <a:cubicBezTo>
                    <a:pt x="4703" y="34525"/>
                    <a:pt x="3369" y="5605"/>
                    <a:pt x="9874" y="5071"/>
                  </a:cubicBezTo>
                  <a:cubicBezTo>
                    <a:pt x="9931" y="5066"/>
                    <a:pt x="9987" y="5064"/>
                    <a:pt x="10043" y="5064"/>
                  </a:cubicBezTo>
                  <a:cubicBezTo>
                    <a:pt x="16326" y="5064"/>
                    <a:pt x="15278" y="34525"/>
                    <a:pt x="15278" y="34525"/>
                  </a:cubicBezTo>
                  <a:lnTo>
                    <a:pt x="19881" y="34525"/>
                  </a:lnTo>
                  <a:cubicBezTo>
                    <a:pt x="20381" y="20582"/>
                    <a:pt x="19614" y="1"/>
                    <a:pt x="10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861975" y="664250"/>
              <a:ext cx="24200" cy="116775"/>
            </a:xfrm>
            <a:custGeom>
              <a:rect b="b" l="l" r="r" t="t"/>
              <a:pathLst>
                <a:path extrusionOk="0" h="4671" w="968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6"/>
                    <a:pt x="234" y="4671"/>
                    <a:pt x="501" y="4671"/>
                  </a:cubicBezTo>
                  <a:cubicBezTo>
                    <a:pt x="768" y="4671"/>
                    <a:pt x="968" y="3636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816100" y="710125"/>
              <a:ext cx="116775" cy="24200"/>
            </a:xfrm>
            <a:custGeom>
              <a:rect b="b" l="l" r="r" t="t"/>
              <a:pathLst>
                <a:path extrusionOk="0" h="968" w="4671">
                  <a:moveTo>
                    <a:pt x="2336" y="0"/>
                  </a:moveTo>
                  <a:cubicBezTo>
                    <a:pt x="1035" y="0"/>
                    <a:pt x="1" y="234"/>
                    <a:pt x="1" y="501"/>
                  </a:cubicBezTo>
                  <a:cubicBezTo>
                    <a:pt x="1" y="767"/>
                    <a:pt x="1035" y="968"/>
                    <a:pt x="2336" y="968"/>
                  </a:cubicBezTo>
                  <a:cubicBezTo>
                    <a:pt x="3603" y="968"/>
                    <a:pt x="4671" y="767"/>
                    <a:pt x="4671" y="501"/>
                  </a:cubicBezTo>
                  <a:cubicBezTo>
                    <a:pt x="4671" y="234"/>
                    <a:pt x="3603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6006125" y="851875"/>
              <a:ext cx="24200" cy="116775"/>
            </a:xfrm>
            <a:custGeom>
              <a:rect b="b" l="l" r="r" t="t"/>
              <a:pathLst>
                <a:path extrusionOk="0" h="4671" w="968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03"/>
                    <a:pt x="234" y="4671"/>
                    <a:pt x="501" y="4671"/>
                  </a:cubicBezTo>
                  <a:cubicBezTo>
                    <a:pt x="768" y="4671"/>
                    <a:pt x="968" y="3603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960250" y="897750"/>
              <a:ext cx="116775" cy="24200"/>
            </a:xfrm>
            <a:custGeom>
              <a:rect b="b" l="l" r="r" t="t"/>
              <a:pathLst>
                <a:path extrusionOk="0" h="968" w="4671">
                  <a:moveTo>
                    <a:pt x="2336" y="1"/>
                  </a:moveTo>
                  <a:cubicBezTo>
                    <a:pt x="1035" y="1"/>
                    <a:pt x="1" y="234"/>
                    <a:pt x="1" y="501"/>
                  </a:cubicBezTo>
                  <a:cubicBezTo>
                    <a:pt x="1" y="768"/>
                    <a:pt x="1035" y="968"/>
                    <a:pt x="2336" y="968"/>
                  </a:cubicBezTo>
                  <a:cubicBezTo>
                    <a:pt x="3604" y="968"/>
                    <a:pt x="4671" y="768"/>
                    <a:pt x="4671" y="501"/>
                  </a:cubicBezTo>
                  <a:cubicBezTo>
                    <a:pt x="4671" y="234"/>
                    <a:pt x="3604" y="1"/>
                    <a:pt x="2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446550" y="1424800"/>
              <a:ext cx="24225" cy="116775"/>
            </a:xfrm>
            <a:custGeom>
              <a:rect b="b" l="l" r="r" t="t"/>
              <a:pathLst>
                <a:path extrusionOk="0" h="4671" w="969">
                  <a:moveTo>
                    <a:pt x="501" y="0"/>
                  </a:moveTo>
                  <a:cubicBezTo>
                    <a:pt x="234" y="0"/>
                    <a:pt x="1" y="1034"/>
                    <a:pt x="1" y="2335"/>
                  </a:cubicBezTo>
                  <a:cubicBezTo>
                    <a:pt x="1" y="3636"/>
                    <a:pt x="234" y="4670"/>
                    <a:pt x="501" y="4670"/>
                  </a:cubicBezTo>
                  <a:cubicBezTo>
                    <a:pt x="768" y="4670"/>
                    <a:pt x="968" y="3636"/>
                    <a:pt x="968" y="2335"/>
                  </a:cubicBezTo>
                  <a:cubicBezTo>
                    <a:pt x="968" y="10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400700" y="1470650"/>
              <a:ext cx="116775" cy="24225"/>
            </a:xfrm>
            <a:custGeom>
              <a:rect b="b" l="l" r="r" t="t"/>
              <a:pathLst>
                <a:path extrusionOk="0" h="969" w="4671">
                  <a:moveTo>
                    <a:pt x="2335" y="1"/>
                  </a:moveTo>
                  <a:cubicBezTo>
                    <a:pt x="1034" y="1"/>
                    <a:pt x="0" y="234"/>
                    <a:pt x="0" y="501"/>
                  </a:cubicBezTo>
                  <a:cubicBezTo>
                    <a:pt x="0" y="768"/>
                    <a:pt x="1034" y="968"/>
                    <a:pt x="2335" y="968"/>
                  </a:cubicBezTo>
                  <a:cubicBezTo>
                    <a:pt x="3636" y="968"/>
                    <a:pt x="4670" y="768"/>
                    <a:pt x="4670" y="501"/>
                  </a:cubicBezTo>
                  <a:cubicBezTo>
                    <a:pt x="4670" y="234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088800" y="473275"/>
              <a:ext cx="24225" cy="116775"/>
            </a:xfrm>
            <a:custGeom>
              <a:rect b="b" l="l" r="r" t="t"/>
              <a:pathLst>
                <a:path extrusionOk="0" h="4671" w="969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7"/>
                    <a:pt x="234" y="4671"/>
                    <a:pt x="501" y="4671"/>
                  </a:cubicBezTo>
                  <a:cubicBezTo>
                    <a:pt x="768" y="4671"/>
                    <a:pt x="968" y="3637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042950" y="519975"/>
              <a:ext cx="116775" cy="24225"/>
            </a:xfrm>
            <a:custGeom>
              <a:rect b="b" l="l" r="r" t="t"/>
              <a:pathLst>
                <a:path extrusionOk="0" h="969" w="4671">
                  <a:moveTo>
                    <a:pt x="2335" y="1"/>
                  </a:moveTo>
                  <a:cubicBezTo>
                    <a:pt x="1034" y="1"/>
                    <a:pt x="0" y="201"/>
                    <a:pt x="0" y="468"/>
                  </a:cubicBezTo>
                  <a:cubicBezTo>
                    <a:pt x="0" y="735"/>
                    <a:pt x="1034" y="968"/>
                    <a:pt x="2335" y="968"/>
                  </a:cubicBezTo>
                  <a:cubicBezTo>
                    <a:pt x="3636" y="968"/>
                    <a:pt x="4670" y="735"/>
                    <a:pt x="4670" y="468"/>
                  </a:cubicBezTo>
                  <a:cubicBezTo>
                    <a:pt x="4670" y="201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5"/>
          <p:cNvGrpSpPr/>
          <p:nvPr/>
        </p:nvGrpSpPr>
        <p:grpSpPr>
          <a:xfrm>
            <a:off x="7863670" y="3996737"/>
            <a:ext cx="1336822" cy="1193919"/>
            <a:chOff x="1630500" y="3931600"/>
            <a:chExt cx="1139175" cy="1017400"/>
          </a:xfrm>
        </p:grpSpPr>
        <p:sp>
          <p:nvSpPr>
            <p:cNvPr id="346" name="Google Shape;346;p15"/>
            <p:cNvSpPr/>
            <p:nvPr/>
          </p:nvSpPr>
          <p:spPr>
            <a:xfrm>
              <a:off x="1630500" y="3931600"/>
              <a:ext cx="1139175" cy="1017400"/>
            </a:xfrm>
            <a:custGeom>
              <a:rect b="b" l="l" r="r" t="t"/>
              <a:pathLst>
                <a:path extrusionOk="0" h="40696" w="45567">
                  <a:moveTo>
                    <a:pt x="24985" y="0"/>
                  </a:moveTo>
                  <a:lnTo>
                    <a:pt x="24985" y="7339"/>
                  </a:lnTo>
                  <a:lnTo>
                    <a:pt x="16312" y="7339"/>
                  </a:lnTo>
                  <a:lnTo>
                    <a:pt x="16312" y="16979"/>
                  </a:lnTo>
                  <a:lnTo>
                    <a:pt x="8640" y="16979"/>
                  </a:lnTo>
                  <a:lnTo>
                    <a:pt x="8640" y="25985"/>
                  </a:lnTo>
                  <a:lnTo>
                    <a:pt x="1" y="25985"/>
                  </a:lnTo>
                  <a:lnTo>
                    <a:pt x="1" y="40696"/>
                  </a:lnTo>
                  <a:lnTo>
                    <a:pt x="45566" y="40696"/>
                  </a:lnTo>
                  <a:lnTo>
                    <a:pt x="45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725575" y="4022500"/>
              <a:ext cx="1044100" cy="926500"/>
            </a:xfrm>
            <a:custGeom>
              <a:rect b="b" l="l" r="r" t="t"/>
              <a:pathLst>
                <a:path extrusionOk="0" h="37060" w="41764">
                  <a:moveTo>
                    <a:pt x="25018" y="0"/>
                  </a:moveTo>
                  <a:lnTo>
                    <a:pt x="25018" y="8239"/>
                  </a:lnTo>
                  <a:lnTo>
                    <a:pt x="16345" y="8239"/>
                  </a:lnTo>
                  <a:lnTo>
                    <a:pt x="16345" y="17846"/>
                  </a:lnTo>
                  <a:lnTo>
                    <a:pt x="8673" y="17846"/>
                  </a:lnTo>
                  <a:lnTo>
                    <a:pt x="8673" y="26853"/>
                  </a:lnTo>
                  <a:lnTo>
                    <a:pt x="0" y="26853"/>
                  </a:lnTo>
                  <a:lnTo>
                    <a:pt x="0" y="37060"/>
                  </a:lnTo>
                  <a:lnTo>
                    <a:pt x="41763" y="37060"/>
                  </a:lnTo>
                  <a:lnTo>
                    <a:pt x="41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501950" y="4712150"/>
              <a:ext cx="64250" cy="148475"/>
            </a:xfrm>
            <a:custGeom>
              <a:rect b="b" l="l" r="r" t="t"/>
              <a:pathLst>
                <a:path extrusionOk="0" h="5939" w="2570">
                  <a:moveTo>
                    <a:pt x="1102" y="0"/>
                  </a:moveTo>
                  <a:lnTo>
                    <a:pt x="1" y="5671"/>
                  </a:lnTo>
                  <a:lnTo>
                    <a:pt x="1502" y="5938"/>
                  </a:lnTo>
                  <a:lnTo>
                    <a:pt x="2569" y="2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460250" y="4752175"/>
              <a:ext cx="148475" cy="68400"/>
            </a:xfrm>
            <a:custGeom>
              <a:rect b="b" l="l" r="r" t="t"/>
              <a:pathLst>
                <a:path extrusionOk="0" h="2736" w="5939">
                  <a:moveTo>
                    <a:pt x="335" y="1"/>
                  </a:moveTo>
                  <a:lnTo>
                    <a:pt x="1" y="1502"/>
                  </a:lnTo>
                  <a:lnTo>
                    <a:pt x="5605" y="2736"/>
                  </a:lnTo>
                  <a:lnTo>
                    <a:pt x="5939" y="126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137525" y="4549525"/>
              <a:ext cx="110100" cy="141800"/>
            </a:xfrm>
            <a:custGeom>
              <a:rect b="b" l="l" r="r" t="t"/>
              <a:pathLst>
                <a:path extrusionOk="0" h="5672" w="4404">
                  <a:moveTo>
                    <a:pt x="1268" y="1"/>
                  </a:moveTo>
                  <a:lnTo>
                    <a:pt x="1" y="835"/>
                  </a:lnTo>
                  <a:lnTo>
                    <a:pt x="3136" y="5672"/>
                  </a:lnTo>
                  <a:lnTo>
                    <a:pt x="4404" y="483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121675" y="4567050"/>
              <a:ext cx="142650" cy="107600"/>
            </a:xfrm>
            <a:custGeom>
              <a:rect b="b" l="l" r="r" t="t"/>
              <a:pathLst>
                <a:path extrusionOk="0" h="4304" w="5706">
                  <a:moveTo>
                    <a:pt x="4904" y="0"/>
                  </a:moveTo>
                  <a:lnTo>
                    <a:pt x="1" y="3002"/>
                  </a:lnTo>
                  <a:lnTo>
                    <a:pt x="768" y="4303"/>
                  </a:lnTo>
                  <a:lnTo>
                    <a:pt x="5705" y="1301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34475" y="4282675"/>
              <a:ext cx="39225" cy="38375"/>
            </a:xfrm>
            <a:custGeom>
              <a:rect b="b" l="l" r="r" t="t"/>
              <a:pathLst>
                <a:path extrusionOk="0" h="1535" w="1569">
                  <a:moveTo>
                    <a:pt x="768" y="0"/>
                  </a:moveTo>
                  <a:cubicBezTo>
                    <a:pt x="368" y="0"/>
                    <a:pt x="1" y="334"/>
                    <a:pt x="1" y="768"/>
                  </a:cubicBezTo>
                  <a:cubicBezTo>
                    <a:pt x="1" y="1201"/>
                    <a:pt x="368" y="1535"/>
                    <a:pt x="768" y="1535"/>
                  </a:cubicBezTo>
                  <a:cubicBezTo>
                    <a:pt x="1202" y="1535"/>
                    <a:pt x="1569" y="1201"/>
                    <a:pt x="1569" y="768"/>
                  </a:cubicBezTo>
                  <a:cubicBezTo>
                    <a:pt x="1569" y="334"/>
                    <a:pt x="1202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25300" y="4430275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35" y="2236"/>
                    <a:pt x="2236" y="1735"/>
                    <a:pt x="2236" y="1135"/>
                  </a:cubicBezTo>
                  <a:cubicBezTo>
                    <a:pt x="2236" y="501"/>
                    <a:pt x="1735" y="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401050" y="4363575"/>
              <a:ext cx="19200" cy="18350"/>
            </a:xfrm>
            <a:custGeom>
              <a:rect b="b" l="l" r="r" t="t"/>
              <a:pathLst>
                <a:path extrusionOk="0" h="734" w="768">
                  <a:moveTo>
                    <a:pt x="401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401" y="734"/>
                  </a:cubicBezTo>
                  <a:cubicBezTo>
                    <a:pt x="601" y="734"/>
                    <a:pt x="768" y="567"/>
                    <a:pt x="768" y="367"/>
                  </a:cubicBezTo>
                  <a:cubicBezTo>
                    <a:pt x="768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447750" y="4219300"/>
              <a:ext cx="29225" cy="29200"/>
            </a:xfrm>
            <a:custGeom>
              <a:rect b="b" l="l" r="r" t="t"/>
              <a:pathLst>
                <a:path extrusionOk="0" h="1168" w="1169">
                  <a:moveTo>
                    <a:pt x="568" y="0"/>
                  </a:moveTo>
                  <a:cubicBezTo>
                    <a:pt x="267" y="0"/>
                    <a:pt x="1" y="267"/>
                    <a:pt x="1" y="567"/>
                  </a:cubicBezTo>
                  <a:cubicBezTo>
                    <a:pt x="1" y="901"/>
                    <a:pt x="267" y="1168"/>
                    <a:pt x="568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223425" y="4816400"/>
              <a:ext cx="40050" cy="40050"/>
            </a:xfrm>
            <a:custGeom>
              <a:rect b="b" l="l" r="r" t="t"/>
              <a:pathLst>
                <a:path extrusionOk="0" h="1602" w="1602">
                  <a:moveTo>
                    <a:pt x="801" y="0"/>
                  </a:moveTo>
                  <a:cubicBezTo>
                    <a:pt x="367" y="0"/>
                    <a:pt x="1" y="334"/>
                    <a:pt x="1" y="801"/>
                  </a:cubicBezTo>
                  <a:cubicBezTo>
                    <a:pt x="1" y="1234"/>
                    <a:pt x="367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922375" y="4816400"/>
              <a:ext cx="40050" cy="40050"/>
            </a:xfrm>
            <a:custGeom>
              <a:rect b="b" l="l" r="r" t="t"/>
              <a:pathLst>
                <a:path extrusionOk="0" h="1602" w="1602">
                  <a:moveTo>
                    <a:pt x="801" y="0"/>
                  </a:moveTo>
                  <a:cubicBezTo>
                    <a:pt x="368" y="0"/>
                    <a:pt x="1" y="334"/>
                    <a:pt x="1" y="801"/>
                  </a:cubicBezTo>
                  <a:cubicBezTo>
                    <a:pt x="1" y="1234"/>
                    <a:pt x="368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401050" y="452367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401" y="1"/>
                  </a:moveTo>
                  <a:cubicBezTo>
                    <a:pt x="167" y="1"/>
                    <a:pt x="1" y="168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cubicBezTo>
                    <a:pt x="601" y="768"/>
                    <a:pt x="768" y="601"/>
                    <a:pt x="768" y="401"/>
                  </a:cubicBezTo>
                  <a:cubicBezTo>
                    <a:pt x="768" y="168"/>
                    <a:pt x="60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694600" y="4816400"/>
              <a:ext cx="15875" cy="15025"/>
            </a:xfrm>
            <a:custGeom>
              <a:rect b="b" l="l" r="r" t="t"/>
              <a:pathLst>
                <a:path extrusionOk="0" h="601" w="635">
                  <a:moveTo>
                    <a:pt x="334" y="0"/>
                  </a:moveTo>
                  <a:cubicBezTo>
                    <a:pt x="167" y="0"/>
                    <a:pt x="0" y="134"/>
                    <a:pt x="0" y="300"/>
                  </a:cubicBezTo>
                  <a:cubicBezTo>
                    <a:pt x="0" y="467"/>
                    <a:pt x="167" y="601"/>
                    <a:pt x="334" y="601"/>
                  </a:cubicBezTo>
                  <a:cubicBezTo>
                    <a:pt x="501" y="601"/>
                    <a:pt x="634" y="467"/>
                    <a:pt x="634" y="300"/>
                  </a:cubicBezTo>
                  <a:cubicBezTo>
                    <a:pt x="634" y="134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676250" y="4647100"/>
              <a:ext cx="26700" cy="25875"/>
            </a:xfrm>
            <a:custGeom>
              <a:rect b="b" l="l" r="r" t="t"/>
              <a:pathLst>
                <a:path extrusionOk="0" h="1035" w="1068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801"/>
                    <a:pt x="234" y="1035"/>
                    <a:pt x="534" y="1035"/>
                  </a:cubicBezTo>
                  <a:cubicBezTo>
                    <a:pt x="834" y="1035"/>
                    <a:pt x="1068" y="801"/>
                    <a:pt x="1068" y="501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307650" y="4888100"/>
              <a:ext cx="23375" cy="23375"/>
            </a:xfrm>
            <a:custGeom>
              <a:rect b="b" l="l" r="r" t="t"/>
              <a:pathLst>
                <a:path extrusionOk="0" h="935" w="935">
                  <a:moveTo>
                    <a:pt x="468" y="1"/>
                  </a:moveTo>
                  <a:cubicBezTo>
                    <a:pt x="234" y="1"/>
                    <a:pt x="1" y="201"/>
                    <a:pt x="1" y="468"/>
                  </a:cubicBezTo>
                  <a:cubicBezTo>
                    <a:pt x="1" y="735"/>
                    <a:pt x="234" y="935"/>
                    <a:pt x="468" y="935"/>
                  </a:cubicBezTo>
                  <a:cubicBezTo>
                    <a:pt x="734" y="935"/>
                    <a:pt x="935" y="735"/>
                    <a:pt x="935" y="468"/>
                  </a:cubicBezTo>
                  <a:cubicBezTo>
                    <a:pt x="935" y="201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307650" y="4786375"/>
              <a:ext cx="11700" cy="11700"/>
            </a:xfrm>
            <a:custGeom>
              <a:rect b="b" l="l" r="r" t="t"/>
              <a:pathLst>
                <a:path extrusionOk="0" h="468" w="46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cubicBezTo>
                    <a:pt x="368" y="467"/>
                    <a:pt x="468" y="367"/>
                    <a:pt x="468" y="234"/>
                  </a:cubicBezTo>
                  <a:cubicBezTo>
                    <a:pt x="468" y="100"/>
                    <a:pt x="368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657900" y="4113375"/>
              <a:ext cx="31725" cy="31725"/>
            </a:xfrm>
            <a:custGeom>
              <a:rect b="b" l="l" r="r" t="t"/>
              <a:pathLst>
                <a:path extrusionOk="0" h="1269" w="1269">
                  <a:moveTo>
                    <a:pt x="634" y="1"/>
                  </a:moveTo>
                  <a:cubicBezTo>
                    <a:pt x="267" y="1"/>
                    <a:pt x="1" y="301"/>
                    <a:pt x="1" y="635"/>
                  </a:cubicBezTo>
                  <a:cubicBezTo>
                    <a:pt x="1" y="1002"/>
                    <a:pt x="267" y="1269"/>
                    <a:pt x="634" y="1269"/>
                  </a:cubicBezTo>
                  <a:cubicBezTo>
                    <a:pt x="968" y="1269"/>
                    <a:pt x="1268" y="1002"/>
                    <a:pt x="1268" y="635"/>
                  </a:cubicBezTo>
                  <a:cubicBezTo>
                    <a:pt x="1268" y="268"/>
                    <a:pt x="968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202575" y="4341875"/>
              <a:ext cx="41725" cy="41725"/>
            </a:xfrm>
            <a:custGeom>
              <a:rect b="b" l="l" r="r" t="t"/>
              <a:pathLst>
                <a:path extrusionOk="0" h="1669" w="1669">
                  <a:moveTo>
                    <a:pt x="835" y="1"/>
                  </a:moveTo>
                  <a:cubicBezTo>
                    <a:pt x="368" y="1"/>
                    <a:pt x="1" y="401"/>
                    <a:pt x="1" y="835"/>
                  </a:cubicBezTo>
                  <a:cubicBezTo>
                    <a:pt x="1" y="1302"/>
                    <a:pt x="368" y="1669"/>
                    <a:pt x="835" y="1669"/>
                  </a:cubicBezTo>
                  <a:cubicBezTo>
                    <a:pt x="1302" y="1669"/>
                    <a:pt x="1668" y="1302"/>
                    <a:pt x="1668" y="835"/>
                  </a:cubicBezTo>
                  <a:cubicBezTo>
                    <a:pt x="1668" y="401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092500" y="4786375"/>
              <a:ext cx="25875" cy="26700"/>
            </a:xfrm>
            <a:custGeom>
              <a:rect b="b" l="l" r="r" t="t"/>
              <a:pathLst>
                <a:path extrusionOk="0" h="1068" w="1035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0" y="834"/>
                    <a:pt x="234" y="1068"/>
                    <a:pt x="501" y="1068"/>
                  </a:cubicBezTo>
                  <a:cubicBezTo>
                    <a:pt x="801" y="1068"/>
                    <a:pt x="1035" y="834"/>
                    <a:pt x="1035" y="534"/>
                  </a:cubicBezTo>
                  <a:cubicBezTo>
                    <a:pt x="1035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105000" y="4899775"/>
              <a:ext cx="13375" cy="13375"/>
            </a:xfrm>
            <a:custGeom>
              <a:rect b="b" l="l" r="r" t="t"/>
              <a:pathLst>
                <a:path extrusionOk="0" h="535" w="535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35"/>
                    <a:pt x="268" y="535"/>
                  </a:cubicBezTo>
                  <a:cubicBezTo>
                    <a:pt x="401" y="535"/>
                    <a:pt x="535" y="401"/>
                    <a:pt x="535" y="268"/>
                  </a:cubicBezTo>
                  <a:cubicBezTo>
                    <a:pt x="535" y="134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630500" y="4581225"/>
              <a:ext cx="311925" cy="112600"/>
            </a:xfrm>
            <a:custGeom>
              <a:rect b="b" l="l" r="r" t="t"/>
              <a:pathLst>
                <a:path extrusionOk="0" h="4504" w="12477">
                  <a:moveTo>
                    <a:pt x="1" y="0"/>
                  </a:moveTo>
                  <a:lnTo>
                    <a:pt x="3803" y="4504"/>
                  </a:lnTo>
                  <a:lnTo>
                    <a:pt x="12476" y="450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846500" y="4356050"/>
              <a:ext cx="287725" cy="112625"/>
            </a:xfrm>
            <a:custGeom>
              <a:rect b="b" l="l" r="r" t="t"/>
              <a:pathLst>
                <a:path extrusionOk="0" h="4505" w="11509">
                  <a:moveTo>
                    <a:pt x="0" y="1"/>
                  </a:moveTo>
                  <a:lnTo>
                    <a:pt x="3836" y="4504"/>
                  </a:lnTo>
                  <a:lnTo>
                    <a:pt x="11508" y="4504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038300" y="4115050"/>
              <a:ext cx="312750" cy="113450"/>
            </a:xfrm>
            <a:custGeom>
              <a:rect b="b" l="l" r="r" t="t"/>
              <a:pathLst>
                <a:path extrusionOk="0" h="4538" w="12510">
                  <a:moveTo>
                    <a:pt x="0" y="1"/>
                  </a:moveTo>
                  <a:lnTo>
                    <a:pt x="3836" y="4537"/>
                  </a:lnTo>
                  <a:lnTo>
                    <a:pt x="12509" y="4537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255125" y="3931600"/>
              <a:ext cx="514550" cy="90925"/>
            </a:xfrm>
            <a:custGeom>
              <a:rect b="b" l="l" r="r" t="t"/>
              <a:pathLst>
                <a:path extrusionOk="0" h="3637" w="20582">
                  <a:moveTo>
                    <a:pt x="0" y="0"/>
                  </a:moveTo>
                  <a:lnTo>
                    <a:pt x="3836" y="3636"/>
                  </a:lnTo>
                  <a:lnTo>
                    <a:pt x="20581" y="3636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5"/>
          <p:cNvGrpSpPr/>
          <p:nvPr/>
        </p:nvGrpSpPr>
        <p:grpSpPr>
          <a:xfrm flipH="1">
            <a:off x="7414303" y="-511127"/>
            <a:ext cx="2235565" cy="1595443"/>
            <a:chOff x="-614874" y="-730680"/>
            <a:chExt cx="3476233" cy="2480863"/>
          </a:xfrm>
        </p:grpSpPr>
        <p:sp>
          <p:nvSpPr>
            <p:cNvPr id="372" name="Google Shape;372;p15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15"/>
          <p:cNvSpPr txBox="1"/>
          <p:nvPr>
            <p:ph idx="1" type="subTitle"/>
          </p:nvPr>
        </p:nvSpPr>
        <p:spPr>
          <a:xfrm>
            <a:off x="1833677" y="1536725"/>
            <a:ext cx="26871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lsamiq San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5"/>
          <p:cNvSpPr txBox="1"/>
          <p:nvPr>
            <p:ph idx="2" type="subTitle"/>
          </p:nvPr>
        </p:nvSpPr>
        <p:spPr>
          <a:xfrm>
            <a:off x="1833677" y="1911575"/>
            <a:ext cx="26871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78" name="Google Shape;378;p15"/>
          <p:cNvSpPr txBox="1"/>
          <p:nvPr>
            <p:ph idx="3" type="subTitle"/>
          </p:nvPr>
        </p:nvSpPr>
        <p:spPr>
          <a:xfrm>
            <a:off x="5688526" y="1536725"/>
            <a:ext cx="26871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lsamiq San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9" name="Google Shape;379;p15"/>
          <p:cNvSpPr txBox="1"/>
          <p:nvPr>
            <p:ph idx="4" type="subTitle"/>
          </p:nvPr>
        </p:nvSpPr>
        <p:spPr>
          <a:xfrm>
            <a:off x="5688526" y="1911575"/>
            <a:ext cx="26871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80" name="Google Shape;380;p15"/>
          <p:cNvSpPr/>
          <p:nvPr/>
        </p:nvSpPr>
        <p:spPr>
          <a:xfrm flipH="1" rot="10800000">
            <a:off x="2681232" y="28638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 flipH="1" rot="10800000">
            <a:off x="666857" y="299560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 flipH="1" rot="10800000">
            <a:off x="2595357" y="4603988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 flipH="1" rot="10800000">
            <a:off x="4841782" y="46736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 flipH="1" rot="10800000">
            <a:off x="5282432" y="210600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 flipH="1" rot="10800000">
            <a:off x="8476782" y="178422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 flipH="1" rot="10800000">
            <a:off x="8665344" y="3382950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 flipH="1" rot="10800000">
            <a:off x="6802007" y="456827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6"/>
          <p:cNvGrpSpPr/>
          <p:nvPr/>
        </p:nvGrpSpPr>
        <p:grpSpPr>
          <a:xfrm flipH="1">
            <a:off x="6673240" y="-792706"/>
            <a:ext cx="2795934" cy="1995358"/>
            <a:chOff x="-614874" y="-730680"/>
            <a:chExt cx="3476233" cy="2480863"/>
          </a:xfrm>
        </p:grpSpPr>
        <p:sp>
          <p:nvSpPr>
            <p:cNvPr id="390" name="Google Shape;390;p16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6"/>
          <p:cNvGrpSpPr/>
          <p:nvPr/>
        </p:nvGrpSpPr>
        <p:grpSpPr>
          <a:xfrm flipH="1">
            <a:off x="-579450" y="-592049"/>
            <a:ext cx="2270842" cy="2181412"/>
            <a:chOff x="7366500" y="-592049"/>
            <a:chExt cx="2270842" cy="2181412"/>
          </a:xfrm>
        </p:grpSpPr>
        <p:sp>
          <p:nvSpPr>
            <p:cNvPr id="394" name="Google Shape;394;p16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idx="1" type="subTitle"/>
          </p:nvPr>
        </p:nvSpPr>
        <p:spPr>
          <a:xfrm>
            <a:off x="1607563" y="3635775"/>
            <a:ext cx="16086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2" type="subTitle"/>
          </p:nvPr>
        </p:nvSpPr>
        <p:spPr>
          <a:xfrm>
            <a:off x="1607562" y="3202875"/>
            <a:ext cx="1608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3" type="subTitle"/>
          </p:nvPr>
        </p:nvSpPr>
        <p:spPr>
          <a:xfrm>
            <a:off x="5927838" y="3635775"/>
            <a:ext cx="16086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4" type="subTitle"/>
          </p:nvPr>
        </p:nvSpPr>
        <p:spPr>
          <a:xfrm>
            <a:off x="5927838" y="3202875"/>
            <a:ext cx="1608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6"/>
          <p:cNvSpPr/>
          <p:nvPr/>
        </p:nvSpPr>
        <p:spPr>
          <a:xfrm>
            <a:off x="1248088" y="4743488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725338" y="3693238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"/>
          <p:cNvSpPr/>
          <p:nvPr/>
        </p:nvSpPr>
        <p:spPr>
          <a:xfrm rot="3363626">
            <a:off x="466181" y="206779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6"/>
          <p:cNvSpPr/>
          <p:nvPr/>
        </p:nvSpPr>
        <p:spPr>
          <a:xfrm>
            <a:off x="6213313" y="2735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6"/>
          <p:cNvSpPr/>
          <p:nvPr/>
        </p:nvSpPr>
        <p:spPr>
          <a:xfrm>
            <a:off x="3934563" y="192413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8183725" y="4603988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>
            <a:off x="8430763" y="21920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>
            <a:off x="8341025" y="3563275"/>
            <a:ext cx="89700" cy="129975"/>
          </a:xfrm>
          <a:custGeom>
            <a:rect b="b" l="l" r="r" t="t"/>
            <a:pathLst>
              <a:path extrusionOk="0" h="5199" w="3588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rgbClr val="00A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6"/>
          <p:cNvSpPr/>
          <p:nvPr/>
        </p:nvSpPr>
        <p:spPr>
          <a:xfrm>
            <a:off x="6435213" y="4637425"/>
            <a:ext cx="82850" cy="82850"/>
          </a:xfrm>
          <a:custGeom>
            <a:rect b="b" l="l" r="r" t="t"/>
            <a:pathLst>
              <a:path extrusionOk="0" h="3314" w="3314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4629538" y="469865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"/>
          <p:cNvSpPr/>
          <p:nvPr/>
        </p:nvSpPr>
        <p:spPr>
          <a:xfrm>
            <a:off x="3060863" y="4529138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7"/>
          <p:cNvGrpSpPr/>
          <p:nvPr/>
        </p:nvGrpSpPr>
        <p:grpSpPr>
          <a:xfrm flipH="1">
            <a:off x="6673240" y="-792706"/>
            <a:ext cx="2795934" cy="1995358"/>
            <a:chOff x="-614874" y="-730680"/>
            <a:chExt cx="3476233" cy="2480863"/>
          </a:xfrm>
        </p:grpSpPr>
        <p:sp>
          <p:nvSpPr>
            <p:cNvPr id="415" name="Google Shape;415;p17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7"/>
          <p:cNvGrpSpPr/>
          <p:nvPr/>
        </p:nvGrpSpPr>
        <p:grpSpPr>
          <a:xfrm>
            <a:off x="6141721" y="4010541"/>
            <a:ext cx="3201045" cy="1460906"/>
            <a:chOff x="5268950" y="3893076"/>
            <a:chExt cx="4138926" cy="1888940"/>
          </a:xfrm>
        </p:grpSpPr>
        <p:sp>
          <p:nvSpPr>
            <p:cNvPr id="419" name="Google Shape;419;p17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7"/>
          <p:cNvGrpSpPr/>
          <p:nvPr/>
        </p:nvGrpSpPr>
        <p:grpSpPr>
          <a:xfrm rot="337881">
            <a:off x="-608307" y="-744767"/>
            <a:ext cx="2976631" cy="1899488"/>
            <a:chOff x="-505272" y="-747714"/>
            <a:chExt cx="3536189" cy="2256561"/>
          </a:xfrm>
        </p:grpSpPr>
        <p:sp>
          <p:nvSpPr>
            <p:cNvPr id="422" name="Google Shape;422;p17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3225" y="1252175"/>
            <a:ext cx="38589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4572125" y="1252175"/>
            <a:ext cx="38589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8" name="Google Shape;428;p17"/>
          <p:cNvSpPr/>
          <p:nvPr/>
        </p:nvSpPr>
        <p:spPr>
          <a:xfrm flipH="1" rot="10800000">
            <a:off x="1492388" y="4747263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7"/>
          <p:cNvSpPr/>
          <p:nvPr/>
        </p:nvSpPr>
        <p:spPr>
          <a:xfrm flipH="1" rot="10800000">
            <a:off x="431625" y="33812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 flipH="1" rot="10800000">
            <a:off x="317775" y="189857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"/>
          <p:cNvSpPr/>
          <p:nvPr/>
        </p:nvSpPr>
        <p:spPr>
          <a:xfrm flipH="1" rot="10800000">
            <a:off x="8495563" y="30077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 flipH="1" rot="10800000">
            <a:off x="3349688" y="2450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 flipH="1" rot="10800000">
            <a:off x="4269200" y="483852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/>
          <p:nvPr/>
        </p:nvSpPr>
        <p:spPr>
          <a:xfrm flipH="1" rot="10800000">
            <a:off x="-371700" y="-724320"/>
            <a:ext cx="3373079" cy="1539420"/>
          </a:xfrm>
          <a:custGeom>
            <a:rect b="b" l="l" r="r" t="t"/>
            <a:pathLst>
              <a:path extrusionOk="0" h="46417" w="101706">
                <a:moveTo>
                  <a:pt x="51604" y="0"/>
                </a:moveTo>
                <a:cubicBezTo>
                  <a:pt x="46770" y="0"/>
                  <a:pt x="41948" y="2274"/>
                  <a:pt x="39272" y="6309"/>
                </a:cubicBezTo>
                <a:cubicBezTo>
                  <a:pt x="38239" y="5701"/>
                  <a:pt x="37418" y="4698"/>
                  <a:pt x="36415" y="3999"/>
                </a:cubicBezTo>
                <a:cubicBezTo>
                  <a:pt x="34788" y="2924"/>
                  <a:pt x="32938" y="2599"/>
                  <a:pt x="31026" y="2599"/>
                </a:cubicBezTo>
                <a:cubicBezTo>
                  <a:pt x="30938" y="2599"/>
                  <a:pt x="30850" y="2600"/>
                  <a:pt x="30761" y="2601"/>
                </a:cubicBezTo>
                <a:cubicBezTo>
                  <a:pt x="26597" y="2723"/>
                  <a:pt x="22798" y="4121"/>
                  <a:pt x="19424" y="6522"/>
                </a:cubicBezTo>
                <a:cubicBezTo>
                  <a:pt x="15898" y="8984"/>
                  <a:pt x="13983" y="12875"/>
                  <a:pt x="10366" y="15306"/>
                </a:cubicBezTo>
                <a:cubicBezTo>
                  <a:pt x="8636" y="16484"/>
                  <a:pt x="6304" y="17384"/>
                  <a:pt x="4066" y="17384"/>
                </a:cubicBezTo>
                <a:cubicBezTo>
                  <a:pt x="2607" y="17384"/>
                  <a:pt x="1188" y="17002"/>
                  <a:pt x="1" y="16066"/>
                </a:cubicBezTo>
                <a:lnTo>
                  <a:pt x="1" y="16066"/>
                </a:lnTo>
                <a:lnTo>
                  <a:pt x="3557" y="33209"/>
                </a:lnTo>
                <a:cubicBezTo>
                  <a:pt x="11886" y="43483"/>
                  <a:pt x="25959" y="45976"/>
                  <a:pt x="38512" y="46371"/>
                </a:cubicBezTo>
                <a:cubicBezTo>
                  <a:pt x="39554" y="46402"/>
                  <a:pt x="40595" y="46416"/>
                  <a:pt x="41636" y="46416"/>
                </a:cubicBezTo>
                <a:cubicBezTo>
                  <a:pt x="52933" y="46416"/>
                  <a:pt x="64207" y="44653"/>
                  <a:pt x="75200" y="42176"/>
                </a:cubicBezTo>
                <a:cubicBezTo>
                  <a:pt x="82890" y="40444"/>
                  <a:pt x="90763" y="38316"/>
                  <a:pt x="98605" y="37252"/>
                </a:cubicBezTo>
                <a:cubicBezTo>
                  <a:pt x="99053" y="37193"/>
                  <a:pt x="99479" y="37139"/>
                  <a:pt x="99885" y="37139"/>
                </a:cubicBezTo>
                <a:cubicBezTo>
                  <a:pt x="100525" y="37139"/>
                  <a:pt x="101117" y="37274"/>
                  <a:pt x="101675" y="37738"/>
                </a:cubicBezTo>
                <a:cubicBezTo>
                  <a:pt x="101067" y="35155"/>
                  <a:pt x="101705" y="32450"/>
                  <a:pt x="100915" y="29805"/>
                </a:cubicBezTo>
                <a:cubicBezTo>
                  <a:pt x="99729" y="25823"/>
                  <a:pt x="96051" y="23513"/>
                  <a:pt x="92404" y="21963"/>
                </a:cubicBezTo>
                <a:cubicBezTo>
                  <a:pt x="85383" y="18954"/>
                  <a:pt x="76568" y="19653"/>
                  <a:pt x="70397" y="14790"/>
                </a:cubicBezTo>
                <a:cubicBezTo>
                  <a:pt x="65382" y="10808"/>
                  <a:pt x="63467" y="3787"/>
                  <a:pt x="57388" y="1173"/>
                </a:cubicBezTo>
                <a:cubicBezTo>
                  <a:pt x="55555" y="379"/>
                  <a:pt x="53578" y="0"/>
                  <a:pt x="516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8"/>
          <p:cNvSpPr/>
          <p:nvPr/>
        </p:nvSpPr>
        <p:spPr>
          <a:xfrm flipH="1" rot="10800000">
            <a:off x="-269888" y="-452644"/>
            <a:ext cx="2439584" cy="792809"/>
          </a:xfrm>
          <a:custGeom>
            <a:rect b="b" l="l" r="r" t="t"/>
            <a:pathLst>
              <a:path extrusionOk="0" h="23905" w="73559">
                <a:moveTo>
                  <a:pt x="25861" y="1"/>
                </a:moveTo>
                <a:cubicBezTo>
                  <a:pt x="21190" y="1"/>
                  <a:pt x="16387" y="2100"/>
                  <a:pt x="12737" y="4937"/>
                </a:cubicBezTo>
                <a:cubicBezTo>
                  <a:pt x="10425" y="6759"/>
                  <a:pt x="6695" y="11433"/>
                  <a:pt x="3133" y="11433"/>
                </a:cubicBezTo>
                <a:cubicBezTo>
                  <a:pt x="2059" y="11433"/>
                  <a:pt x="1001" y="11008"/>
                  <a:pt x="1" y="9952"/>
                </a:cubicBezTo>
                <a:lnTo>
                  <a:pt x="1" y="9952"/>
                </a:lnTo>
                <a:lnTo>
                  <a:pt x="3223" y="20195"/>
                </a:lnTo>
                <a:cubicBezTo>
                  <a:pt x="9545" y="23265"/>
                  <a:pt x="16992" y="23235"/>
                  <a:pt x="23862" y="23630"/>
                </a:cubicBezTo>
                <a:cubicBezTo>
                  <a:pt x="26438" y="23783"/>
                  <a:pt x="29030" y="23904"/>
                  <a:pt x="31626" y="23904"/>
                </a:cubicBezTo>
                <a:cubicBezTo>
                  <a:pt x="32644" y="23904"/>
                  <a:pt x="33663" y="23886"/>
                  <a:pt x="34682" y="23843"/>
                </a:cubicBezTo>
                <a:cubicBezTo>
                  <a:pt x="39029" y="23691"/>
                  <a:pt x="43011" y="22657"/>
                  <a:pt x="47266" y="21806"/>
                </a:cubicBezTo>
                <a:cubicBezTo>
                  <a:pt x="53862" y="20439"/>
                  <a:pt x="60580" y="21776"/>
                  <a:pt x="67115" y="19679"/>
                </a:cubicBezTo>
                <a:cubicBezTo>
                  <a:pt x="69364" y="18949"/>
                  <a:pt x="71370" y="17642"/>
                  <a:pt x="73559" y="16822"/>
                </a:cubicBezTo>
                <a:cubicBezTo>
                  <a:pt x="72464" y="16274"/>
                  <a:pt x="71005" y="16214"/>
                  <a:pt x="69789" y="15879"/>
                </a:cubicBezTo>
                <a:cubicBezTo>
                  <a:pt x="68148" y="15393"/>
                  <a:pt x="66628" y="14724"/>
                  <a:pt x="65291" y="13630"/>
                </a:cubicBezTo>
                <a:cubicBezTo>
                  <a:pt x="63194" y="11928"/>
                  <a:pt x="61127" y="10104"/>
                  <a:pt x="59212" y="8159"/>
                </a:cubicBezTo>
                <a:cubicBezTo>
                  <a:pt x="55583" y="4530"/>
                  <a:pt x="51690" y="2856"/>
                  <a:pt x="46800" y="2856"/>
                </a:cubicBezTo>
                <a:cubicBezTo>
                  <a:pt x="46201" y="2856"/>
                  <a:pt x="45587" y="2881"/>
                  <a:pt x="44956" y="2931"/>
                </a:cubicBezTo>
                <a:cubicBezTo>
                  <a:pt x="43467" y="3052"/>
                  <a:pt x="41917" y="3296"/>
                  <a:pt x="40488" y="3812"/>
                </a:cubicBezTo>
                <a:cubicBezTo>
                  <a:pt x="39576" y="4147"/>
                  <a:pt x="38391" y="5514"/>
                  <a:pt x="37570" y="5636"/>
                </a:cubicBezTo>
                <a:cubicBezTo>
                  <a:pt x="37535" y="5641"/>
                  <a:pt x="37500" y="5644"/>
                  <a:pt x="37463" y="5644"/>
                </a:cubicBezTo>
                <a:cubicBezTo>
                  <a:pt x="36199" y="5644"/>
                  <a:pt x="34045" y="2639"/>
                  <a:pt x="33011" y="1989"/>
                </a:cubicBezTo>
                <a:cubicBezTo>
                  <a:pt x="30794" y="595"/>
                  <a:pt x="28346" y="1"/>
                  <a:pt x="25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7279738" y="2527282"/>
            <a:ext cx="3300405" cy="3438650"/>
            <a:chOff x="7279738" y="2527282"/>
            <a:chExt cx="3300405" cy="3438650"/>
          </a:xfrm>
        </p:grpSpPr>
        <p:sp>
          <p:nvSpPr>
            <p:cNvPr id="438" name="Google Shape;438;p18"/>
            <p:cNvSpPr/>
            <p:nvPr/>
          </p:nvSpPr>
          <p:spPr>
            <a:xfrm rot="8504610">
              <a:off x="7413020" y="3295785"/>
              <a:ext cx="2991483" cy="1468056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 rot="8504610">
              <a:off x="7530118" y="3547196"/>
              <a:ext cx="2887842" cy="1525461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 rot="8504610">
              <a:off x="7672397" y="3777758"/>
              <a:ext cx="2714784" cy="150981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18"/>
          <p:cNvGrpSpPr/>
          <p:nvPr/>
        </p:nvGrpSpPr>
        <p:grpSpPr>
          <a:xfrm>
            <a:off x="268475" y="4177000"/>
            <a:ext cx="859922" cy="701027"/>
            <a:chOff x="268475" y="4177000"/>
            <a:chExt cx="859922" cy="701027"/>
          </a:xfrm>
        </p:grpSpPr>
        <p:sp>
          <p:nvSpPr>
            <p:cNvPr id="442" name="Google Shape;442;p18"/>
            <p:cNvSpPr/>
            <p:nvPr/>
          </p:nvSpPr>
          <p:spPr>
            <a:xfrm>
              <a:off x="268475" y="4177000"/>
              <a:ext cx="859922" cy="701027"/>
            </a:xfrm>
            <a:custGeom>
              <a:rect b="b" l="l" r="r" t="t"/>
              <a:pathLst>
                <a:path extrusionOk="0" h="24111" w="29576">
                  <a:moveTo>
                    <a:pt x="10862" y="1"/>
                  </a:moveTo>
                  <a:cubicBezTo>
                    <a:pt x="10162" y="1"/>
                    <a:pt x="9400" y="121"/>
                    <a:pt x="8572" y="395"/>
                  </a:cubicBezTo>
                  <a:cubicBezTo>
                    <a:pt x="1" y="3252"/>
                    <a:pt x="700" y="15501"/>
                    <a:pt x="8086" y="23283"/>
                  </a:cubicBezTo>
                  <a:cubicBezTo>
                    <a:pt x="10100" y="23844"/>
                    <a:pt x="12115" y="24110"/>
                    <a:pt x="14050" y="24110"/>
                  </a:cubicBezTo>
                  <a:cubicBezTo>
                    <a:pt x="22597" y="24110"/>
                    <a:pt x="29576" y="18900"/>
                    <a:pt x="27965" y="10820"/>
                  </a:cubicBezTo>
                  <a:cubicBezTo>
                    <a:pt x="27199" y="6948"/>
                    <a:pt x="22516" y="6367"/>
                    <a:pt x="19775" y="6367"/>
                  </a:cubicBezTo>
                  <a:cubicBezTo>
                    <a:pt x="18600" y="6367"/>
                    <a:pt x="17782" y="6474"/>
                    <a:pt x="17782" y="6474"/>
                  </a:cubicBezTo>
                  <a:cubicBezTo>
                    <a:pt x="17782" y="6474"/>
                    <a:pt x="15993" y="1"/>
                    <a:pt x="10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39064" y="4301067"/>
              <a:ext cx="245713" cy="215824"/>
            </a:xfrm>
            <a:custGeom>
              <a:rect b="b" l="l" r="r" t="t"/>
              <a:pathLst>
                <a:path extrusionOk="0" h="7423" w="8451">
                  <a:moveTo>
                    <a:pt x="4253" y="0"/>
                  </a:moveTo>
                  <a:cubicBezTo>
                    <a:pt x="2974" y="0"/>
                    <a:pt x="1725" y="663"/>
                    <a:pt x="1034" y="1842"/>
                  </a:cubicBezTo>
                  <a:cubicBezTo>
                    <a:pt x="0" y="3605"/>
                    <a:pt x="608" y="5885"/>
                    <a:pt x="2371" y="6918"/>
                  </a:cubicBezTo>
                  <a:cubicBezTo>
                    <a:pt x="2955" y="7260"/>
                    <a:pt x="3591" y="7422"/>
                    <a:pt x="4220" y="7422"/>
                  </a:cubicBezTo>
                  <a:cubicBezTo>
                    <a:pt x="5490" y="7422"/>
                    <a:pt x="6725" y="6760"/>
                    <a:pt x="7417" y="5581"/>
                  </a:cubicBezTo>
                  <a:cubicBezTo>
                    <a:pt x="8450" y="3818"/>
                    <a:pt x="7873" y="1538"/>
                    <a:pt x="6110" y="505"/>
                  </a:cubicBezTo>
                  <a:cubicBezTo>
                    <a:pt x="5526" y="162"/>
                    <a:pt x="4886" y="0"/>
                    <a:pt x="4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07974" y="4342471"/>
              <a:ext cx="107868" cy="132960"/>
            </a:xfrm>
            <a:custGeom>
              <a:rect b="b" l="l" r="r" t="t"/>
              <a:pathLst>
                <a:path extrusionOk="0" h="4573" w="3710">
                  <a:moveTo>
                    <a:pt x="2804" y="0"/>
                  </a:moveTo>
                  <a:cubicBezTo>
                    <a:pt x="2215" y="0"/>
                    <a:pt x="1403" y="654"/>
                    <a:pt x="822" y="1664"/>
                  </a:cubicBezTo>
                  <a:cubicBezTo>
                    <a:pt x="92" y="2880"/>
                    <a:pt x="1" y="4126"/>
                    <a:pt x="578" y="4491"/>
                  </a:cubicBezTo>
                  <a:cubicBezTo>
                    <a:pt x="674" y="4546"/>
                    <a:pt x="781" y="4572"/>
                    <a:pt x="898" y="4572"/>
                  </a:cubicBezTo>
                  <a:cubicBezTo>
                    <a:pt x="1489" y="4572"/>
                    <a:pt x="2310" y="3900"/>
                    <a:pt x="2919" y="2910"/>
                  </a:cubicBezTo>
                  <a:cubicBezTo>
                    <a:pt x="3618" y="1695"/>
                    <a:pt x="3709" y="448"/>
                    <a:pt x="3132" y="84"/>
                  </a:cubicBezTo>
                  <a:cubicBezTo>
                    <a:pt x="3034" y="27"/>
                    <a:pt x="2924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739534" y="4477587"/>
              <a:ext cx="246585" cy="215184"/>
            </a:xfrm>
            <a:custGeom>
              <a:rect b="b" l="l" r="r" t="t"/>
              <a:pathLst>
                <a:path extrusionOk="0" h="7401" w="8481">
                  <a:moveTo>
                    <a:pt x="4227" y="0"/>
                  </a:moveTo>
                  <a:cubicBezTo>
                    <a:pt x="2957" y="0"/>
                    <a:pt x="1721" y="648"/>
                    <a:pt x="1034" y="1820"/>
                  </a:cubicBezTo>
                  <a:cubicBezTo>
                    <a:pt x="1" y="3583"/>
                    <a:pt x="609" y="5862"/>
                    <a:pt x="2371" y="6896"/>
                  </a:cubicBezTo>
                  <a:cubicBezTo>
                    <a:pt x="2955" y="7238"/>
                    <a:pt x="3595" y="7400"/>
                    <a:pt x="4228" y="7400"/>
                  </a:cubicBezTo>
                  <a:cubicBezTo>
                    <a:pt x="5507" y="7400"/>
                    <a:pt x="6756" y="6738"/>
                    <a:pt x="7448" y="5558"/>
                  </a:cubicBezTo>
                  <a:cubicBezTo>
                    <a:pt x="8481" y="3795"/>
                    <a:pt x="7873" y="1546"/>
                    <a:pt x="6110" y="513"/>
                  </a:cubicBezTo>
                  <a:cubicBezTo>
                    <a:pt x="5518" y="166"/>
                    <a:pt x="4869" y="0"/>
                    <a:pt x="4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808473" y="4519224"/>
              <a:ext cx="108741" cy="132146"/>
            </a:xfrm>
            <a:custGeom>
              <a:rect b="b" l="l" r="r" t="t"/>
              <a:pathLst>
                <a:path extrusionOk="0" h="4545" w="3740">
                  <a:moveTo>
                    <a:pt x="2831" y="0"/>
                  </a:moveTo>
                  <a:cubicBezTo>
                    <a:pt x="2235" y="0"/>
                    <a:pt x="1402" y="654"/>
                    <a:pt x="821" y="1664"/>
                  </a:cubicBezTo>
                  <a:cubicBezTo>
                    <a:pt x="122" y="2880"/>
                    <a:pt x="0" y="4126"/>
                    <a:pt x="578" y="4461"/>
                  </a:cubicBezTo>
                  <a:cubicBezTo>
                    <a:pt x="676" y="4517"/>
                    <a:pt x="787" y="4544"/>
                    <a:pt x="908" y="4544"/>
                  </a:cubicBezTo>
                  <a:cubicBezTo>
                    <a:pt x="1504" y="4544"/>
                    <a:pt x="2337" y="3891"/>
                    <a:pt x="2918" y="2880"/>
                  </a:cubicBezTo>
                  <a:cubicBezTo>
                    <a:pt x="3618" y="1664"/>
                    <a:pt x="3739" y="418"/>
                    <a:pt x="3162" y="84"/>
                  </a:cubicBezTo>
                  <a:cubicBezTo>
                    <a:pt x="3064" y="27"/>
                    <a:pt x="2953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97390" y="4560541"/>
              <a:ext cx="256296" cy="169187"/>
            </a:xfrm>
            <a:custGeom>
              <a:rect b="b" l="l" r="r" t="t"/>
              <a:pathLst>
                <a:path extrusionOk="0" h="5819" w="8815">
                  <a:moveTo>
                    <a:pt x="578" y="0"/>
                  </a:moveTo>
                  <a:lnTo>
                    <a:pt x="578" y="0"/>
                  </a:lnTo>
                  <a:cubicBezTo>
                    <a:pt x="578" y="0"/>
                    <a:pt x="0" y="3192"/>
                    <a:pt x="3192" y="5046"/>
                  </a:cubicBezTo>
                  <a:cubicBezTo>
                    <a:pt x="4171" y="5620"/>
                    <a:pt x="5082" y="5818"/>
                    <a:pt x="5875" y="5818"/>
                  </a:cubicBezTo>
                  <a:cubicBezTo>
                    <a:pt x="7642" y="5818"/>
                    <a:pt x="8815" y="4833"/>
                    <a:pt x="8815" y="483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559234" y="4592350"/>
              <a:ext cx="45124" cy="37565"/>
            </a:xfrm>
            <a:custGeom>
              <a:rect b="b" l="l" r="r" t="t"/>
              <a:pathLst>
                <a:path extrusionOk="0" h="1292" w="1552">
                  <a:moveTo>
                    <a:pt x="305" y="0"/>
                  </a:moveTo>
                  <a:lnTo>
                    <a:pt x="183" y="213"/>
                  </a:lnTo>
                  <a:cubicBezTo>
                    <a:pt x="1" y="548"/>
                    <a:pt x="92" y="1003"/>
                    <a:pt x="457" y="1186"/>
                  </a:cubicBezTo>
                  <a:cubicBezTo>
                    <a:pt x="570" y="1258"/>
                    <a:pt x="694" y="1292"/>
                    <a:pt x="817" y="1292"/>
                  </a:cubicBezTo>
                  <a:cubicBezTo>
                    <a:pt x="1055" y="1292"/>
                    <a:pt x="1289" y="1164"/>
                    <a:pt x="1429" y="943"/>
                  </a:cubicBezTo>
                  <a:lnTo>
                    <a:pt x="1551" y="73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606977" y="4620641"/>
              <a:ext cx="45095" cy="37565"/>
            </a:xfrm>
            <a:custGeom>
              <a:rect b="b" l="l" r="r" t="t"/>
              <a:pathLst>
                <a:path extrusionOk="0" h="1292" w="1551">
                  <a:moveTo>
                    <a:pt x="304" y="0"/>
                  </a:moveTo>
                  <a:lnTo>
                    <a:pt x="213" y="213"/>
                  </a:lnTo>
                  <a:cubicBezTo>
                    <a:pt x="0" y="547"/>
                    <a:pt x="122" y="1003"/>
                    <a:pt x="456" y="1186"/>
                  </a:cubicBezTo>
                  <a:cubicBezTo>
                    <a:pt x="570" y="1258"/>
                    <a:pt x="697" y="1291"/>
                    <a:pt x="823" y="1291"/>
                  </a:cubicBezTo>
                  <a:cubicBezTo>
                    <a:pt x="1068" y="1291"/>
                    <a:pt x="1308" y="1163"/>
                    <a:pt x="1429" y="942"/>
                  </a:cubicBezTo>
                  <a:lnTo>
                    <a:pt x="1550" y="73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655592" y="4648903"/>
              <a:ext cx="45095" cy="37594"/>
            </a:xfrm>
            <a:custGeom>
              <a:rect b="b" l="l" r="r" t="t"/>
              <a:pathLst>
                <a:path extrusionOk="0" h="1293" w="1551">
                  <a:moveTo>
                    <a:pt x="304" y="1"/>
                  </a:moveTo>
                  <a:lnTo>
                    <a:pt x="182" y="214"/>
                  </a:lnTo>
                  <a:cubicBezTo>
                    <a:pt x="0" y="548"/>
                    <a:pt x="91" y="1004"/>
                    <a:pt x="456" y="1186"/>
                  </a:cubicBezTo>
                  <a:cubicBezTo>
                    <a:pt x="569" y="1258"/>
                    <a:pt x="693" y="1292"/>
                    <a:pt x="816" y="1292"/>
                  </a:cubicBezTo>
                  <a:cubicBezTo>
                    <a:pt x="1054" y="1292"/>
                    <a:pt x="1288" y="1164"/>
                    <a:pt x="1429" y="943"/>
                  </a:cubicBezTo>
                  <a:lnTo>
                    <a:pt x="1550" y="73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8"/>
          <p:cNvGrpSpPr/>
          <p:nvPr/>
        </p:nvGrpSpPr>
        <p:grpSpPr>
          <a:xfrm>
            <a:off x="7955000" y="283050"/>
            <a:ext cx="951550" cy="1125000"/>
            <a:chOff x="7955000" y="283050"/>
            <a:chExt cx="951550" cy="1125000"/>
          </a:xfrm>
        </p:grpSpPr>
        <p:sp>
          <p:nvSpPr>
            <p:cNvPr id="452" name="Google Shape;452;p18"/>
            <p:cNvSpPr/>
            <p:nvPr/>
          </p:nvSpPr>
          <p:spPr>
            <a:xfrm>
              <a:off x="8085925" y="283050"/>
              <a:ext cx="653000" cy="1125000"/>
            </a:xfrm>
            <a:custGeom>
              <a:rect b="b" l="l" r="r" t="t"/>
              <a:pathLst>
                <a:path extrusionOk="0" h="45000" w="26120">
                  <a:moveTo>
                    <a:pt x="20315" y="1"/>
                  </a:moveTo>
                  <a:lnTo>
                    <a:pt x="1" y="4938"/>
                  </a:lnTo>
                  <a:lnTo>
                    <a:pt x="1368" y="27687"/>
                  </a:lnTo>
                  <a:lnTo>
                    <a:pt x="11376" y="27687"/>
                  </a:lnTo>
                  <a:lnTo>
                    <a:pt x="11776" y="45000"/>
                  </a:lnTo>
                  <a:lnTo>
                    <a:pt x="26119" y="16246"/>
                  </a:lnTo>
                  <a:lnTo>
                    <a:pt x="14611" y="17613"/>
                  </a:lnTo>
                  <a:lnTo>
                    <a:pt x="20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8708875" y="283050"/>
              <a:ext cx="197675" cy="302750"/>
            </a:xfrm>
            <a:custGeom>
              <a:rect b="b" l="l" r="r" t="t"/>
              <a:pathLst>
                <a:path extrusionOk="0" h="12110" w="7907">
                  <a:moveTo>
                    <a:pt x="2969" y="1"/>
                  </a:moveTo>
                  <a:lnTo>
                    <a:pt x="1" y="6072"/>
                  </a:lnTo>
                  <a:lnTo>
                    <a:pt x="2803" y="7273"/>
                  </a:lnTo>
                  <a:lnTo>
                    <a:pt x="1201" y="12110"/>
                  </a:lnTo>
                  <a:lnTo>
                    <a:pt x="1201" y="12110"/>
                  </a:lnTo>
                  <a:lnTo>
                    <a:pt x="7906" y="6572"/>
                  </a:lnTo>
                  <a:lnTo>
                    <a:pt x="4370" y="5538"/>
                  </a:lnTo>
                  <a:lnTo>
                    <a:pt x="7906" y="8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7955000" y="1047775"/>
              <a:ext cx="213525" cy="305250"/>
            </a:xfrm>
            <a:custGeom>
              <a:rect b="b" l="l" r="r" t="t"/>
              <a:pathLst>
                <a:path extrusionOk="0" h="12210" w="8541">
                  <a:moveTo>
                    <a:pt x="3570" y="0"/>
                  </a:moveTo>
                  <a:lnTo>
                    <a:pt x="1" y="3436"/>
                  </a:lnTo>
                  <a:lnTo>
                    <a:pt x="2970" y="9507"/>
                  </a:lnTo>
                  <a:lnTo>
                    <a:pt x="5638" y="8006"/>
                  </a:lnTo>
                  <a:lnTo>
                    <a:pt x="8540" y="12209"/>
                  </a:lnTo>
                  <a:lnTo>
                    <a:pt x="8173" y="3536"/>
                  </a:lnTo>
                  <a:lnTo>
                    <a:pt x="5204" y="5671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8141800" y="494300"/>
              <a:ext cx="121775" cy="101500"/>
            </a:xfrm>
            <a:custGeom>
              <a:rect b="b" l="l" r="r" t="t"/>
              <a:pathLst>
                <a:path extrusionOk="0" h="4060" w="4871">
                  <a:moveTo>
                    <a:pt x="715" y="1"/>
                  </a:moveTo>
                  <a:cubicBezTo>
                    <a:pt x="512" y="1"/>
                    <a:pt x="308" y="97"/>
                    <a:pt x="201" y="290"/>
                  </a:cubicBezTo>
                  <a:cubicBezTo>
                    <a:pt x="1" y="591"/>
                    <a:pt x="101" y="958"/>
                    <a:pt x="368" y="1158"/>
                  </a:cubicBezTo>
                  <a:lnTo>
                    <a:pt x="2102" y="2225"/>
                  </a:lnTo>
                  <a:lnTo>
                    <a:pt x="501" y="2859"/>
                  </a:lnTo>
                  <a:cubicBezTo>
                    <a:pt x="168" y="2992"/>
                    <a:pt x="1" y="3359"/>
                    <a:pt x="134" y="3693"/>
                  </a:cubicBezTo>
                  <a:cubicBezTo>
                    <a:pt x="234" y="3926"/>
                    <a:pt x="468" y="4060"/>
                    <a:pt x="735" y="4060"/>
                  </a:cubicBezTo>
                  <a:cubicBezTo>
                    <a:pt x="801" y="4060"/>
                    <a:pt x="868" y="4060"/>
                    <a:pt x="935" y="4026"/>
                  </a:cubicBezTo>
                  <a:lnTo>
                    <a:pt x="4871" y="2492"/>
                  </a:lnTo>
                  <a:lnTo>
                    <a:pt x="1035" y="90"/>
                  </a:lnTo>
                  <a:cubicBezTo>
                    <a:pt x="940" y="31"/>
                    <a:pt x="82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8295250" y="453900"/>
              <a:ext cx="134275" cy="118550"/>
            </a:xfrm>
            <a:custGeom>
              <a:rect b="b" l="l" r="r" t="t"/>
              <a:pathLst>
                <a:path extrusionOk="0" h="4742" w="5371">
                  <a:moveTo>
                    <a:pt x="4688" y="1"/>
                  </a:moveTo>
                  <a:cubicBezTo>
                    <a:pt x="4535" y="1"/>
                    <a:pt x="4383" y="59"/>
                    <a:pt x="4270" y="172"/>
                  </a:cubicBezTo>
                  <a:lnTo>
                    <a:pt x="0" y="4108"/>
                  </a:lnTo>
                  <a:lnTo>
                    <a:pt x="4604" y="4708"/>
                  </a:lnTo>
                  <a:cubicBezTo>
                    <a:pt x="4637" y="4742"/>
                    <a:pt x="4670" y="4742"/>
                    <a:pt x="4704" y="4742"/>
                  </a:cubicBezTo>
                  <a:cubicBezTo>
                    <a:pt x="5004" y="4742"/>
                    <a:pt x="5271" y="4508"/>
                    <a:pt x="5304" y="4175"/>
                  </a:cubicBezTo>
                  <a:cubicBezTo>
                    <a:pt x="5338" y="3841"/>
                    <a:pt x="5104" y="3541"/>
                    <a:pt x="4771" y="3474"/>
                  </a:cubicBezTo>
                  <a:lnTo>
                    <a:pt x="2802" y="3207"/>
                  </a:lnTo>
                  <a:lnTo>
                    <a:pt x="5104" y="1073"/>
                  </a:lnTo>
                  <a:cubicBezTo>
                    <a:pt x="5371" y="839"/>
                    <a:pt x="5371" y="439"/>
                    <a:pt x="5137" y="205"/>
                  </a:cubicBezTo>
                  <a:cubicBezTo>
                    <a:pt x="5017" y="67"/>
                    <a:pt x="4852" y="1"/>
                    <a:pt x="4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8242700" y="603300"/>
              <a:ext cx="87600" cy="39350"/>
            </a:xfrm>
            <a:custGeom>
              <a:rect b="b" l="l" r="r" t="t"/>
              <a:pathLst>
                <a:path extrusionOk="0" h="1574" w="3504">
                  <a:moveTo>
                    <a:pt x="3503" y="0"/>
                  </a:moveTo>
                  <a:lnTo>
                    <a:pt x="1" y="367"/>
                  </a:lnTo>
                  <a:cubicBezTo>
                    <a:pt x="1" y="367"/>
                    <a:pt x="279" y="1573"/>
                    <a:pt x="1581" y="1573"/>
                  </a:cubicBezTo>
                  <a:cubicBezTo>
                    <a:pt x="1631" y="1573"/>
                    <a:pt x="1682" y="1572"/>
                    <a:pt x="1736" y="1568"/>
                  </a:cubicBezTo>
                  <a:cubicBezTo>
                    <a:pt x="3170" y="1468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8120125" y="628300"/>
              <a:ext cx="59225" cy="59250"/>
            </a:xfrm>
            <a:custGeom>
              <a:rect b="b" l="l" r="r" t="t"/>
              <a:pathLst>
                <a:path extrusionOk="0" h="2370" w="2369">
                  <a:moveTo>
                    <a:pt x="1168" y="1"/>
                  </a:moveTo>
                  <a:cubicBezTo>
                    <a:pt x="534" y="1"/>
                    <a:pt x="0" y="534"/>
                    <a:pt x="0" y="1202"/>
                  </a:cubicBezTo>
                  <a:cubicBezTo>
                    <a:pt x="0" y="1835"/>
                    <a:pt x="534" y="2369"/>
                    <a:pt x="1168" y="2369"/>
                  </a:cubicBezTo>
                  <a:cubicBezTo>
                    <a:pt x="1835" y="2369"/>
                    <a:pt x="2369" y="1835"/>
                    <a:pt x="2369" y="1202"/>
                  </a:cubicBezTo>
                  <a:cubicBezTo>
                    <a:pt x="2369" y="534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8380300" y="607450"/>
              <a:ext cx="58400" cy="59250"/>
            </a:xfrm>
            <a:custGeom>
              <a:rect b="b" l="l" r="r" t="t"/>
              <a:pathLst>
                <a:path extrusionOk="0" h="2370" w="2336">
                  <a:moveTo>
                    <a:pt x="1168" y="1"/>
                  </a:moveTo>
                  <a:cubicBezTo>
                    <a:pt x="501" y="1"/>
                    <a:pt x="1" y="535"/>
                    <a:pt x="1" y="1202"/>
                  </a:cubicBezTo>
                  <a:cubicBezTo>
                    <a:pt x="1" y="1835"/>
                    <a:pt x="501" y="2369"/>
                    <a:pt x="1168" y="2369"/>
                  </a:cubicBezTo>
                  <a:cubicBezTo>
                    <a:pt x="1802" y="2369"/>
                    <a:pt x="2336" y="1835"/>
                    <a:pt x="2336" y="1202"/>
                  </a:cubicBezTo>
                  <a:cubicBezTo>
                    <a:pt x="2336" y="535"/>
                    <a:pt x="1802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8115950" y="903500"/>
              <a:ext cx="254375" cy="71750"/>
            </a:xfrm>
            <a:custGeom>
              <a:rect b="b" l="l" r="r" t="t"/>
              <a:pathLst>
                <a:path extrusionOk="0" h="2870" w="10175">
                  <a:moveTo>
                    <a:pt x="1" y="1"/>
                  </a:moveTo>
                  <a:lnTo>
                    <a:pt x="167" y="2869"/>
                  </a:lnTo>
                  <a:lnTo>
                    <a:pt x="10175" y="2869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18"/>
          <p:cNvSpPr txBox="1"/>
          <p:nvPr>
            <p:ph idx="1" type="subTitle"/>
          </p:nvPr>
        </p:nvSpPr>
        <p:spPr>
          <a:xfrm>
            <a:off x="1007874" y="3236375"/>
            <a:ext cx="18756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8"/>
          <p:cNvSpPr txBox="1"/>
          <p:nvPr>
            <p:ph idx="2" type="subTitle"/>
          </p:nvPr>
        </p:nvSpPr>
        <p:spPr>
          <a:xfrm>
            <a:off x="1007874" y="2803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8"/>
          <p:cNvSpPr txBox="1"/>
          <p:nvPr>
            <p:ph idx="3" type="subTitle"/>
          </p:nvPr>
        </p:nvSpPr>
        <p:spPr>
          <a:xfrm>
            <a:off x="3634201" y="3236375"/>
            <a:ext cx="18756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8"/>
          <p:cNvSpPr txBox="1"/>
          <p:nvPr>
            <p:ph idx="4" type="subTitle"/>
          </p:nvPr>
        </p:nvSpPr>
        <p:spPr>
          <a:xfrm>
            <a:off x="3634201" y="2803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5" type="subTitle"/>
          </p:nvPr>
        </p:nvSpPr>
        <p:spPr>
          <a:xfrm>
            <a:off x="6260526" y="3236375"/>
            <a:ext cx="18756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6" type="subTitle"/>
          </p:nvPr>
        </p:nvSpPr>
        <p:spPr>
          <a:xfrm>
            <a:off x="6260526" y="2803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8"/>
          <p:cNvSpPr/>
          <p:nvPr/>
        </p:nvSpPr>
        <p:spPr>
          <a:xfrm flipH="1" rot="10800000">
            <a:off x="5730000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8"/>
          <p:cNvSpPr/>
          <p:nvPr/>
        </p:nvSpPr>
        <p:spPr>
          <a:xfrm flipH="1" rot="10800000">
            <a:off x="1730888" y="48871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8"/>
          <p:cNvSpPr/>
          <p:nvPr/>
        </p:nvSpPr>
        <p:spPr>
          <a:xfrm flipH="1" rot="10800000">
            <a:off x="620475" y="37628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"/>
          <p:cNvSpPr/>
          <p:nvPr/>
        </p:nvSpPr>
        <p:spPr>
          <a:xfrm rot="3363626">
            <a:off x="315906" y="215200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8"/>
          <p:cNvSpPr/>
          <p:nvPr/>
        </p:nvSpPr>
        <p:spPr>
          <a:xfrm flipH="1" rot="10800000">
            <a:off x="5869550" y="45263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"/>
          <p:cNvSpPr/>
          <p:nvPr/>
        </p:nvSpPr>
        <p:spPr>
          <a:xfrm flipH="1" rot="10800000">
            <a:off x="3963738" y="4525350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 flipH="1" rot="10800000">
            <a:off x="7413075" y="4682650"/>
            <a:ext cx="64625" cy="64625"/>
          </a:xfrm>
          <a:custGeom>
            <a:rect b="b" l="l" r="r" t="t"/>
            <a:pathLst>
              <a:path extrusionOk="0" h="2585" w="2585">
                <a:moveTo>
                  <a:pt x="1277" y="1"/>
                </a:moveTo>
                <a:cubicBezTo>
                  <a:pt x="578" y="1"/>
                  <a:pt x="1" y="578"/>
                  <a:pt x="1" y="1278"/>
                </a:cubicBezTo>
                <a:cubicBezTo>
                  <a:pt x="1" y="2007"/>
                  <a:pt x="578" y="2585"/>
                  <a:pt x="1277" y="2585"/>
                </a:cubicBezTo>
                <a:cubicBezTo>
                  <a:pt x="2007" y="2585"/>
                  <a:pt x="2584" y="2007"/>
                  <a:pt x="2584" y="1278"/>
                </a:cubicBezTo>
                <a:cubicBezTo>
                  <a:pt x="2584" y="578"/>
                  <a:pt x="2007" y="1"/>
                  <a:pt x="1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8"/>
          <p:cNvSpPr/>
          <p:nvPr/>
        </p:nvSpPr>
        <p:spPr>
          <a:xfrm flipH="1" rot="10800000">
            <a:off x="8430763" y="239362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8"/>
          <p:cNvSpPr/>
          <p:nvPr/>
        </p:nvSpPr>
        <p:spPr>
          <a:xfrm flipH="1" rot="10800000">
            <a:off x="3349688" y="2450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 flipH="1" rot="10800000">
            <a:off x="8873375" y="4864150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9"/>
          <p:cNvGrpSpPr/>
          <p:nvPr/>
        </p:nvGrpSpPr>
        <p:grpSpPr>
          <a:xfrm rot="4187642">
            <a:off x="7106473" y="-71473"/>
            <a:ext cx="2648589" cy="1690154"/>
            <a:chOff x="-505272" y="-747714"/>
            <a:chExt cx="3536189" cy="2256561"/>
          </a:xfrm>
        </p:grpSpPr>
        <p:sp>
          <p:nvSpPr>
            <p:cNvPr id="480" name="Google Shape;480;p19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19"/>
          <p:cNvGrpSpPr/>
          <p:nvPr/>
        </p:nvGrpSpPr>
        <p:grpSpPr>
          <a:xfrm>
            <a:off x="-225335" y="-714956"/>
            <a:ext cx="2795934" cy="1995358"/>
            <a:chOff x="-614874" y="-730680"/>
            <a:chExt cx="3476233" cy="2480863"/>
          </a:xfrm>
        </p:grpSpPr>
        <p:sp>
          <p:nvSpPr>
            <p:cNvPr id="484" name="Google Shape;484;p19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19"/>
          <p:cNvSpPr txBox="1"/>
          <p:nvPr>
            <p:ph idx="1" type="subTitle"/>
          </p:nvPr>
        </p:nvSpPr>
        <p:spPr>
          <a:xfrm>
            <a:off x="2210910" y="1935767"/>
            <a:ext cx="1982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9"/>
          <p:cNvSpPr txBox="1"/>
          <p:nvPr>
            <p:ph idx="2" type="subTitle"/>
          </p:nvPr>
        </p:nvSpPr>
        <p:spPr>
          <a:xfrm>
            <a:off x="2210897" y="1502863"/>
            <a:ext cx="19827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3" type="subTitle"/>
          </p:nvPr>
        </p:nvSpPr>
        <p:spPr>
          <a:xfrm>
            <a:off x="2210910" y="3810079"/>
            <a:ext cx="1982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9"/>
          <p:cNvSpPr txBox="1"/>
          <p:nvPr>
            <p:ph idx="4" type="subTitle"/>
          </p:nvPr>
        </p:nvSpPr>
        <p:spPr>
          <a:xfrm>
            <a:off x="2210897" y="3377187"/>
            <a:ext cx="19827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9"/>
          <p:cNvSpPr txBox="1"/>
          <p:nvPr>
            <p:ph idx="5" type="subTitle"/>
          </p:nvPr>
        </p:nvSpPr>
        <p:spPr>
          <a:xfrm>
            <a:off x="6129684" y="1935738"/>
            <a:ext cx="1982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9"/>
          <p:cNvSpPr txBox="1"/>
          <p:nvPr>
            <p:ph idx="6" type="subTitle"/>
          </p:nvPr>
        </p:nvSpPr>
        <p:spPr>
          <a:xfrm>
            <a:off x="6129671" y="1502838"/>
            <a:ext cx="19827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9"/>
          <p:cNvSpPr txBox="1"/>
          <p:nvPr>
            <p:ph idx="7" type="subTitle"/>
          </p:nvPr>
        </p:nvSpPr>
        <p:spPr>
          <a:xfrm>
            <a:off x="6129684" y="3810075"/>
            <a:ext cx="1982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9"/>
          <p:cNvSpPr txBox="1"/>
          <p:nvPr>
            <p:ph idx="8" type="subTitle"/>
          </p:nvPr>
        </p:nvSpPr>
        <p:spPr>
          <a:xfrm>
            <a:off x="6129671" y="3377175"/>
            <a:ext cx="19827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6" name="Google Shape;496;p19"/>
          <p:cNvSpPr/>
          <p:nvPr/>
        </p:nvSpPr>
        <p:spPr>
          <a:xfrm>
            <a:off x="1770213" y="4743488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578963" y="1441263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3218188" y="22963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9"/>
          <p:cNvSpPr/>
          <p:nvPr/>
        </p:nvSpPr>
        <p:spPr>
          <a:xfrm rot="3363626">
            <a:off x="355081" y="311546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6129663" y="312488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8694750" y="4337363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/>
          <p:nvPr/>
        </p:nvSpPr>
        <p:spPr>
          <a:xfrm>
            <a:off x="8649213" y="218446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5561463" y="469865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8804750" y="445013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0"/>
          <p:cNvGrpSpPr/>
          <p:nvPr/>
        </p:nvGrpSpPr>
        <p:grpSpPr>
          <a:xfrm>
            <a:off x="7366500" y="-592049"/>
            <a:ext cx="2270842" cy="2181412"/>
            <a:chOff x="7366500" y="-592049"/>
            <a:chExt cx="2270842" cy="2181412"/>
          </a:xfrm>
        </p:grpSpPr>
        <p:sp>
          <p:nvSpPr>
            <p:cNvPr id="507" name="Google Shape;507;p20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 rot="-819680">
            <a:off x="-459856" y="-286829"/>
            <a:ext cx="2346157" cy="1497162"/>
            <a:chOff x="-505272" y="-747714"/>
            <a:chExt cx="3536189" cy="2256561"/>
          </a:xfrm>
        </p:grpSpPr>
        <p:sp>
          <p:nvSpPr>
            <p:cNvPr id="511" name="Google Shape;511;p20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0"/>
          <p:cNvSpPr txBox="1"/>
          <p:nvPr>
            <p:ph idx="1" type="subTitle"/>
          </p:nvPr>
        </p:nvSpPr>
        <p:spPr>
          <a:xfrm>
            <a:off x="713232" y="3737923"/>
            <a:ext cx="1929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20"/>
          <p:cNvSpPr txBox="1"/>
          <p:nvPr>
            <p:ph idx="2" type="subTitle"/>
          </p:nvPr>
        </p:nvSpPr>
        <p:spPr>
          <a:xfrm>
            <a:off x="713232" y="3305025"/>
            <a:ext cx="1929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0"/>
          <p:cNvSpPr txBox="1"/>
          <p:nvPr>
            <p:ph idx="3" type="subTitle"/>
          </p:nvPr>
        </p:nvSpPr>
        <p:spPr>
          <a:xfrm>
            <a:off x="2642601" y="3007760"/>
            <a:ext cx="1929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20"/>
          <p:cNvSpPr txBox="1"/>
          <p:nvPr>
            <p:ph idx="4" type="subTitle"/>
          </p:nvPr>
        </p:nvSpPr>
        <p:spPr>
          <a:xfrm>
            <a:off x="2642601" y="2574875"/>
            <a:ext cx="1929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0"/>
          <p:cNvSpPr txBox="1"/>
          <p:nvPr>
            <p:ph idx="5" type="subTitle"/>
          </p:nvPr>
        </p:nvSpPr>
        <p:spPr>
          <a:xfrm>
            <a:off x="6501347" y="3737918"/>
            <a:ext cx="1929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0"/>
          <p:cNvSpPr txBox="1"/>
          <p:nvPr>
            <p:ph idx="6" type="subTitle"/>
          </p:nvPr>
        </p:nvSpPr>
        <p:spPr>
          <a:xfrm>
            <a:off x="6501347" y="3305025"/>
            <a:ext cx="1929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0"/>
          <p:cNvSpPr txBox="1"/>
          <p:nvPr>
            <p:ph idx="7" type="subTitle"/>
          </p:nvPr>
        </p:nvSpPr>
        <p:spPr>
          <a:xfrm>
            <a:off x="4571972" y="3007756"/>
            <a:ext cx="1929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0"/>
          <p:cNvSpPr txBox="1"/>
          <p:nvPr>
            <p:ph idx="8" type="subTitle"/>
          </p:nvPr>
        </p:nvSpPr>
        <p:spPr>
          <a:xfrm>
            <a:off x="4571972" y="2574863"/>
            <a:ext cx="19293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0"/>
          <p:cNvSpPr/>
          <p:nvPr/>
        </p:nvSpPr>
        <p:spPr>
          <a:xfrm flipH="1" rot="10800000">
            <a:off x="5730000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 flipH="1" rot="10800000">
            <a:off x="1879113" y="464997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 flipH="1" rot="10800000">
            <a:off x="431625" y="33812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 flipH="1" rot="10800000">
            <a:off x="636825" y="161817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 flipH="1" rot="10800000">
            <a:off x="6713200" y="4779925"/>
            <a:ext cx="64625" cy="64625"/>
          </a:xfrm>
          <a:custGeom>
            <a:rect b="b" l="l" r="r" t="t"/>
            <a:pathLst>
              <a:path extrusionOk="0" h="2585" w="2585">
                <a:moveTo>
                  <a:pt x="1277" y="1"/>
                </a:moveTo>
                <a:cubicBezTo>
                  <a:pt x="578" y="1"/>
                  <a:pt x="1" y="578"/>
                  <a:pt x="1" y="1278"/>
                </a:cubicBezTo>
                <a:cubicBezTo>
                  <a:pt x="1" y="2007"/>
                  <a:pt x="578" y="2585"/>
                  <a:pt x="1277" y="2585"/>
                </a:cubicBezTo>
                <a:cubicBezTo>
                  <a:pt x="2007" y="2585"/>
                  <a:pt x="2584" y="2007"/>
                  <a:pt x="2584" y="1278"/>
                </a:cubicBezTo>
                <a:cubicBezTo>
                  <a:pt x="2584" y="578"/>
                  <a:pt x="2007" y="1"/>
                  <a:pt x="1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 flipH="1" rot="10800000">
            <a:off x="8495563" y="30077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 flipH="1" rot="10800000">
            <a:off x="3349688" y="2450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 flipH="1" rot="10800000">
            <a:off x="8484550" y="467922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2817900" y="2567700"/>
            <a:ext cx="35082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4058550" y="1350772"/>
            <a:ext cx="1026900" cy="81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2817900" y="3382925"/>
            <a:ext cx="3508200" cy="640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0" name="Google Shape;60;p3"/>
          <p:cNvGrpSpPr/>
          <p:nvPr/>
        </p:nvGrpSpPr>
        <p:grpSpPr>
          <a:xfrm flipH="1" rot="-5400000">
            <a:off x="7047056" y="2932205"/>
            <a:ext cx="3378605" cy="1541942"/>
            <a:chOff x="5268950" y="3893076"/>
            <a:chExt cx="4138926" cy="1888940"/>
          </a:xfrm>
        </p:grpSpPr>
        <p:sp>
          <p:nvSpPr>
            <p:cNvPr id="61" name="Google Shape;61;p3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 flipH="1">
            <a:off x="-679002" y="-548620"/>
            <a:ext cx="2667558" cy="2562505"/>
            <a:chOff x="7366500" y="-592049"/>
            <a:chExt cx="2270842" cy="2181412"/>
          </a:xfrm>
        </p:grpSpPr>
        <p:sp>
          <p:nvSpPr>
            <p:cNvPr id="64" name="Google Shape;64;p3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3"/>
          <p:cNvSpPr/>
          <p:nvPr/>
        </p:nvSpPr>
        <p:spPr>
          <a:xfrm rot="10800000">
            <a:off x="3447807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7389919" y="48871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10800000">
            <a:off x="5322007" y="4411925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10800000">
            <a:off x="2762344" y="448242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10800000">
            <a:off x="444719" y="29712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10800000">
            <a:off x="6190644" y="53950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647482" y="456827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1"/>
          <p:cNvGrpSpPr/>
          <p:nvPr/>
        </p:nvGrpSpPr>
        <p:grpSpPr>
          <a:xfrm rot="-819680">
            <a:off x="-459856" y="-286829"/>
            <a:ext cx="2346157" cy="1497162"/>
            <a:chOff x="-505272" y="-747714"/>
            <a:chExt cx="3536189" cy="2256561"/>
          </a:xfrm>
        </p:grpSpPr>
        <p:sp>
          <p:nvSpPr>
            <p:cNvPr id="533" name="Google Shape;533;p21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1"/>
          <p:cNvGrpSpPr/>
          <p:nvPr/>
        </p:nvGrpSpPr>
        <p:grpSpPr>
          <a:xfrm flipH="1">
            <a:off x="-823735" y="4401301"/>
            <a:ext cx="2556614" cy="1166798"/>
            <a:chOff x="5268950" y="3893076"/>
            <a:chExt cx="4138926" cy="1888940"/>
          </a:xfrm>
        </p:grpSpPr>
        <p:sp>
          <p:nvSpPr>
            <p:cNvPr id="537" name="Google Shape;537;p21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506900" y="-758699"/>
            <a:ext cx="2270842" cy="2181412"/>
            <a:chOff x="7366500" y="-592049"/>
            <a:chExt cx="2270842" cy="2181412"/>
          </a:xfrm>
        </p:grpSpPr>
        <p:sp>
          <p:nvSpPr>
            <p:cNvPr id="540" name="Google Shape;540;p21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21"/>
          <p:cNvSpPr txBox="1"/>
          <p:nvPr>
            <p:ph idx="1" type="subTitle"/>
          </p:nvPr>
        </p:nvSpPr>
        <p:spPr>
          <a:xfrm>
            <a:off x="1007875" y="381032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1"/>
          <p:cNvSpPr txBox="1"/>
          <p:nvPr>
            <p:ph idx="2" type="subTitle"/>
          </p:nvPr>
        </p:nvSpPr>
        <p:spPr>
          <a:xfrm>
            <a:off x="1007874" y="337742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3" type="subTitle"/>
          </p:nvPr>
        </p:nvSpPr>
        <p:spPr>
          <a:xfrm>
            <a:off x="3634201" y="381032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21"/>
          <p:cNvSpPr txBox="1"/>
          <p:nvPr>
            <p:ph idx="4" type="subTitle"/>
          </p:nvPr>
        </p:nvSpPr>
        <p:spPr>
          <a:xfrm>
            <a:off x="3634201" y="337742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1"/>
          <p:cNvSpPr txBox="1"/>
          <p:nvPr>
            <p:ph idx="5" type="subTitle"/>
          </p:nvPr>
        </p:nvSpPr>
        <p:spPr>
          <a:xfrm>
            <a:off x="6260525" y="381032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6" type="subTitle"/>
          </p:nvPr>
        </p:nvSpPr>
        <p:spPr>
          <a:xfrm>
            <a:off x="6260526" y="337742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1"/>
          <p:cNvSpPr txBox="1"/>
          <p:nvPr>
            <p:ph idx="7" type="subTitle"/>
          </p:nvPr>
        </p:nvSpPr>
        <p:spPr>
          <a:xfrm>
            <a:off x="1007875" y="198537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1"/>
          <p:cNvSpPr txBox="1"/>
          <p:nvPr>
            <p:ph idx="8" type="subTitle"/>
          </p:nvPr>
        </p:nvSpPr>
        <p:spPr>
          <a:xfrm>
            <a:off x="1007874" y="1552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1"/>
          <p:cNvSpPr txBox="1"/>
          <p:nvPr>
            <p:ph idx="9" type="subTitle"/>
          </p:nvPr>
        </p:nvSpPr>
        <p:spPr>
          <a:xfrm>
            <a:off x="3634201" y="198537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21"/>
          <p:cNvSpPr txBox="1"/>
          <p:nvPr>
            <p:ph idx="13" type="subTitle"/>
          </p:nvPr>
        </p:nvSpPr>
        <p:spPr>
          <a:xfrm>
            <a:off x="3634201" y="1552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1"/>
          <p:cNvSpPr txBox="1"/>
          <p:nvPr>
            <p:ph idx="14" type="subTitle"/>
          </p:nvPr>
        </p:nvSpPr>
        <p:spPr>
          <a:xfrm>
            <a:off x="6260525" y="1985375"/>
            <a:ext cx="1875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1"/>
          <p:cNvSpPr txBox="1"/>
          <p:nvPr>
            <p:ph idx="15" type="subTitle"/>
          </p:nvPr>
        </p:nvSpPr>
        <p:spPr>
          <a:xfrm>
            <a:off x="6260526" y="1552475"/>
            <a:ext cx="18756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21"/>
          <p:cNvSpPr/>
          <p:nvPr/>
        </p:nvSpPr>
        <p:spPr>
          <a:xfrm flipH="1" rot="10800000">
            <a:off x="5099257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 flipH="1" rot="10800000">
            <a:off x="368519" y="296663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 flipH="1" rot="10800000">
            <a:off x="463719" y="33774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 rot="3363626">
            <a:off x="318588" y="189355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 flipH="1" rot="10800000">
            <a:off x="3161407" y="45263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 flipH="1" rot="10800000">
            <a:off x="5552894" y="471657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 flipH="1" rot="10800000">
            <a:off x="8509819" y="1816575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 rot="10800000">
            <a:off x="7935132" y="471657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2"/>
          <p:cNvSpPr txBox="1"/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6" name="Google Shape;566;p22"/>
          <p:cNvSpPr txBox="1"/>
          <p:nvPr>
            <p:ph idx="1" type="subTitle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67" name="Google Shape;567;p22"/>
          <p:cNvGrpSpPr/>
          <p:nvPr/>
        </p:nvGrpSpPr>
        <p:grpSpPr>
          <a:xfrm flipH="1" rot="-2851910">
            <a:off x="-420908" y="-372384"/>
            <a:ext cx="2649076" cy="1690465"/>
            <a:chOff x="-505272" y="-747714"/>
            <a:chExt cx="3536189" cy="2256561"/>
          </a:xfrm>
        </p:grpSpPr>
        <p:sp>
          <p:nvSpPr>
            <p:cNvPr id="568" name="Google Shape;568;p22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572" name="Google Shape;572;p22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576" name="Google Shape;576;p22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2"/>
          <p:cNvSpPr/>
          <p:nvPr/>
        </p:nvSpPr>
        <p:spPr>
          <a:xfrm flipH="1" rot="10800000">
            <a:off x="697432" y="349197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 flipH="1" rot="10800000">
            <a:off x="474207" y="216785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 rot="10800000">
            <a:off x="5787282" y="4357513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 flipH="1" rot="10800000">
            <a:off x="3630557" y="4547025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 flipH="1" rot="10800000">
            <a:off x="8541045" y="32778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 flipH="1" rot="10800000">
            <a:off x="7913595" y="4514825"/>
            <a:ext cx="130725" cy="71450"/>
          </a:xfrm>
          <a:custGeom>
            <a:rect b="b" l="l" r="r" t="t"/>
            <a:pathLst>
              <a:path extrusionOk="0" h="2858" w="5229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flipH="1" rot="10800000">
            <a:off x="4832370" y="571075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flipH="1" rot="10800000">
            <a:off x="2987707" y="25350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2241600" y="1552800"/>
            <a:ext cx="466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subTitle"/>
          </p:nvPr>
        </p:nvSpPr>
        <p:spPr>
          <a:xfrm>
            <a:off x="2241600" y="2125500"/>
            <a:ext cx="4660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9" name="Google Shape;589;p23"/>
          <p:cNvGrpSpPr/>
          <p:nvPr/>
        </p:nvGrpSpPr>
        <p:grpSpPr>
          <a:xfrm>
            <a:off x="-333507" y="-792706"/>
            <a:ext cx="2795934" cy="1995358"/>
            <a:chOff x="-614874" y="-730680"/>
            <a:chExt cx="3476233" cy="2480863"/>
          </a:xfrm>
        </p:grpSpPr>
        <p:sp>
          <p:nvSpPr>
            <p:cNvPr id="590" name="Google Shape;590;p23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3"/>
          <p:cNvGrpSpPr/>
          <p:nvPr/>
        </p:nvGrpSpPr>
        <p:grpSpPr>
          <a:xfrm flipH="1">
            <a:off x="-690525" y="4107216"/>
            <a:ext cx="3201045" cy="1460906"/>
            <a:chOff x="5268950" y="3893076"/>
            <a:chExt cx="4138926" cy="1888940"/>
          </a:xfrm>
        </p:grpSpPr>
        <p:sp>
          <p:nvSpPr>
            <p:cNvPr id="594" name="Google Shape;594;p23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3"/>
          <p:cNvGrpSpPr/>
          <p:nvPr/>
        </p:nvGrpSpPr>
        <p:grpSpPr>
          <a:xfrm flipH="1">
            <a:off x="7312924" y="3879589"/>
            <a:ext cx="2217874" cy="1522813"/>
            <a:chOff x="-366650" y="3879589"/>
            <a:chExt cx="2217874" cy="1522813"/>
          </a:xfrm>
        </p:grpSpPr>
        <p:sp>
          <p:nvSpPr>
            <p:cNvPr id="597" name="Google Shape;597;p23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3"/>
          <p:cNvGrpSpPr/>
          <p:nvPr/>
        </p:nvGrpSpPr>
        <p:grpSpPr>
          <a:xfrm>
            <a:off x="7444275" y="-592049"/>
            <a:ext cx="2270842" cy="2181412"/>
            <a:chOff x="7366500" y="-592049"/>
            <a:chExt cx="2270842" cy="2181412"/>
          </a:xfrm>
        </p:grpSpPr>
        <p:sp>
          <p:nvSpPr>
            <p:cNvPr id="600" name="Google Shape;600;p23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3"/>
          <p:cNvSpPr/>
          <p:nvPr/>
        </p:nvSpPr>
        <p:spPr>
          <a:xfrm flipH="1">
            <a:off x="8265225" y="1887925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 flipH="1">
            <a:off x="7508138" y="433300"/>
            <a:ext cx="130725" cy="130725"/>
          </a:xfrm>
          <a:custGeom>
            <a:rect b="b" l="l" r="r" t="t"/>
            <a:pathLst>
              <a:path extrusionOk="0" h="5229" w="5229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 flipH="1">
            <a:off x="3490988" y="3467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 flipH="1">
            <a:off x="5894088" y="539500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 flipH="1">
            <a:off x="3505425" y="4337475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 flipH="1">
            <a:off x="587138" y="308202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 flipH="1">
            <a:off x="5206550" y="4677863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4"/>
          <p:cNvGrpSpPr/>
          <p:nvPr/>
        </p:nvGrpSpPr>
        <p:grpSpPr>
          <a:xfrm rot="-778524">
            <a:off x="-951436" y="-605109"/>
            <a:ext cx="2796064" cy="1995451"/>
            <a:chOff x="-614874" y="-730680"/>
            <a:chExt cx="3476233" cy="2480863"/>
          </a:xfrm>
        </p:grpSpPr>
        <p:sp>
          <p:nvSpPr>
            <p:cNvPr id="612" name="Google Shape;612;p24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616" name="Google Shape;616;p24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24"/>
          <p:cNvSpPr txBox="1"/>
          <p:nvPr>
            <p:ph idx="1" type="subTitle"/>
          </p:nvPr>
        </p:nvSpPr>
        <p:spPr>
          <a:xfrm>
            <a:off x="3508587" y="1567675"/>
            <a:ext cx="49221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9" name="Google Shape;619;p24"/>
          <p:cNvSpPr txBox="1"/>
          <p:nvPr>
            <p:ph idx="2" type="subTitle"/>
          </p:nvPr>
        </p:nvSpPr>
        <p:spPr>
          <a:xfrm>
            <a:off x="3508625" y="1942525"/>
            <a:ext cx="49221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620" name="Google Shape;620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1" name="Google Shape;621;p24"/>
          <p:cNvSpPr/>
          <p:nvPr/>
        </p:nvSpPr>
        <p:spPr>
          <a:xfrm flipH="1" rot="10800000">
            <a:off x="697432" y="3689100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 flipH="1" rot="10800000">
            <a:off x="496407" y="14788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 flipH="1" rot="10800000">
            <a:off x="5476232" y="45253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 flipH="1" rot="10800000">
            <a:off x="3630557" y="4744150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 flipH="1" rot="10800000">
            <a:off x="5345482" y="195288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 flipH="1" rot="10800000">
            <a:off x="8596570" y="29361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 flipH="1" rot="10800000">
            <a:off x="2916282" y="1395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/>
          <p:nvPr/>
        </p:nvSpPr>
        <p:spPr>
          <a:xfrm rot="3363626">
            <a:off x="8239276" y="35407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/>
          <p:nvPr>
            <p:ph type="title"/>
          </p:nvPr>
        </p:nvSpPr>
        <p:spPr>
          <a:xfrm>
            <a:off x="4570442" y="1760688"/>
            <a:ext cx="27180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1" type="subTitle"/>
          </p:nvPr>
        </p:nvSpPr>
        <p:spPr>
          <a:xfrm>
            <a:off x="4570452" y="2343913"/>
            <a:ext cx="2718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2" name="Google Shape;632;p25"/>
          <p:cNvGrpSpPr/>
          <p:nvPr/>
        </p:nvGrpSpPr>
        <p:grpSpPr>
          <a:xfrm rot="5400000">
            <a:off x="-1408484" y="2858380"/>
            <a:ext cx="3378605" cy="1541942"/>
            <a:chOff x="5268950" y="3893076"/>
            <a:chExt cx="4138926" cy="1888940"/>
          </a:xfrm>
        </p:grpSpPr>
        <p:sp>
          <p:nvSpPr>
            <p:cNvPr id="633" name="Google Shape;633;p25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7152547" y="-568245"/>
            <a:ext cx="2667558" cy="2562505"/>
            <a:chOff x="7366500" y="-592049"/>
            <a:chExt cx="2270842" cy="2181412"/>
          </a:xfrm>
        </p:grpSpPr>
        <p:sp>
          <p:nvSpPr>
            <p:cNvPr id="636" name="Google Shape;636;p25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25"/>
          <p:cNvSpPr/>
          <p:nvPr/>
        </p:nvSpPr>
        <p:spPr>
          <a:xfrm flipH="1">
            <a:off x="7411163" y="4525325"/>
            <a:ext cx="152775" cy="157325"/>
          </a:xfrm>
          <a:custGeom>
            <a:rect b="b" l="l" r="r" t="t"/>
            <a:pathLst>
              <a:path extrusionOk="0" h="6293" w="6111">
                <a:moveTo>
                  <a:pt x="2068" y="1"/>
                </a:moveTo>
                <a:lnTo>
                  <a:pt x="1885" y="2189"/>
                </a:lnTo>
                <a:lnTo>
                  <a:pt x="1" y="3314"/>
                </a:lnTo>
                <a:lnTo>
                  <a:pt x="2037" y="4135"/>
                </a:lnTo>
                <a:lnTo>
                  <a:pt x="2493" y="6293"/>
                </a:lnTo>
                <a:lnTo>
                  <a:pt x="3922" y="4621"/>
                </a:lnTo>
                <a:lnTo>
                  <a:pt x="6110" y="4834"/>
                </a:lnTo>
                <a:lnTo>
                  <a:pt x="6110" y="4834"/>
                </a:lnTo>
                <a:lnTo>
                  <a:pt x="4955" y="2980"/>
                </a:lnTo>
                <a:lnTo>
                  <a:pt x="5837" y="973"/>
                </a:lnTo>
                <a:lnTo>
                  <a:pt x="3709" y="1490"/>
                </a:lnTo>
                <a:lnTo>
                  <a:pt x="20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 flipH="1">
            <a:off x="8384388" y="3174813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 flipH="1">
            <a:off x="3069638" y="1532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 flipH="1">
            <a:off x="4905838" y="474513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 flipH="1">
            <a:off x="1313513" y="4800500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 flipH="1">
            <a:off x="481400" y="16641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 flipH="1">
            <a:off x="732100" y="253500"/>
            <a:ext cx="130725" cy="71450"/>
          </a:xfrm>
          <a:custGeom>
            <a:rect b="b" l="l" r="r" t="t"/>
            <a:pathLst>
              <a:path extrusionOk="0" h="2858" w="5229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 flipH="1">
            <a:off x="3310100" y="4384913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0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6"/>
          <p:cNvGrpSpPr/>
          <p:nvPr/>
        </p:nvGrpSpPr>
        <p:grpSpPr>
          <a:xfrm rot="4187642">
            <a:off x="7106473" y="-71473"/>
            <a:ext cx="2648589" cy="1690154"/>
            <a:chOff x="-505272" y="-747714"/>
            <a:chExt cx="3536189" cy="2256561"/>
          </a:xfrm>
        </p:grpSpPr>
        <p:sp>
          <p:nvSpPr>
            <p:cNvPr id="649" name="Google Shape;649;p26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-225335" y="-714956"/>
            <a:ext cx="2795934" cy="1995358"/>
            <a:chOff x="-614874" y="-730680"/>
            <a:chExt cx="3476233" cy="2480863"/>
          </a:xfrm>
        </p:grpSpPr>
        <p:sp>
          <p:nvSpPr>
            <p:cNvPr id="653" name="Google Shape;653;p26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26"/>
          <p:cNvSpPr txBox="1"/>
          <p:nvPr>
            <p:ph type="title"/>
          </p:nvPr>
        </p:nvSpPr>
        <p:spPr>
          <a:xfrm>
            <a:off x="1547921" y="1760688"/>
            <a:ext cx="27180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26"/>
          <p:cNvSpPr txBox="1"/>
          <p:nvPr>
            <p:ph idx="1" type="subTitle"/>
          </p:nvPr>
        </p:nvSpPr>
        <p:spPr>
          <a:xfrm>
            <a:off x="1547932" y="2343913"/>
            <a:ext cx="2718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6"/>
          <p:cNvSpPr/>
          <p:nvPr/>
        </p:nvSpPr>
        <p:spPr>
          <a:xfrm flipH="1" rot="10800000">
            <a:off x="5730000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 flipH="1" rot="10800000">
            <a:off x="2972138" y="508275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 flipH="1" rot="10800000">
            <a:off x="1234713" y="467353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 flipH="1" rot="10800000">
            <a:off x="666850" y="329010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 rot="3363626">
            <a:off x="782481" y="155647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 flipH="1" rot="10800000">
            <a:off x="3963738" y="4525350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 flipH="1" rot="10800000">
            <a:off x="7413075" y="4682650"/>
            <a:ext cx="64625" cy="64625"/>
          </a:xfrm>
          <a:custGeom>
            <a:rect b="b" l="l" r="r" t="t"/>
            <a:pathLst>
              <a:path extrusionOk="0" h="2585" w="2585">
                <a:moveTo>
                  <a:pt x="1277" y="1"/>
                </a:moveTo>
                <a:cubicBezTo>
                  <a:pt x="578" y="1"/>
                  <a:pt x="1" y="578"/>
                  <a:pt x="1" y="1278"/>
                </a:cubicBezTo>
                <a:cubicBezTo>
                  <a:pt x="1" y="2007"/>
                  <a:pt x="578" y="2585"/>
                  <a:pt x="1277" y="2585"/>
                </a:cubicBezTo>
                <a:cubicBezTo>
                  <a:pt x="2007" y="2585"/>
                  <a:pt x="2584" y="2007"/>
                  <a:pt x="2584" y="1278"/>
                </a:cubicBezTo>
                <a:cubicBezTo>
                  <a:pt x="2584" y="578"/>
                  <a:pt x="2007" y="1"/>
                  <a:pt x="1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 flipH="1" rot="10800000">
            <a:off x="8291013" y="208983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 flipH="1" rot="10800000">
            <a:off x="8762275" y="4604000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27"/>
          <p:cNvGrpSpPr/>
          <p:nvPr/>
        </p:nvGrpSpPr>
        <p:grpSpPr>
          <a:xfrm>
            <a:off x="7366500" y="-592049"/>
            <a:ext cx="2270842" cy="2181412"/>
            <a:chOff x="7366500" y="-592049"/>
            <a:chExt cx="2270842" cy="2181412"/>
          </a:xfrm>
        </p:grpSpPr>
        <p:sp>
          <p:nvSpPr>
            <p:cNvPr id="669" name="Google Shape;669;p27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7"/>
          <p:cNvGrpSpPr/>
          <p:nvPr/>
        </p:nvGrpSpPr>
        <p:grpSpPr>
          <a:xfrm rot="-819680">
            <a:off x="-459856" y="-286829"/>
            <a:ext cx="2346157" cy="1497162"/>
            <a:chOff x="-505272" y="-747714"/>
            <a:chExt cx="3536189" cy="2256561"/>
          </a:xfrm>
        </p:grpSpPr>
        <p:sp>
          <p:nvSpPr>
            <p:cNvPr id="673" name="Google Shape;673;p27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7" name="Google Shape;677;p27"/>
          <p:cNvSpPr txBox="1"/>
          <p:nvPr>
            <p:ph idx="1" type="subTitle"/>
          </p:nvPr>
        </p:nvSpPr>
        <p:spPr>
          <a:xfrm>
            <a:off x="713225" y="1252175"/>
            <a:ext cx="38589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8" name="Google Shape;678;p27"/>
          <p:cNvSpPr/>
          <p:nvPr/>
        </p:nvSpPr>
        <p:spPr>
          <a:xfrm>
            <a:off x="1770213" y="4743488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359563" y="218067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3806963" y="22963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 rot="3363626">
            <a:off x="260981" y="396741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6315063" y="193375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649213" y="218446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758675" y="4415213"/>
            <a:ext cx="89700" cy="129975"/>
          </a:xfrm>
          <a:custGeom>
            <a:rect b="b" l="l" r="r" t="t"/>
            <a:pathLst>
              <a:path extrusionOk="0" h="5199" w="3588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rgbClr val="00A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4672738" y="474350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8"/>
          <p:cNvGrpSpPr/>
          <p:nvPr/>
        </p:nvGrpSpPr>
        <p:grpSpPr>
          <a:xfrm>
            <a:off x="-341251" y="3879589"/>
            <a:ext cx="2217874" cy="1522813"/>
            <a:chOff x="-366650" y="3879589"/>
            <a:chExt cx="2217874" cy="1522813"/>
          </a:xfrm>
        </p:grpSpPr>
        <p:sp>
          <p:nvSpPr>
            <p:cNvPr id="688" name="Google Shape;688;p28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7366500" y="-592049"/>
            <a:ext cx="2270842" cy="2181412"/>
            <a:chOff x="7366500" y="-592049"/>
            <a:chExt cx="2270842" cy="2181412"/>
          </a:xfrm>
        </p:grpSpPr>
        <p:sp>
          <p:nvSpPr>
            <p:cNvPr id="691" name="Google Shape;691;p28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8"/>
          <p:cNvGrpSpPr/>
          <p:nvPr/>
        </p:nvGrpSpPr>
        <p:grpSpPr>
          <a:xfrm rot="-819680">
            <a:off x="-459856" y="-286829"/>
            <a:ext cx="2346157" cy="1497162"/>
            <a:chOff x="-505272" y="-747714"/>
            <a:chExt cx="3536189" cy="2256561"/>
          </a:xfrm>
        </p:grpSpPr>
        <p:sp>
          <p:nvSpPr>
            <p:cNvPr id="695" name="Google Shape;695;p28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28"/>
          <p:cNvSpPr/>
          <p:nvPr/>
        </p:nvSpPr>
        <p:spPr>
          <a:xfrm>
            <a:off x="519682" y="2872850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784782" y="1722563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2057857" y="666388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7478632" y="4760038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8430720" y="211083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8"/>
          <p:cNvSpPr/>
          <p:nvPr/>
        </p:nvSpPr>
        <p:spPr>
          <a:xfrm>
            <a:off x="7282520" y="675375"/>
            <a:ext cx="130725" cy="71450"/>
          </a:xfrm>
          <a:custGeom>
            <a:rect b="b" l="l" r="r" t="t"/>
            <a:pathLst>
              <a:path extrusionOk="0" h="2858" w="5229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"/>
          <p:cNvSpPr/>
          <p:nvPr/>
        </p:nvSpPr>
        <p:spPr>
          <a:xfrm>
            <a:off x="5331720" y="4562575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 rot="3363626">
            <a:off x="8443676" y="355513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2351632" y="45154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9"/>
          <p:cNvGrpSpPr/>
          <p:nvPr/>
        </p:nvGrpSpPr>
        <p:grpSpPr>
          <a:xfrm flipH="1" rot="-579269">
            <a:off x="-1116259" y="3269102"/>
            <a:ext cx="3300281" cy="3438521"/>
            <a:chOff x="7279738" y="2527282"/>
            <a:chExt cx="3300405" cy="3438650"/>
          </a:xfrm>
        </p:grpSpPr>
        <p:sp>
          <p:nvSpPr>
            <p:cNvPr id="710" name="Google Shape;710;p29"/>
            <p:cNvSpPr/>
            <p:nvPr/>
          </p:nvSpPr>
          <p:spPr>
            <a:xfrm rot="8504610">
              <a:off x="7413020" y="3295785"/>
              <a:ext cx="2991483" cy="1468056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 rot="8504610">
              <a:off x="7530118" y="3547196"/>
              <a:ext cx="2887842" cy="1525461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 rot="8504610">
              <a:off x="7672397" y="3777758"/>
              <a:ext cx="2714784" cy="150981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9"/>
          <p:cNvGrpSpPr/>
          <p:nvPr/>
        </p:nvGrpSpPr>
        <p:grpSpPr>
          <a:xfrm rot="3566971">
            <a:off x="7389000" y="-305544"/>
            <a:ext cx="2648503" cy="1690099"/>
            <a:chOff x="-505272" y="-747714"/>
            <a:chExt cx="3536189" cy="2256561"/>
          </a:xfrm>
        </p:grpSpPr>
        <p:sp>
          <p:nvSpPr>
            <p:cNvPr id="714" name="Google Shape;714;p29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29"/>
          <p:cNvSpPr/>
          <p:nvPr/>
        </p:nvSpPr>
        <p:spPr>
          <a:xfrm flipH="1" rot="10800000">
            <a:off x="-371700" y="-724320"/>
            <a:ext cx="3373079" cy="1539420"/>
          </a:xfrm>
          <a:custGeom>
            <a:rect b="b" l="l" r="r" t="t"/>
            <a:pathLst>
              <a:path extrusionOk="0" h="46417" w="101706">
                <a:moveTo>
                  <a:pt x="51604" y="0"/>
                </a:moveTo>
                <a:cubicBezTo>
                  <a:pt x="46770" y="0"/>
                  <a:pt x="41948" y="2274"/>
                  <a:pt x="39272" y="6309"/>
                </a:cubicBezTo>
                <a:cubicBezTo>
                  <a:pt x="38239" y="5701"/>
                  <a:pt x="37418" y="4698"/>
                  <a:pt x="36415" y="3999"/>
                </a:cubicBezTo>
                <a:cubicBezTo>
                  <a:pt x="34788" y="2924"/>
                  <a:pt x="32938" y="2599"/>
                  <a:pt x="31026" y="2599"/>
                </a:cubicBezTo>
                <a:cubicBezTo>
                  <a:pt x="30938" y="2599"/>
                  <a:pt x="30850" y="2600"/>
                  <a:pt x="30761" y="2601"/>
                </a:cubicBezTo>
                <a:cubicBezTo>
                  <a:pt x="26597" y="2723"/>
                  <a:pt x="22798" y="4121"/>
                  <a:pt x="19424" y="6522"/>
                </a:cubicBezTo>
                <a:cubicBezTo>
                  <a:pt x="15898" y="8984"/>
                  <a:pt x="13983" y="12875"/>
                  <a:pt x="10366" y="15306"/>
                </a:cubicBezTo>
                <a:cubicBezTo>
                  <a:pt x="8636" y="16484"/>
                  <a:pt x="6304" y="17384"/>
                  <a:pt x="4066" y="17384"/>
                </a:cubicBezTo>
                <a:cubicBezTo>
                  <a:pt x="2607" y="17384"/>
                  <a:pt x="1188" y="17002"/>
                  <a:pt x="1" y="16066"/>
                </a:cubicBezTo>
                <a:lnTo>
                  <a:pt x="1" y="16066"/>
                </a:lnTo>
                <a:lnTo>
                  <a:pt x="3557" y="33209"/>
                </a:lnTo>
                <a:cubicBezTo>
                  <a:pt x="11886" y="43483"/>
                  <a:pt x="25959" y="45976"/>
                  <a:pt x="38512" y="46371"/>
                </a:cubicBezTo>
                <a:cubicBezTo>
                  <a:pt x="39554" y="46402"/>
                  <a:pt x="40595" y="46416"/>
                  <a:pt x="41636" y="46416"/>
                </a:cubicBezTo>
                <a:cubicBezTo>
                  <a:pt x="52933" y="46416"/>
                  <a:pt x="64207" y="44653"/>
                  <a:pt x="75200" y="42176"/>
                </a:cubicBezTo>
                <a:cubicBezTo>
                  <a:pt x="82890" y="40444"/>
                  <a:pt x="90763" y="38316"/>
                  <a:pt x="98605" y="37252"/>
                </a:cubicBezTo>
                <a:cubicBezTo>
                  <a:pt x="99053" y="37193"/>
                  <a:pt x="99479" y="37139"/>
                  <a:pt x="99885" y="37139"/>
                </a:cubicBezTo>
                <a:cubicBezTo>
                  <a:pt x="100525" y="37139"/>
                  <a:pt x="101117" y="37274"/>
                  <a:pt x="101675" y="37738"/>
                </a:cubicBezTo>
                <a:cubicBezTo>
                  <a:pt x="101067" y="35155"/>
                  <a:pt x="101705" y="32450"/>
                  <a:pt x="100915" y="29805"/>
                </a:cubicBezTo>
                <a:cubicBezTo>
                  <a:pt x="99729" y="25823"/>
                  <a:pt x="96051" y="23513"/>
                  <a:pt x="92404" y="21963"/>
                </a:cubicBezTo>
                <a:cubicBezTo>
                  <a:pt x="85383" y="18954"/>
                  <a:pt x="76568" y="19653"/>
                  <a:pt x="70397" y="14790"/>
                </a:cubicBezTo>
                <a:cubicBezTo>
                  <a:pt x="65382" y="10808"/>
                  <a:pt x="63467" y="3787"/>
                  <a:pt x="57388" y="1173"/>
                </a:cubicBezTo>
                <a:cubicBezTo>
                  <a:pt x="55555" y="379"/>
                  <a:pt x="53578" y="0"/>
                  <a:pt x="516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 flipH="1" rot="10800000">
            <a:off x="-269888" y="-452644"/>
            <a:ext cx="2439584" cy="792809"/>
          </a:xfrm>
          <a:custGeom>
            <a:rect b="b" l="l" r="r" t="t"/>
            <a:pathLst>
              <a:path extrusionOk="0" h="23905" w="73559">
                <a:moveTo>
                  <a:pt x="25861" y="1"/>
                </a:moveTo>
                <a:cubicBezTo>
                  <a:pt x="21190" y="1"/>
                  <a:pt x="16387" y="2100"/>
                  <a:pt x="12737" y="4937"/>
                </a:cubicBezTo>
                <a:cubicBezTo>
                  <a:pt x="10425" y="6759"/>
                  <a:pt x="6695" y="11433"/>
                  <a:pt x="3133" y="11433"/>
                </a:cubicBezTo>
                <a:cubicBezTo>
                  <a:pt x="2059" y="11433"/>
                  <a:pt x="1001" y="11008"/>
                  <a:pt x="1" y="9952"/>
                </a:cubicBezTo>
                <a:lnTo>
                  <a:pt x="1" y="9952"/>
                </a:lnTo>
                <a:lnTo>
                  <a:pt x="3223" y="20195"/>
                </a:lnTo>
                <a:cubicBezTo>
                  <a:pt x="9545" y="23265"/>
                  <a:pt x="16992" y="23235"/>
                  <a:pt x="23862" y="23630"/>
                </a:cubicBezTo>
                <a:cubicBezTo>
                  <a:pt x="26438" y="23783"/>
                  <a:pt x="29030" y="23904"/>
                  <a:pt x="31626" y="23904"/>
                </a:cubicBezTo>
                <a:cubicBezTo>
                  <a:pt x="32644" y="23904"/>
                  <a:pt x="33663" y="23886"/>
                  <a:pt x="34682" y="23843"/>
                </a:cubicBezTo>
                <a:cubicBezTo>
                  <a:pt x="39029" y="23691"/>
                  <a:pt x="43011" y="22657"/>
                  <a:pt x="47266" y="21806"/>
                </a:cubicBezTo>
                <a:cubicBezTo>
                  <a:pt x="53862" y="20439"/>
                  <a:pt x="60580" y="21776"/>
                  <a:pt x="67115" y="19679"/>
                </a:cubicBezTo>
                <a:cubicBezTo>
                  <a:pt x="69364" y="18949"/>
                  <a:pt x="71370" y="17642"/>
                  <a:pt x="73559" y="16822"/>
                </a:cubicBezTo>
                <a:cubicBezTo>
                  <a:pt x="72464" y="16274"/>
                  <a:pt x="71005" y="16214"/>
                  <a:pt x="69789" y="15879"/>
                </a:cubicBezTo>
                <a:cubicBezTo>
                  <a:pt x="68148" y="15393"/>
                  <a:pt x="66628" y="14724"/>
                  <a:pt x="65291" y="13630"/>
                </a:cubicBezTo>
                <a:cubicBezTo>
                  <a:pt x="63194" y="11928"/>
                  <a:pt x="61127" y="10104"/>
                  <a:pt x="59212" y="8159"/>
                </a:cubicBezTo>
                <a:cubicBezTo>
                  <a:pt x="55583" y="4530"/>
                  <a:pt x="51690" y="2856"/>
                  <a:pt x="46800" y="2856"/>
                </a:cubicBezTo>
                <a:cubicBezTo>
                  <a:pt x="46201" y="2856"/>
                  <a:pt x="45587" y="2881"/>
                  <a:pt x="44956" y="2931"/>
                </a:cubicBezTo>
                <a:cubicBezTo>
                  <a:pt x="43467" y="3052"/>
                  <a:pt x="41917" y="3296"/>
                  <a:pt x="40488" y="3812"/>
                </a:cubicBezTo>
                <a:cubicBezTo>
                  <a:pt x="39576" y="4147"/>
                  <a:pt x="38391" y="5514"/>
                  <a:pt x="37570" y="5636"/>
                </a:cubicBezTo>
                <a:cubicBezTo>
                  <a:pt x="37535" y="5641"/>
                  <a:pt x="37500" y="5644"/>
                  <a:pt x="37463" y="5644"/>
                </a:cubicBezTo>
                <a:cubicBezTo>
                  <a:pt x="36199" y="5644"/>
                  <a:pt x="34045" y="2639"/>
                  <a:pt x="33011" y="1989"/>
                </a:cubicBezTo>
                <a:cubicBezTo>
                  <a:pt x="30794" y="595"/>
                  <a:pt x="28346" y="1"/>
                  <a:pt x="258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0" name="Google Shape;720;p29"/>
          <p:cNvSpPr/>
          <p:nvPr/>
        </p:nvSpPr>
        <p:spPr>
          <a:xfrm rot="10800000">
            <a:off x="3716926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 rot="10800000">
            <a:off x="7333713" y="444413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 rot="10800000">
            <a:off x="8536788" y="3689625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 rot="3363626">
            <a:off x="8308757" y="156494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 rot="10800000">
            <a:off x="5857726" y="4674600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 rot="10800000">
            <a:off x="3184238" y="471657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 rot="10800000">
            <a:off x="515938" y="1610000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 rot="10800000">
            <a:off x="526588" y="33077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0"/>
          <p:cNvGrpSpPr/>
          <p:nvPr/>
        </p:nvGrpSpPr>
        <p:grpSpPr>
          <a:xfrm>
            <a:off x="-755682" y="-848231"/>
            <a:ext cx="2795934" cy="1995358"/>
            <a:chOff x="-614874" y="-730680"/>
            <a:chExt cx="3476233" cy="2480863"/>
          </a:xfrm>
        </p:grpSpPr>
        <p:sp>
          <p:nvSpPr>
            <p:cNvPr id="730" name="Google Shape;730;p30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0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734" name="Google Shape;734;p30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0"/>
          <p:cNvGrpSpPr/>
          <p:nvPr/>
        </p:nvGrpSpPr>
        <p:grpSpPr>
          <a:xfrm>
            <a:off x="7211550" y="-64775"/>
            <a:ext cx="1261750" cy="1308250"/>
            <a:chOff x="4761075" y="2265400"/>
            <a:chExt cx="1261750" cy="1308250"/>
          </a:xfrm>
        </p:grpSpPr>
        <p:sp>
          <p:nvSpPr>
            <p:cNvPr id="737" name="Google Shape;737;p30"/>
            <p:cNvSpPr/>
            <p:nvPr/>
          </p:nvSpPr>
          <p:spPr>
            <a:xfrm>
              <a:off x="5023750" y="2283750"/>
              <a:ext cx="716375" cy="939850"/>
            </a:xfrm>
            <a:custGeom>
              <a:rect b="b" l="l" r="r" t="t"/>
              <a:pathLst>
                <a:path extrusionOk="0" h="37594" w="28655">
                  <a:moveTo>
                    <a:pt x="13077" y="0"/>
                  </a:moveTo>
                  <a:lnTo>
                    <a:pt x="7073" y="1201"/>
                  </a:lnTo>
                  <a:cubicBezTo>
                    <a:pt x="7073" y="1201"/>
                    <a:pt x="8974" y="4270"/>
                    <a:pt x="10809" y="9140"/>
                  </a:cubicBezTo>
                  <a:cubicBezTo>
                    <a:pt x="268" y="16779"/>
                    <a:pt x="1" y="37594"/>
                    <a:pt x="1" y="37594"/>
                  </a:cubicBezTo>
                  <a:lnTo>
                    <a:pt x="2336" y="34392"/>
                  </a:lnTo>
                  <a:cubicBezTo>
                    <a:pt x="2336" y="34392"/>
                    <a:pt x="2336" y="19914"/>
                    <a:pt x="12109" y="10975"/>
                  </a:cubicBezTo>
                  <a:cubicBezTo>
                    <a:pt x="19248" y="15978"/>
                    <a:pt x="25352" y="26686"/>
                    <a:pt x="25352" y="26686"/>
                  </a:cubicBezTo>
                  <a:cubicBezTo>
                    <a:pt x="25352" y="26686"/>
                    <a:pt x="25986" y="29955"/>
                    <a:pt x="28655" y="31089"/>
                  </a:cubicBezTo>
                  <a:cubicBezTo>
                    <a:pt x="24652" y="16312"/>
                    <a:pt x="13077" y="9140"/>
                    <a:pt x="13077" y="9140"/>
                  </a:cubicBezTo>
                  <a:lnTo>
                    <a:pt x="13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4761075" y="3057850"/>
              <a:ext cx="565425" cy="515800"/>
            </a:xfrm>
            <a:custGeom>
              <a:rect b="b" l="l" r="r" t="t"/>
              <a:pathLst>
                <a:path extrusionOk="0" h="20632" w="22617">
                  <a:moveTo>
                    <a:pt x="11308" y="0"/>
                  </a:moveTo>
                  <a:cubicBezTo>
                    <a:pt x="8665" y="0"/>
                    <a:pt x="6021" y="1009"/>
                    <a:pt x="4003" y="3027"/>
                  </a:cubicBezTo>
                  <a:cubicBezTo>
                    <a:pt x="0" y="7063"/>
                    <a:pt x="0" y="13568"/>
                    <a:pt x="4003" y="17604"/>
                  </a:cubicBezTo>
                  <a:cubicBezTo>
                    <a:pt x="6021" y="19622"/>
                    <a:pt x="8665" y="20632"/>
                    <a:pt x="11308" y="20632"/>
                  </a:cubicBezTo>
                  <a:cubicBezTo>
                    <a:pt x="13952" y="20632"/>
                    <a:pt x="16596" y="19622"/>
                    <a:pt x="18614" y="17604"/>
                  </a:cubicBezTo>
                  <a:cubicBezTo>
                    <a:pt x="22616" y="13568"/>
                    <a:pt x="22616" y="7063"/>
                    <a:pt x="18614" y="3027"/>
                  </a:cubicBezTo>
                  <a:cubicBezTo>
                    <a:pt x="16596" y="1009"/>
                    <a:pt x="13952" y="0"/>
                    <a:pt x="1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5457400" y="2846850"/>
              <a:ext cx="565425" cy="515825"/>
            </a:xfrm>
            <a:custGeom>
              <a:rect b="b" l="l" r="r" t="t"/>
              <a:pathLst>
                <a:path extrusionOk="0" h="20633" w="22617">
                  <a:moveTo>
                    <a:pt x="11304" y="1"/>
                  </a:moveTo>
                  <a:cubicBezTo>
                    <a:pt x="8665" y="1"/>
                    <a:pt x="6022" y="1010"/>
                    <a:pt x="4003" y="3028"/>
                  </a:cubicBezTo>
                  <a:cubicBezTo>
                    <a:pt x="1" y="7064"/>
                    <a:pt x="1" y="13569"/>
                    <a:pt x="4003" y="17605"/>
                  </a:cubicBezTo>
                  <a:cubicBezTo>
                    <a:pt x="6022" y="19623"/>
                    <a:pt x="8665" y="20632"/>
                    <a:pt x="11304" y="20632"/>
                  </a:cubicBezTo>
                  <a:cubicBezTo>
                    <a:pt x="13944" y="20632"/>
                    <a:pt x="16579" y="19623"/>
                    <a:pt x="18581" y="17605"/>
                  </a:cubicBezTo>
                  <a:cubicBezTo>
                    <a:pt x="22617" y="13569"/>
                    <a:pt x="22617" y="7064"/>
                    <a:pt x="18581" y="3028"/>
                  </a:cubicBezTo>
                  <a:cubicBezTo>
                    <a:pt x="16579" y="1010"/>
                    <a:pt x="13944" y="1"/>
                    <a:pt x="11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877825" y="31944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01" y="0"/>
                  </a:moveTo>
                  <a:cubicBezTo>
                    <a:pt x="567" y="0"/>
                    <a:pt x="0" y="567"/>
                    <a:pt x="0" y="1301"/>
                  </a:cubicBezTo>
                  <a:cubicBezTo>
                    <a:pt x="0" y="2035"/>
                    <a:pt x="567" y="2636"/>
                    <a:pt x="1301" y="2636"/>
                  </a:cubicBezTo>
                  <a:cubicBezTo>
                    <a:pt x="2035" y="2636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043775" y="31944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01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36"/>
                    <a:pt x="1301" y="2636"/>
                  </a:cubicBezTo>
                  <a:cubicBezTo>
                    <a:pt x="2035" y="2636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870325" y="3264700"/>
              <a:ext cx="256875" cy="71500"/>
            </a:xfrm>
            <a:custGeom>
              <a:rect b="b" l="l" r="r" t="t"/>
              <a:pathLst>
                <a:path extrusionOk="0" h="2860" w="10275">
                  <a:moveTo>
                    <a:pt x="9584" y="1"/>
                  </a:moveTo>
                  <a:cubicBezTo>
                    <a:pt x="9441" y="1"/>
                    <a:pt x="9293" y="52"/>
                    <a:pt x="9173" y="157"/>
                  </a:cubicBezTo>
                  <a:cubicBezTo>
                    <a:pt x="8049" y="1124"/>
                    <a:pt x="6700" y="1600"/>
                    <a:pt x="5157" y="1600"/>
                  </a:cubicBezTo>
                  <a:cubicBezTo>
                    <a:pt x="4732" y="1600"/>
                    <a:pt x="4291" y="1564"/>
                    <a:pt x="3836" y="1491"/>
                  </a:cubicBezTo>
                  <a:cubicBezTo>
                    <a:pt x="2235" y="1225"/>
                    <a:pt x="1034" y="591"/>
                    <a:pt x="1001" y="591"/>
                  </a:cubicBezTo>
                  <a:cubicBezTo>
                    <a:pt x="903" y="536"/>
                    <a:pt x="798" y="510"/>
                    <a:pt x="695" y="510"/>
                  </a:cubicBezTo>
                  <a:cubicBezTo>
                    <a:pt x="483" y="510"/>
                    <a:pt x="279" y="622"/>
                    <a:pt x="167" y="824"/>
                  </a:cubicBezTo>
                  <a:cubicBezTo>
                    <a:pt x="0" y="1124"/>
                    <a:pt x="100" y="1525"/>
                    <a:pt x="400" y="1692"/>
                  </a:cubicBezTo>
                  <a:cubicBezTo>
                    <a:pt x="467" y="1692"/>
                    <a:pt x="1801" y="2425"/>
                    <a:pt x="3603" y="2726"/>
                  </a:cubicBezTo>
                  <a:cubicBezTo>
                    <a:pt x="4136" y="2826"/>
                    <a:pt x="4637" y="2859"/>
                    <a:pt x="5137" y="2859"/>
                  </a:cubicBezTo>
                  <a:cubicBezTo>
                    <a:pt x="6972" y="2859"/>
                    <a:pt x="8640" y="2259"/>
                    <a:pt x="9974" y="1091"/>
                  </a:cubicBezTo>
                  <a:cubicBezTo>
                    <a:pt x="10241" y="891"/>
                    <a:pt x="10274" y="491"/>
                    <a:pt x="10041" y="224"/>
                  </a:cubicBezTo>
                  <a:cubicBezTo>
                    <a:pt x="9931" y="77"/>
                    <a:pt x="9760" y="1"/>
                    <a:pt x="9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049600" y="3202725"/>
              <a:ext cx="41725" cy="41725"/>
            </a:xfrm>
            <a:custGeom>
              <a:rect b="b" l="l" r="r" t="t"/>
              <a:pathLst>
                <a:path extrusionOk="0" h="1669" w="1669">
                  <a:moveTo>
                    <a:pt x="835" y="1"/>
                  </a:moveTo>
                  <a:cubicBezTo>
                    <a:pt x="368" y="1"/>
                    <a:pt x="1" y="368"/>
                    <a:pt x="1" y="835"/>
                  </a:cubicBezTo>
                  <a:cubicBezTo>
                    <a:pt x="1" y="1302"/>
                    <a:pt x="368" y="1669"/>
                    <a:pt x="835" y="1669"/>
                  </a:cubicBezTo>
                  <a:cubicBezTo>
                    <a:pt x="1302" y="1669"/>
                    <a:pt x="1669" y="1302"/>
                    <a:pt x="1669" y="835"/>
                  </a:cubicBezTo>
                  <a:cubicBezTo>
                    <a:pt x="1669" y="368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896175" y="3200225"/>
              <a:ext cx="41725" cy="41725"/>
            </a:xfrm>
            <a:custGeom>
              <a:rect b="b" l="l" r="r" t="t"/>
              <a:pathLst>
                <a:path extrusionOk="0" h="1669" w="1669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302"/>
                    <a:pt x="367" y="1669"/>
                    <a:pt x="834" y="1669"/>
                  </a:cubicBezTo>
                  <a:cubicBezTo>
                    <a:pt x="1301" y="1669"/>
                    <a:pt x="1668" y="1302"/>
                    <a:pt x="1668" y="835"/>
                  </a:cubicBezTo>
                  <a:cubicBezTo>
                    <a:pt x="1668" y="368"/>
                    <a:pt x="130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665050" y="3139050"/>
              <a:ext cx="183975" cy="83775"/>
            </a:xfrm>
            <a:custGeom>
              <a:rect b="b" l="l" r="r" t="t"/>
              <a:pathLst>
                <a:path extrusionOk="0" h="3351" w="7359">
                  <a:moveTo>
                    <a:pt x="6469" y="1"/>
                  </a:moveTo>
                  <a:cubicBezTo>
                    <a:pt x="6426" y="1"/>
                    <a:pt x="6382" y="5"/>
                    <a:pt x="6338" y="13"/>
                  </a:cubicBezTo>
                  <a:lnTo>
                    <a:pt x="901" y="880"/>
                  </a:lnTo>
                  <a:cubicBezTo>
                    <a:pt x="301" y="980"/>
                    <a:pt x="0" y="1714"/>
                    <a:pt x="434" y="2148"/>
                  </a:cubicBezTo>
                  <a:cubicBezTo>
                    <a:pt x="968" y="2737"/>
                    <a:pt x="1880" y="3351"/>
                    <a:pt x="3349" y="3351"/>
                  </a:cubicBezTo>
                  <a:cubicBezTo>
                    <a:pt x="3625" y="3351"/>
                    <a:pt x="3921" y="3329"/>
                    <a:pt x="4237" y="3282"/>
                  </a:cubicBezTo>
                  <a:cubicBezTo>
                    <a:pt x="6205" y="2982"/>
                    <a:pt x="6939" y="1847"/>
                    <a:pt x="7206" y="980"/>
                  </a:cubicBezTo>
                  <a:cubicBezTo>
                    <a:pt x="7359" y="490"/>
                    <a:pt x="6950" y="1"/>
                    <a:pt x="6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657550" y="3128700"/>
              <a:ext cx="221850" cy="125775"/>
            </a:xfrm>
            <a:custGeom>
              <a:rect b="b" l="l" r="r" t="t"/>
              <a:pathLst>
                <a:path extrusionOk="0" h="5031" w="8874">
                  <a:moveTo>
                    <a:pt x="7105" y="1661"/>
                  </a:moveTo>
                  <a:lnTo>
                    <a:pt x="7105" y="1661"/>
                  </a:lnTo>
                  <a:cubicBezTo>
                    <a:pt x="6805" y="2562"/>
                    <a:pt x="6038" y="3095"/>
                    <a:pt x="4837" y="3295"/>
                  </a:cubicBezTo>
                  <a:cubicBezTo>
                    <a:pt x="4556" y="3339"/>
                    <a:pt x="4289" y="3360"/>
                    <a:pt x="4036" y="3360"/>
                  </a:cubicBezTo>
                  <a:cubicBezTo>
                    <a:pt x="3118" y="3360"/>
                    <a:pt x="2384" y="3077"/>
                    <a:pt x="1835" y="2528"/>
                  </a:cubicBezTo>
                  <a:lnTo>
                    <a:pt x="7105" y="1661"/>
                  </a:lnTo>
                  <a:close/>
                  <a:moveTo>
                    <a:pt x="7194" y="1"/>
                  </a:moveTo>
                  <a:cubicBezTo>
                    <a:pt x="7099" y="1"/>
                    <a:pt x="7003" y="9"/>
                    <a:pt x="6905" y="26"/>
                  </a:cubicBezTo>
                  <a:lnTo>
                    <a:pt x="1468" y="860"/>
                  </a:lnTo>
                  <a:cubicBezTo>
                    <a:pt x="901" y="960"/>
                    <a:pt x="401" y="1361"/>
                    <a:pt x="200" y="1928"/>
                  </a:cubicBezTo>
                  <a:cubicBezTo>
                    <a:pt x="0" y="2495"/>
                    <a:pt x="134" y="3095"/>
                    <a:pt x="534" y="3529"/>
                  </a:cubicBezTo>
                  <a:cubicBezTo>
                    <a:pt x="1168" y="4263"/>
                    <a:pt x="2269" y="5030"/>
                    <a:pt x="4036" y="5030"/>
                  </a:cubicBezTo>
                  <a:cubicBezTo>
                    <a:pt x="4370" y="5030"/>
                    <a:pt x="4704" y="4997"/>
                    <a:pt x="5071" y="4930"/>
                  </a:cubicBezTo>
                  <a:cubicBezTo>
                    <a:pt x="7606" y="4563"/>
                    <a:pt x="8440" y="2962"/>
                    <a:pt x="8740" y="2061"/>
                  </a:cubicBezTo>
                  <a:cubicBezTo>
                    <a:pt x="8873" y="1528"/>
                    <a:pt x="8740" y="960"/>
                    <a:pt x="8406" y="527"/>
                  </a:cubicBezTo>
                  <a:cubicBezTo>
                    <a:pt x="8075" y="195"/>
                    <a:pt x="7651" y="1"/>
                    <a:pt x="7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615025" y="3035950"/>
              <a:ext cx="96750" cy="97600"/>
            </a:xfrm>
            <a:custGeom>
              <a:rect b="b" l="l" r="r" t="t"/>
              <a:pathLst>
                <a:path extrusionOk="0" h="3904" w="3870">
                  <a:moveTo>
                    <a:pt x="1935" y="0"/>
                  </a:moveTo>
                  <a:cubicBezTo>
                    <a:pt x="867" y="0"/>
                    <a:pt x="0" y="868"/>
                    <a:pt x="0" y="1969"/>
                  </a:cubicBezTo>
                  <a:cubicBezTo>
                    <a:pt x="0" y="3036"/>
                    <a:pt x="867" y="3903"/>
                    <a:pt x="1935" y="3903"/>
                  </a:cubicBezTo>
                  <a:cubicBezTo>
                    <a:pt x="3002" y="3903"/>
                    <a:pt x="3869" y="3036"/>
                    <a:pt x="3869" y="1969"/>
                  </a:cubicBezTo>
                  <a:cubicBezTo>
                    <a:pt x="3869" y="868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5785975" y="3009275"/>
              <a:ext cx="96750" cy="97575"/>
            </a:xfrm>
            <a:custGeom>
              <a:rect b="b" l="l" r="r" t="t"/>
              <a:pathLst>
                <a:path extrusionOk="0" h="3903" w="3870">
                  <a:moveTo>
                    <a:pt x="1935" y="0"/>
                  </a:moveTo>
                  <a:cubicBezTo>
                    <a:pt x="834" y="0"/>
                    <a:pt x="0" y="867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02" y="3903"/>
                    <a:pt x="3870" y="3002"/>
                    <a:pt x="3870" y="1935"/>
                  </a:cubicBezTo>
                  <a:cubicBezTo>
                    <a:pt x="3870" y="867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652550" y="3057625"/>
              <a:ext cx="53375" cy="54225"/>
            </a:xfrm>
            <a:custGeom>
              <a:rect b="b" l="l" r="r" t="t"/>
              <a:pathLst>
                <a:path extrusionOk="0" h="2169" w="2135">
                  <a:moveTo>
                    <a:pt x="1068" y="1"/>
                  </a:moveTo>
                  <a:cubicBezTo>
                    <a:pt x="467" y="1"/>
                    <a:pt x="0" y="501"/>
                    <a:pt x="0" y="1068"/>
                  </a:cubicBezTo>
                  <a:cubicBezTo>
                    <a:pt x="0" y="1669"/>
                    <a:pt x="467" y="2169"/>
                    <a:pt x="1068" y="2169"/>
                  </a:cubicBezTo>
                  <a:cubicBezTo>
                    <a:pt x="1668" y="2169"/>
                    <a:pt x="2135" y="1669"/>
                    <a:pt x="2135" y="1068"/>
                  </a:cubicBezTo>
                  <a:cubicBezTo>
                    <a:pt x="2135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795150" y="3035950"/>
              <a:ext cx="53400" cy="54225"/>
            </a:xfrm>
            <a:custGeom>
              <a:rect b="b" l="l" r="r" t="t"/>
              <a:pathLst>
                <a:path extrusionOk="0" h="2169" w="2136">
                  <a:moveTo>
                    <a:pt x="1068" y="0"/>
                  </a:moveTo>
                  <a:cubicBezTo>
                    <a:pt x="467" y="0"/>
                    <a:pt x="0" y="501"/>
                    <a:pt x="0" y="1101"/>
                  </a:cubicBezTo>
                  <a:cubicBezTo>
                    <a:pt x="0" y="1668"/>
                    <a:pt x="467" y="2169"/>
                    <a:pt x="1068" y="2169"/>
                  </a:cubicBezTo>
                  <a:cubicBezTo>
                    <a:pt x="1668" y="2169"/>
                    <a:pt x="2135" y="1668"/>
                    <a:pt x="2135" y="1101"/>
                  </a:cubicBezTo>
                  <a:cubicBezTo>
                    <a:pt x="2135" y="501"/>
                    <a:pt x="16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675900" y="3149225"/>
              <a:ext cx="183275" cy="84450"/>
            </a:xfrm>
            <a:custGeom>
              <a:rect b="b" l="l" r="r" t="t"/>
              <a:pathLst>
                <a:path extrusionOk="0" h="3378" w="7331">
                  <a:moveTo>
                    <a:pt x="6406" y="0"/>
                  </a:moveTo>
                  <a:cubicBezTo>
                    <a:pt x="6373" y="0"/>
                    <a:pt x="6339" y="2"/>
                    <a:pt x="6305" y="6"/>
                  </a:cubicBezTo>
                  <a:lnTo>
                    <a:pt x="867" y="873"/>
                  </a:lnTo>
                  <a:cubicBezTo>
                    <a:pt x="267" y="973"/>
                    <a:pt x="0" y="1707"/>
                    <a:pt x="400" y="2174"/>
                  </a:cubicBezTo>
                  <a:cubicBezTo>
                    <a:pt x="934" y="2764"/>
                    <a:pt x="1846" y="3377"/>
                    <a:pt x="3335" y="3377"/>
                  </a:cubicBezTo>
                  <a:cubicBezTo>
                    <a:pt x="3615" y="3377"/>
                    <a:pt x="3915" y="3356"/>
                    <a:pt x="4236" y="3308"/>
                  </a:cubicBezTo>
                  <a:cubicBezTo>
                    <a:pt x="6205" y="3008"/>
                    <a:pt x="6938" y="1874"/>
                    <a:pt x="7205" y="1007"/>
                  </a:cubicBezTo>
                  <a:cubicBezTo>
                    <a:pt x="7331" y="474"/>
                    <a:pt x="6926" y="0"/>
                    <a:pt x="6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622525" y="2966400"/>
              <a:ext cx="76750" cy="52900"/>
            </a:xfrm>
            <a:custGeom>
              <a:rect b="b" l="l" r="r" t="t"/>
              <a:pathLst>
                <a:path extrusionOk="0" h="2116" w="3070">
                  <a:moveTo>
                    <a:pt x="2364" y="0"/>
                  </a:moveTo>
                  <a:cubicBezTo>
                    <a:pt x="2256" y="0"/>
                    <a:pt x="2144" y="26"/>
                    <a:pt x="2035" y="81"/>
                  </a:cubicBezTo>
                  <a:lnTo>
                    <a:pt x="434" y="948"/>
                  </a:lnTo>
                  <a:cubicBezTo>
                    <a:pt x="134" y="1115"/>
                    <a:pt x="0" y="1515"/>
                    <a:pt x="167" y="1815"/>
                  </a:cubicBezTo>
                  <a:cubicBezTo>
                    <a:pt x="300" y="2015"/>
                    <a:pt x="501" y="2115"/>
                    <a:pt x="734" y="2115"/>
                  </a:cubicBezTo>
                  <a:cubicBezTo>
                    <a:pt x="834" y="2115"/>
                    <a:pt x="934" y="2115"/>
                    <a:pt x="1034" y="2049"/>
                  </a:cubicBezTo>
                  <a:lnTo>
                    <a:pt x="2669" y="1148"/>
                  </a:lnTo>
                  <a:cubicBezTo>
                    <a:pt x="2969" y="981"/>
                    <a:pt x="3069" y="614"/>
                    <a:pt x="2902" y="314"/>
                  </a:cubicBezTo>
                  <a:cubicBezTo>
                    <a:pt x="2790" y="112"/>
                    <a:pt x="2586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757625" y="2953575"/>
              <a:ext cx="81750" cy="44050"/>
            </a:xfrm>
            <a:custGeom>
              <a:rect b="b" l="l" r="r" t="t"/>
              <a:pathLst>
                <a:path extrusionOk="0" h="1762" w="3270">
                  <a:moveTo>
                    <a:pt x="693" y="1"/>
                  </a:moveTo>
                  <a:cubicBezTo>
                    <a:pt x="424" y="1"/>
                    <a:pt x="183" y="185"/>
                    <a:pt x="100" y="460"/>
                  </a:cubicBezTo>
                  <a:cubicBezTo>
                    <a:pt x="0" y="794"/>
                    <a:pt x="200" y="1127"/>
                    <a:pt x="534" y="1227"/>
                  </a:cubicBezTo>
                  <a:lnTo>
                    <a:pt x="2402" y="1728"/>
                  </a:lnTo>
                  <a:cubicBezTo>
                    <a:pt x="2469" y="1728"/>
                    <a:pt x="2502" y="1761"/>
                    <a:pt x="2569" y="1761"/>
                  </a:cubicBezTo>
                  <a:cubicBezTo>
                    <a:pt x="2835" y="1761"/>
                    <a:pt x="3102" y="1561"/>
                    <a:pt x="3169" y="1294"/>
                  </a:cubicBezTo>
                  <a:cubicBezTo>
                    <a:pt x="3269" y="960"/>
                    <a:pt x="3069" y="627"/>
                    <a:pt x="2735" y="527"/>
                  </a:cubicBezTo>
                  <a:lnTo>
                    <a:pt x="867" y="26"/>
                  </a:lnTo>
                  <a:cubicBezTo>
                    <a:pt x="809" y="9"/>
                    <a:pt x="751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27300" y="2265400"/>
              <a:ext cx="230200" cy="166750"/>
            </a:xfrm>
            <a:custGeom>
              <a:rect b="b" l="l" r="r" t="t"/>
              <a:pathLst>
                <a:path extrusionOk="0" h="6670" w="9208">
                  <a:moveTo>
                    <a:pt x="9207" y="0"/>
                  </a:moveTo>
                  <a:cubicBezTo>
                    <a:pt x="1" y="301"/>
                    <a:pt x="1" y="6505"/>
                    <a:pt x="1" y="6505"/>
                  </a:cubicBezTo>
                  <a:cubicBezTo>
                    <a:pt x="1" y="6505"/>
                    <a:pt x="624" y="6670"/>
                    <a:pt x="1559" y="6670"/>
                  </a:cubicBezTo>
                  <a:cubicBezTo>
                    <a:pt x="3715" y="6670"/>
                    <a:pt x="7532" y="5794"/>
                    <a:pt x="9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6" name="Google Shape;756;p30"/>
          <p:cNvSpPr/>
          <p:nvPr/>
        </p:nvSpPr>
        <p:spPr>
          <a:xfrm flipH="1" rot="10800000">
            <a:off x="341957" y="3591975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 flipH="1" rot="10800000">
            <a:off x="5753957" y="444668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 flipH="1" rot="10800000">
            <a:off x="3593270" y="4760488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 flipH="1" rot="10800000">
            <a:off x="1377570" y="4784038"/>
            <a:ext cx="82850" cy="82850"/>
          </a:xfrm>
          <a:custGeom>
            <a:rect b="b" l="l" r="r" t="t"/>
            <a:pathLst>
              <a:path extrusionOk="0" h="3314" w="3314">
                <a:moveTo>
                  <a:pt x="1642" y="1"/>
                </a:moveTo>
                <a:cubicBezTo>
                  <a:pt x="730" y="1"/>
                  <a:pt x="0" y="730"/>
                  <a:pt x="0" y="1642"/>
                </a:cubicBezTo>
                <a:cubicBezTo>
                  <a:pt x="0" y="2554"/>
                  <a:pt x="730" y="3314"/>
                  <a:pt x="1642" y="3314"/>
                </a:cubicBezTo>
                <a:cubicBezTo>
                  <a:pt x="2554" y="3314"/>
                  <a:pt x="3313" y="2554"/>
                  <a:pt x="3313" y="1642"/>
                </a:cubicBezTo>
                <a:cubicBezTo>
                  <a:pt x="3313" y="730"/>
                  <a:pt x="2554" y="1"/>
                  <a:pt x="16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 flipH="1" rot="10800000">
            <a:off x="8376045" y="19859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 flipH="1" rot="10800000">
            <a:off x="4687945" y="2156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 rot="3363626">
            <a:off x="258676" y="163372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 flipH="1" rot="10800000">
            <a:off x="2280207" y="29843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713250" y="1152475"/>
            <a:ext cx="77175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7" name="Google Shape;77;p4"/>
          <p:cNvGrpSpPr/>
          <p:nvPr/>
        </p:nvGrpSpPr>
        <p:grpSpPr>
          <a:xfrm>
            <a:off x="185832" y="160538"/>
            <a:ext cx="8663343" cy="4770675"/>
            <a:chOff x="185832" y="160538"/>
            <a:chExt cx="8663343" cy="4770675"/>
          </a:xfrm>
        </p:grpSpPr>
        <p:sp>
          <p:nvSpPr>
            <p:cNvPr id="78" name="Google Shape;78;p4"/>
            <p:cNvSpPr/>
            <p:nvPr/>
          </p:nvSpPr>
          <p:spPr>
            <a:xfrm>
              <a:off x="2128913" y="4821013"/>
              <a:ext cx="130725" cy="70675"/>
            </a:xfrm>
            <a:custGeom>
              <a:rect b="b" l="l" r="r" t="t"/>
              <a:pathLst>
                <a:path extrusionOk="0" h="2827" w="5229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01713" y="2706388"/>
              <a:ext cx="89700" cy="129950"/>
            </a:xfrm>
            <a:custGeom>
              <a:rect b="b" l="l" r="r" t="t"/>
              <a:pathLst>
                <a:path extrusionOk="0" h="5198" w="3588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576038" y="605113"/>
              <a:ext cx="130725" cy="82850"/>
            </a:xfrm>
            <a:custGeom>
              <a:rect b="b" l="l" r="r" t="t"/>
              <a:pathLst>
                <a:path extrusionOk="0" h="3314" w="5229">
                  <a:moveTo>
                    <a:pt x="4651" y="0"/>
                  </a:moveTo>
                  <a:lnTo>
                    <a:pt x="1" y="1793"/>
                  </a:lnTo>
                  <a:lnTo>
                    <a:pt x="578" y="3313"/>
                  </a:lnTo>
                  <a:lnTo>
                    <a:pt x="5229" y="1520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3363626">
              <a:off x="255081" y="4067060"/>
              <a:ext cx="382988" cy="370838"/>
            </a:xfrm>
            <a:custGeom>
              <a:rect b="b" l="l" r="r" t="t"/>
              <a:pathLst>
                <a:path extrusionOk="0" h="14834" w="1532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908213" y="245238"/>
              <a:ext cx="159600" cy="155375"/>
            </a:xfrm>
            <a:custGeom>
              <a:rect b="b" l="l" r="r" t="t"/>
              <a:pathLst>
                <a:path extrusionOk="0" h="6215" w="6384">
                  <a:moveTo>
                    <a:pt x="4290" y="0"/>
                  </a:moveTo>
                  <a:cubicBezTo>
                    <a:pt x="4054" y="0"/>
                    <a:pt x="3822" y="131"/>
                    <a:pt x="3709" y="381"/>
                  </a:cubicBezTo>
                  <a:lnTo>
                    <a:pt x="2888" y="2265"/>
                  </a:lnTo>
                  <a:lnTo>
                    <a:pt x="973" y="1445"/>
                  </a:lnTo>
                  <a:cubicBezTo>
                    <a:pt x="893" y="1404"/>
                    <a:pt x="808" y="1386"/>
                    <a:pt x="725" y="1386"/>
                  </a:cubicBezTo>
                  <a:cubicBezTo>
                    <a:pt x="491" y="1386"/>
                    <a:pt x="264" y="1533"/>
                    <a:pt x="152" y="1779"/>
                  </a:cubicBezTo>
                  <a:cubicBezTo>
                    <a:pt x="0" y="2083"/>
                    <a:pt x="152" y="2448"/>
                    <a:pt x="487" y="2600"/>
                  </a:cubicBezTo>
                  <a:lnTo>
                    <a:pt x="2371" y="3420"/>
                  </a:lnTo>
                  <a:lnTo>
                    <a:pt x="1550" y="5335"/>
                  </a:lnTo>
                  <a:cubicBezTo>
                    <a:pt x="1399" y="5639"/>
                    <a:pt x="1550" y="6004"/>
                    <a:pt x="1854" y="6156"/>
                  </a:cubicBezTo>
                  <a:cubicBezTo>
                    <a:pt x="1943" y="6196"/>
                    <a:pt x="2033" y="6215"/>
                    <a:pt x="2121" y="6215"/>
                  </a:cubicBezTo>
                  <a:cubicBezTo>
                    <a:pt x="2367" y="6215"/>
                    <a:pt x="2594" y="6068"/>
                    <a:pt x="2706" y="5822"/>
                  </a:cubicBezTo>
                  <a:lnTo>
                    <a:pt x="3526" y="3937"/>
                  </a:lnTo>
                  <a:lnTo>
                    <a:pt x="5411" y="4758"/>
                  </a:lnTo>
                  <a:cubicBezTo>
                    <a:pt x="5500" y="4798"/>
                    <a:pt x="5592" y="4817"/>
                    <a:pt x="5681" y="4817"/>
                  </a:cubicBezTo>
                  <a:cubicBezTo>
                    <a:pt x="5925" y="4817"/>
                    <a:pt x="6151" y="4676"/>
                    <a:pt x="6262" y="4454"/>
                  </a:cubicBezTo>
                  <a:cubicBezTo>
                    <a:pt x="6383" y="4119"/>
                    <a:pt x="6231" y="3755"/>
                    <a:pt x="5927" y="3603"/>
                  </a:cubicBezTo>
                  <a:lnTo>
                    <a:pt x="4043" y="2782"/>
                  </a:lnTo>
                  <a:lnTo>
                    <a:pt x="4864" y="867"/>
                  </a:lnTo>
                  <a:cubicBezTo>
                    <a:pt x="5016" y="563"/>
                    <a:pt x="4864" y="198"/>
                    <a:pt x="4529" y="46"/>
                  </a:cubicBezTo>
                  <a:cubicBezTo>
                    <a:pt x="4452" y="15"/>
                    <a:pt x="4371" y="0"/>
                    <a:pt x="4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228150" y="4603988"/>
              <a:ext cx="157300" cy="149725"/>
            </a:xfrm>
            <a:custGeom>
              <a:rect b="b" l="l" r="r" t="t"/>
              <a:pathLst>
                <a:path extrusionOk="0" h="5989" w="6292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475188" y="2303088"/>
              <a:ext cx="109450" cy="122375"/>
            </a:xfrm>
            <a:custGeom>
              <a:rect b="b" l="l" r="r" t="t"/>
              <a:pathLst>
                <a:path extrusionOk="0" h="4895" w="4378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759475" y="3607725"/>
              <a:ext cx="89700" cy="129975"/>
            </a:xfrm>
            <a:custGeom>
              <a:rect b="b" l="l" r="r" t="t"/>
              <a:pathLst>
                <a:path extrusionOk="0" h="5199" w="3588">
                  <a:moveTo>
                    <a:pt x="1429" y="1"/>
                  </a:moveTo>
                  <a:lnTo>
                    <a:pt x="0" y="670"/>
                  </a:lnTo>
                  <a:lnTo>
                    <a:pt x="2128" y="5199"/>
                  </a:lnTo>
                  <a:lnTo>
                    <a:pt x="3587" y="4499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623088" y="4814925"/>
              <a:ext cx="82850" cy="82850"/>
            </a:xfrm>
            <a:custGeom>
              <a:rect b="b" l="l" r="r" t="t"/>
              <a:pathLst>
                <a:path extrusionOk="0" h="3314" w="3314">
                  <a:moveTo>
                    <a:pt x="1672" y="1"/>
                  </a:moveTo>
                  <a:cubicBezTo>
                    <a:pt x="760" y="1"/>
                    <a:pt x="0" y="730"/>
                    <a:pt x="0" y="1642"/>
                  </a:cubicBezTo>
                  <a:cubicBezTo>
                    <a:pt x="0" y="2554"/>
                    <a:pt x="760" y="3314"/>
                    <a:pt x="1672" y="3314"/>
                  </a:cubicBezTo>
                  <a:cubicBezTo>
                    <a:pt x="2584" y="3314"/>
                    <a:pt x="3313" y="2554"/>
                    <a:pt x="3313" y="1642"/>
                  </a:cubicBezTo>
                  <a:cubicBezTo>
                    <a:pt x="3313" y="730"/>
                    <a:pt x="2584" y="1"/>
                    <a:pt x="1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537725" y="4781488"/>
              <a:ext cx="157325" cy="149725"/>
            </a:xfrm>
            <a:custGeom>
              <a:rect b="b" l="l" r="r" t="t"/>
              <a:pathLst>
                <a:path extrusionOk="0" h="5989" w="6293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892675" y="160538"/>
              <a:ext cx="157300" cy="149725"/>
            </a:xfrm>
            <a:custGeom>
              <a:rect b="b" l="l" r="r" t="t"/>
              <a:pathLst>
                <a:path extrusionOk="0" h="5989" w="6292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 flipH="1" rot="1091856">
            <a:off x="-788837" y="-821876"/>
            <a:ext cx="2270877" cy="2181447"/>
            <a:chOff x="7366500" y="-592049"/>
            <a:chExt cx="2270842" cy="2181412"/>
          </a:xfrm>
        </p:grpSpPr>
        <p:sp>
          <p:nvSpPr>
            <p:cNvPr id="90" name="Google Shape;90;p4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 flipH="1">
            <a:off x="7509678" y="245271"/>
            <a:ext cx="1074937" cy="1057906"/>
            <a:chOff x="3413450" y="3792675"/>
            <a:chExt cx="1126650" cy="1108800"/>
          </a:xfrm>
        </p:grpSpPr>
        <p:sp>
          <p:nvSpPr>
            <p:cNvPr id="94" name="Google Shape;94;p4"/>
            <p:cNvSpPr/>
            <p:nvPr/>
          </p:nvSpPr>
          <p:spPr>
            <a:xfrm>
              <a:off x="3413450" y="3931600"/>
              <a:ext cx="969875" cy="969875"/>
            </a:xfrm>
            <a:custGeom>
              <a:rect b="b" l="l" r="r" t="t"/>
              <a:pathLst>
                <a:path extrusionOk="0" h="38795" w="38795">
                  <a:moveTo>
                    <a:pt x="19381" y="0"/>
                  </a:moveTo>
                  <a:cubicBezTo>
                    <a:pt x="8673" y="0"/>
                    <a:pt x="0" y="8673"/>
                    <a:pt x="0" y="19414"/>
                  </a:cubicBezTo>
                  <a:cubicBezTo>
                    <a:pt x="0" y="30122"/>
                    <a:pt x="8673" y="38795"/>
                    <a:pt x="19381" y="38795"/>
                  </a:cubicBezTo>
                  <a:cubicBezTo>
                    <a:pt x="30122" y="38795"/>
                    <a:pt x="38795" y="30122"/>
                    <a:pt x="38795" y="19414"/>
                  </a:cubicBezTo>
                  <a:cubicBezTo>
                    <a:pt x="38795" y="8673"/>
                    <a:pt x="30122" y="0"/>
                    <a:pt x="19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415100" y="3792675"/>
              <a:ext cx="847300" cy="451675"/>
            </a:xfrm>
            <a:custGeom>
              <a:rect b="b" l="l" r="r" t="t"/>
              <a:pathLst>
                <a:path extrusionOk="0" h="18067" w="33892">
                  <a:moveTo>
                    <a:pt x="19341" y="1"/>
                  </a:moveTo>
                  <a:cubicBezTo>
                    <a:pt x="18859" y="1"/>
                    <a:pt x="18361" y="18"/>
                    <a:pt x="17847" y="53"/>
                  </a:cubicBezTo>
                  <a:cubicBezTo>
                    <a:pt x="16446" y="153"/>
                    <a:pt x="14945" y="387"/>
                    <a:pt x="13310" y="754"/>
                  </a:cubicBezTo>
                  <a:cubicBezTo>
                    <a:pt x="11176" y="1287"/>
                    <a:pt x="9374" y="1955"/>
                    <a:pt x="7873" y="2722"/>
                  </a:cubicBezTo>
                  <a:cubicBezTo>
                    <a:pt x="3570" y="4923"/>
                    <a:pt x="1702" y="8026"/>
                    <a:pt x="968" y="10861"/>
                  </a:cubicBezTo>
                  <a:cubicBezTo>
                    <a:pt x="1" y="14697"/>
                    <a:pt x="1202" y="18066"/>
                    <a:pt x="1202" y="18066"/>
                  </a:cubicBezTo>
                  <a:lnTo>
                    <a:pt x="33892" y="11328"/>
                  </a:lnTo>
                  <a:cubicBezTo>
                    <a:pt x="33892" y="11328"/>
                    <a:pt x="32591" y="4423"/>
                    <a:pt x="26086" y="1387"/>
                  </a:cubicBezTo>
                  <a:cubicBezTo>
                    <a:pt x="24274" y="538"/>
                    <a:pt x="22053" y="1"/>
                    <a:pt x="19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445125" y="4012425"/>
              <a:ext cx="1094975" cy="231925"/>
            </a:xfrm>
            <a:custGeom>
              <a:rect b="b" l="l" r="r" t="t"/>
              <a:pathLst>
                <a:path extrusionOk="0" h="9277" w="43799">
                  <a:moveTo>
                    <a:pt x="34161" y="0"/>
                  </a:moveTo>
                  <a:cubicBezTo>
                    <a:pt x="27596" y="0"/>
                    <a:pt x="16925" y="1951"/>
                    <a:pt x="1" y="9276"/>
                  </a:cubicBezTo>
                  <a:lnTo>
                    <a:pt x="43799" y="2538"/>
                  </a:lnTo>
                  <a:cubicBezTo>
                    <a:pt x="43799" y="2538"/>
                    <a:pt x="41649" y="0"/>
                    <a:pt x="34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767850" y="4299775"/>
              <a:ext cx="135975" cy="161800"/>
            </a:xfrm>
            <a:custGeom>
              <a:rect b="b" l="l" r="r" t="t"/>
              <a:pathLst>
                <a:path extrusionOk="0" h="6472" w="5439">
                  <a:moveTo>
                    <a:pt x="4192" y="0"/>
                  </a:moveTo>
                  <a:cubicBezTo>
                    <a:pt x="3834" y="0"/>
                    <a:pt x="3479" y="170"/>
                    <a:pt x="3270" y="484"/>
                  </a:cubicBezTo>
                  <a:lnTo>
                    <a:pt x="335" y="4754"/>
                  </a:lnTo>
                  <a:cubicBezTo>
                    <a:pt x="1" y="5254"/>
                    <a:pt x="134" y="5955"/>
                    <a:pt x="635" y="6288"/>
                  </a:cubicBezTo>
                  <a:cubicBezTo>
                    <a:pt x="821" y="6412"/>
                    <a:pt x="1030" y="6472"/>
                    <a:pt x="1237" y="6472"/>
                  </a:cubicBezTo>
                  <a:cubicBezTo>
                    <a:pt x="1585" y="6472"/>
                    <a:pt x="1926" y="6302"/>
                    <a:pt x="2136" y="5988"/>
                  </a:cubicBezTo>
                  <a:lnTo>
                    <a:pt x="5071" y="1718"/>
                  </a:lnTo>
                  <a:cubicBezTo>
                    <a:pt x="5438" y="1218"/>
                    <a:pt x="5305" y="517"/>
                    <a:pt x="4804" y="184"/>
                  </a:cubicBezTo>
                  <a:cubicBezTo>
                    <a:pt x="4618" y="60"/>
                    <a:pt x="440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750350" y="4315625"/>
              <a:ext cx="170975" cy="130100"/>
            </a:xfrm>
            <a:custGeom>
              <a:rect b="b" l="l" r="r" t="t"/>
              <a:pathLst>
                <a:path extrusionOk="0" h="5204" w="6839">
                  <a:moveTo>
                    <a:pt x="1300" y="0"/>
                  </a:moveTo>
                  <a:cubicBezTo>
                    <a:pt x="951" y="0"/>
                    <a:pt x="610" y="170"/>
                    <a:pt x="401" y="484"/>
                  </a:cubicBezTo>
                  <a:lnTo>
                    <a:pt x="334" y="550"/>
                  </a:lnTo>
                  <a:cubicBezTo>
                    <a:pt x="0" y="1051"/>
                    <a:pt x="134" y="1718"/>
                    <a:pt x="634" y="2085"/>
                  </a:cubicBezTo>
                  <a:lnTo>
                    <a:pt x="4904" y="5020"/>
                  </a:lnTo>
                  <a:cubicBezTo>
                    <a:pt x="5090" y="5144"/>
                    <a:pt x="5304" y="5204"/>
                    <a:pt x="5516" y="5204"/>
                  </a:cubicBezTo>
                  <a:cubicBezTo>
                    <a:pt x="5875" y="5204"/>
                    <a:pt x="6229" y="5034"/>
                    <a:pt x="6438" y="4720"/>
                  </a:cubicBezTo>
                  <a:lnTo>
                    <a:pt x="6472" y="4653"/>
                  </a:lnTo>
                  <a:cubicBezTo>
                    <a:pt x="6839" y="4153"/>
                    <a:pt x="6705" y="3453"/>
                    <a:pt x="6205" y="3119"/>
                  </a:cubicBezTo>
                  <a:lnTo>
                    <a:pt x="1902" y="184"/>
                  </a:lnTo>
                  <a:cubicBezTo>
                    <a:pt x="1716" y="59"/>
                    <a:pt x="1507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73925" y="4269100"/>
              <a:ext cx="135950" cy="162250"/>
            </a:xfrm>
            <a:custGeom>
              <a:rect b="b" l="l" r="r" t="t"/>
              <a:pathLst>
                <a:path extrusionOk="0" h="6490" w="5438">
                  <a:moveTo>
                    <a:pt x="4200" y="1"/>
                  </a:moveTo>
                  <a:cubicBezTo>
                    <a:pt x="3850" y="1"/>
                    <a:pt x="3507" y="170"/>
                    <a:pt x="3302" y="477"/>
                  </a:cubicBezTo>
                  <a:lnTo>
                    <a:pt x="367" y="4780"/>
                  </a:lnTo>
                  <a:cubicBezTo>
                    <a:pt x="0" y="5280"/>
                    <a:pt x="133" y="5947"/>
                    <a:pt x="634" y="6281"/>
                  </a:cubicBezTo>
                  <a:cubicBezTo>
                    <a:pt x="827" y="6423"/>
                    <a:pt x="1051" y="6490"/>
                    <a:pt x="1271" y="6490"/>
                  </a:cubicBezTo>
                  <a:cubicBezTo>
                    <a:pt x="1621" y="6490"/>
                    <a:pt x="1964" y="6321"/>
                    <a:pt x="2168" y="6014"/>
                  </a:cubicBezTo>
                  <a:lnTo>
                    <a:pt x="5104" y="1711"/>
                  </a:lnTo>
                  <a:cubicBezTo>
                    <a:pt x="5437" y="1211"/>
                    <a:pt x="5337" y="543"/>
                    <a:pt x="4837" y="210"/>
                  </a:cubicBezTo>
                  <a:cubicBezTo>
                    <a:pt x="4643" y="68"/>
                    <a:pt x="4420" y="1"/>
                    <a:pt x="4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056400" y="4284950"/>
              <a:ext cx="170975" cy="130575"/>
            </a:xfrm>
            <a:custGeom>
              <a:rect b="b" l="l" r="r" t="t"/>
              <a:pathLst>
                <a:path extrusionOk="0" h="5223" w="6839">
                  <a:moveTo>
                    <a:pt x="1298" y="1"/>
                  </a:moveTo>
                  <a:cubicBezTo>
                    <a:pt x="948" y="1"/>
                    <a:pt x="605" y="170"/>
                    <a:pt x="401" y="477"/>
                  </a:cubicBezTo>
                  <a:lnTo>
                    <a:pt x="367" y="543"/>
                  </a:lnTo>
                  <a:cubicBezTo>
                    <a:pt x="1" y="1044"/>
                    <a:pt x="134" y="1744"/>
                    <a:pt x="634" y="2078"/>
                  </a:cubicBezTo>
                  <a:lnTo>
                    <a:pt x="4937" y="5013"/>
                  </a:lnTo>
                  <a:cubicBezTo>
                    <a:pt x="5131" y="5155"/>
                    <a:pt x="5349" y="5222"/>
                    <a:pt x="5564" y="5222"/>
                  </a:cubicBezTo>
                  <a:cubicBezTo>
                    <a:pt x="5904" y="5222"/>
                    <a:pt x="6234" y="5053"/>
                    <a:pt x="6438" y="4746"/>
                  </a:cubicBezTo>
                  <a:lnTo>
                    <a:pt x="6505" y="4680"/>
                  </a:lnTo>
                  <a:cubicBezTo>
                    <a:pt x="6839" y="4179"/>
                    <a:pt x="6705" y="3479"/>
                    <a:pt x="6205" y="3145"/>
                  </a:cubicBezTo>
                  <a:lnTo>
                    <a:pt x="1935" y="210"/>
                  </a:lnTo>
                  <a:cubicBezTo>
                    <a:pt x="1742" y="68"/>
                    <a:pt x="151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847925" y="4477800"/>
              <a:ext cx="343600" cy="176000"/>
            </a:xfrm>
            <a:custGeom>
              <a:rect b="b" l="l" r="r" t="t"/>
              <a:pathLst>
                <a:path extrusionOk="0" h="7040" w="13744">
                  <a:moveTo>
                    <a:pt x="10939" y="0"/>
                  </a:moveTo>
                  <a:cubicBezTo>
                    <a:pt x="10314" y="0"/>
                    <a:pt x="9691" y="234"/>
                    <a:pt x="9207" y="702"/>
                  </a:cubicBezTo>
                  <a:cubicBezTo>
                    <a:pt x="8154" y="1709"/>
                    <a:pt x="7058" y="1997"/>
                    <a:pt x="6155" y="1997"/>
                  </a:cubicBezTo>
                  <a:cubicBezTo>
                    <a:pt x="5083" y="1997"/>
                    <a:pt x="4281" y="1593"/>
                    <a:pt x="4137" y="1502"/>
                  </a:cubicBezTo>
                  <a:cubicBezTo>
                    <a:pt x="3744" y="1290"/>
                    <a:pt x="3320" y="1189"/>
                    <a:pt x="2904" y="1189"/>
                  </a:cubicBezTo>
                  <a:cubicBezTo>
                    <a:pt x="2013" y="1189"/>
                    <a:pt x="1155" y="1651"/>
                    <a:pt x="701" y="2470"/>
                  </a:cubicBezTo>
                  <a:cubicBezTo>
                    <a:pt x="0" y="3704"/>
                    <a:pt x="434" y="5238"/>
                    <a:pt x="1668" y="5939"/>
                  </a:cubicBezTo>
                  <a:cubicBezTo>
                    <a:pt x="2669" y="6506"/>
                    <a:pt x="4337" y="7039"/>
                    <a:pt x="6171" y="7039"/>
                  </a:cubicBezTo>
                  <a:cubicBezTo>
                    <a:pt x="6605" y="7039"/>
                    <a:pt x="7072" y="7006"/>
                    <a:pt x="7539" y="6939"/>
                  </a:cubicBezTo>
                  <a:cubicBezTo>
                    <a:pt x="9474" y="6639"/>
                    <a:pt x="11208" y="5805"/>
                    <a:pt x="12709" y="4371"/>
                  </a:cubicBezTo>
                  <a:cubicBezTo>
                    <a:pt x="13710" y="3404"/>
                    <a:pt x="13743" y="1802"/>
                    <a:pt x="12776" y="802"/>
                  </a:cubicBezTo>
                  <a:cubicBezTo>
                    <a:pt x="12276" y="267"/>
                    <a:pt x="11607" y="0"/>
                    <a:pt x="10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882950" y="4508250"/>
              <a:ext cx="275225" cy="115675"/>
            </a:xfrm>
            <a:custGeom>
              <a:rect b="b" l="l" r="r" t="t"/>
              <a:pathLst>
                <a:path extrusionOk="0" h="4627" w="11009">
                  <a:moveTo>
                    <a:pt x="9555" y="0"/>
                  </a:moveTo>
                  <a:cubicBezTo>
                    <a:pt x="9227" y="0"/>
                    <a:pt x="8898" y="126"/>
                    <a:pt x="8640" y="384"/>
                  </a:cubicBezTo>
                  <a:cubicBezTo>
                    <a:pt x="8573" y="418"/>
                    <a:pt x="8506" y="484"/>
                    <a:pt x="8473" y="518"/>
                  </a:cubicBezTo>
                  <a:cubicBezTo>
                    <a:pt x="7873" y="1051"/>
                    <a:pt x="7305" y="1385"/>
                    <a:pt x="6738" y="1618"/>
                  </a:cubicBezTo>
                  <a:cubicBezTo>
                    <a:pt x="6038" y="1885"/>
                    <a:pt x="5371" y="1985"/>
                    <a:pt x="4737" y="1985"/>
                  </a:cubicBezTo>
                  <a:cubicBezTo>
                    <a:pt x="3970" y="1985"/>
                    <a:pt x="3303" y="1819"/>
                    <a:pt x="2836" y="1652"/>
                  </a:cubicBezTo>
                  <a:cubicBezTo>
                    <a:pt x="2435" y="1518"/>
                    <a:pt x="2168" y="1385"/>
                    <a:pt x="2135" y="1352"/>
                  </a:cubicBezTo>
                  <a:cubicBezTo>
                    <a:pt x="1930" y="1233"/>
                    <a:pt x="1708" y="1177"/>
                    <a:pt x="1489" y="1177"/>
                  </a:cubicBezTo>
                  <a:cubicBezTo>
                    <a:pt x="1029" y="1177"/>
                    <a:pt x="582" y="1423"/>
                    <a:pt x="334" y="1852"/>
                  </a:cubicBezTo>
                  <a:cubicBezTo>
                    <a:pt x="0" y="2486"/>
                    <a:pt x="200" y="3286"/>
                    <a:pt x="834" y="3653"/>
                  </a:cubicBezTo>
                  <a:cubicBezTo>
                    <a:pt x="1301" y="3920"/>
                    <a:pt x="1935" y="4187"/>
                    <a:pt x="2702" y="4354"/>
                  </a:cubicBezTo>
                  <a:cubicBezTo>
                    <a:pt x="3343" y="4528"/>
                    <a:pt x="4034" y="4627"/>
                    <a:pt x="4799" y="4627"/>
                  </a:cubicBezTo>
                  <a:cubicBezTo>
                    <a:pt x="4910" y="4627"/>
                    <a:pt x="5023" y="4625"/>
                    <a:pt x="5137" y="4621"/>
                  </a:cubicBezTo>
                  <a:cubicBezTo>
                    <a:pt x="5404" y="4587"/>
                    <a:pt x="5671" y="4554"/>
                    <a:pt x="5971" y="4521"/>
                  </a:cubicBezTo>
                  <a:cubicBezTo>
                    <a:pt x="7439" y="4320"/>
                    <a:pt x="9007" y="3653"/>
                    <a:pt x="10474" y="2286"/>
                  </a:cubicBezTo>
                  <a:cubicBezTo>
                    <a:pt x="11008" y="1785"/>
                    <a:pt x="11008" y="951"/>
                    <a:pt x="10508" y="418"/>
                  </a:cubicBezTo>
                  <a:cubicBezTo>
                    <a:pt x="10250" y="142"/>
                    <a:pt x="9903" y="0"/>
                    <a:pt x="9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950500" y="4586550"/>
              <a:ext cx="60900" cy="37375"/>
            </a:xfrm>
            <a:custGeom>
              <a:rect b="b" l="l" r="r" t="t"/>
              <a:pathLst>
                <a:path extrusionOk="0" h="1495" w="2436">
                  <a:moveTo>
                    <a:pt x="993" y="1"/>
                  </a:moveTo>
                  <a:cubicBezTo>
                    <a:pt x="711" y="1"/>
                    <a:pt x="462" y="60"/>
                    <a:pt x="334" y="188"/>
                  </a:cubicBezTo>
                  <a:cubicBezTo>
                    <a:pt x="234" y="321"/>
                    <a:pt x="100" y="721"/>
                    <a:pt x="0" y="1222"/>
                  </a:cubicBezTo>
                  <a:cubicBezTo>
                    <a:pt x="641" y="1396"/>
                    <a:pt x="1332" y="1495"/>
                    <a:pt x="2097" y="1495"/>
                  </a:cubicBezTo>
                  <a:cubicBezTo>
                    <a:pt x="2208" y="1495"/>
                    <a:pt x="2321" y="1493"/>
                    <a:pt x="2435" y="1489"/>
                  </a:cubicBezTo>
                  <a:cubicBezTo>
                    <a:pt x="2435" y="1055"/>
                    <a:pt x="2402" y="688"/>
                    <a:pt x="2335" y="555"/>
                  </a:cubicBezTo>
                  <a:cubicBezTo>
                    <a:pt x="2161" y="207"/>
                    <a:pt x="1520" y="1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510175" y="4409425"/>
              <a:ext cx="168475" cy="331100"/>
            </a:xfrm>
            <a:custGeom>
              <a:rect b="b" l="l" r="r" t="t"/>
              <a:pathLst>
                <a:path extrusionOk="0" h="13244" w="6739">
                  <a:moveTo>
                    <a:pt x="4604" y="1"/>
                  </a:moveTo>
                  <a:lnTo>
                    <a:pt x="1" y="2136"/>
                  </a:lnTo>
                  <a:lnTo>
                    <a:pt x="1668" y="9841"/>
                  </a:lnTo>
                  <a:lnTo>
                    <a:pt x="4604" y="8273"/>
                  </a:lnTo>
                  <a:lnTo>
                    <a:pt x="5671" y="13244"/>
                  </a:lnTo>
                  <a:lnTo>
                    <a:pt x="6739" y="4771"/>
                  </a:lnTo>
                  <a:lnTo>
                    <a:pt x="3803" y="6339"/>
                  </a:lnTo>
                  <a:lnTo>
                    <a:pt x="3803" y="6339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39300" y="3860700"/>
              <a:ext cx="232025" cy="203850"/>
            </a:xfrm>
            <a:custGeom>
              <a:rect b="b" l="l" r="r" t="t"/>
              <a:pathLst>
                <a:path extrusionOk="0" h="8154" w="9281">
                  <a:moveTo>
                    <a:pt x="6905" y="1"/>
                  </a:moveTo>
                  <a:lnTo>
                    <a:pt x="6905" y="1"/>
                  </a:lnTo>
                  <a:cubicBezTo>
                    <a:pt x="2602" y="2202"/>
                    <a:pt x="734" y="5305"/>
                    <a:pt x="0" y="8140"/>
                  </a:cubicBezTo>
                  <a:cubicBezTo>
                    <a:pt x="220" y="8148"/>
                    <a:pt x="449" y="8153"/>
                    <a:pt x="686" y="8153"/>
                  </a:cubicBezTo>
                  <a:cubicBezTo>
                    <a:pt x="4191" y="8153"/>
                    <a:pt x="9280" y="7063"/>
                    <a:pt x="6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861250" y="3792675"/>
              <a:ext cx="206025" cy="79725"/>
            </a:xfrm>
            <a:custGeom>
              <a:rect b="b" l="l" r="r" t="t"/>
              <a:pathLst>
                <a:path extrusionOk="0" h="3189" w="8241">
                  <a:moveTo>
                    <a:pt x="1495" y="1"/>
                  </a:moveTo>
                  <a:cubicBezTo>
                    <a:pt x="1013" y="1"/>
                    <a:pt x="515" y="18"/>
                    <a:pt x="1" y="53"/>
                  </a:cubicBezTo>
                  <a:cubicBezTo>
                    <a:pt x="720" y="1661"/>
                    <a:pt x="1936" y="3189"/>
                    <a:pt x="3938" y="3189"/>
                  </a:cubicBezTo>
                  <a:cubicBezTo>
                    <a:pt x="5092" y="3189"/>
                    <a:pt x="6508" y="2681"/>
                    <a:pt x="8240" y="1387"/>
                  </a:cubicBezTo>
                  <a:cubicBezTo>
                    <a:pt x="6428" y="538"/>
                    <a:pt x="4207" y="1"/>
                    <a:pt x="1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695300" y="3940800"/>
              <a:ext cx="141600" cy="144850"/>
            </a:xfrm>
            <a:custGeom>
              <a:rect b="b" l="l" r="r" t="t"/>
              <a:pathLst>
                <a:path extrusionOk="0" h="5794" w="5664">
                  <a:moveTo>
                    <a:pt x="3126" y="1"/>
                  </a:moveTo>
                  <a:cubicBezTo>
                    <a:pt x="2934" y="1"/>
                    <a:pt x="2737" y="32"/>
                    <a:pt x="2536" y="99"/>
                  </a:cubicBezTo>
                  <a:cubicBezTo>
                    <a:pt x="2436" y="132"/>
                    <a:pt x="2336" y="199"/>
                    <a:pt x="2202" y="266"/>
                  </a:cubicBezTo>
                  <a:cubicBezTo>
                    <a:pt x="735" y="1033"/>
                    <a:pt x="1" y="3035"/>
                    <a:pt x="735" y="4569"/>
                  </a:cubicBezTo>
                  <a:cubicBezTo>
                    <a:pt x="1145" y="5427"/>
                    <a:pt x="1912" y="5793"/>
                    <a:pt x="2718" y="5793"/>
                  </a:cubicBezTo>
                  <a:cubicBezTo>
                    <a:pt x="4075" y="5793"/>
                    <a:pt x="5542" y="4754"/>
                    <a:pt x="5605" y="3268"/>
                  </a:cubicBezTo>
                  <a:cubicBezTo>
                    <a:pt x="5664" y="1738"/>
                    <a:pt x="4555" y="1"/>
                    <a:pt x="3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998850" y="3897100"/>
              <a:ext cx="113400" cy="91050"/>
            </a:xfrm>
            <a:custGeom>
              <a:rect b="b" l="l" r="r" t="t"/>
              <a:pathLst>
                <a:path extrusionOk="0" h="3642" w="4536">
                  <a:moveTo>
                    <a:pt x="2624" y="0"/>
                  </a:moveTo>
                  <a:cubicBezTo>
                    <a:pt x="2561" y="0"/>
                    <a:pt x="2499" y="4"/>
                    <a:pt x="2436" y="12"/>
                  </a:cubicBezTo>
                  <a:cubicBezTo>
                    <a:pt x="2202" y="46"/>
                    <a:pt x="1869" y="79"/>
                    <a:pt x="1569" y="179"/>
                  </a:cubicBezTo>
                  <a:cubicBezTo>
                    <a:pt x="902" y="379"/>
                    <a:pt x="201" y="746"/>
                    <a:pt x="134" y="1413"/>
                  </a:cubicBezTo>
                  <a:cubicBezTo>
                    <a:pt x="1" y="2381"/>
                    <a:pt x="1068" y="3181"/>
                    <a:pt x="1869" y="3482"/>
                  </a:cubicBezTo>
                  <a:cubicBezTo>
                    <a:pt x="2153" y="3589"/>
                    <a:pt x="2444" y="3642"/>
                    <a:pt x="2724" y="3642"/>
                  </a:cubicBezTo>
                  <a:cubicBezTo>
                    <a:pt x="3662" y="3642"/>
                    <a:pt x="4478" y="3052"/>
                    <a:pt x="4504" y="1947"/>
                  </a:cubicBezTo>
                  <a:cubicBezTo>
                    <a:pt x="4535" y="944"/>
                    <a:pt x="3595" y="0"/>
                    <a:pt x="2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1"/>
          <p:cNvGrpSpPr/>
          <p:nvPr/>
        </p:nvGrpSpPr>
        <p:grpSpPr>
          <a:xfrm>
            <a:off x="-588962" y="-610165"/>
            <a:ext cx="2976764" cy="1899573"/>
            <a:chOff x="-505272" y="-747714"/>
            <a:chExt cx="3536189" cy="2256561"/>
          </a:xfrm>
        </p:grpSpPr>
        <p:sp>
          <p:nvSpPr>
            <p:cNvPr id="766" name="Google Shape;766;p31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1"/>
          <p:cNvSpPr/>
          <p:nvPr/>
        </p:nvSpPr>
        <p:spPr>
          <a:xfrm flipH="1" rot="9983570">
            <a:off x="6597518" y="4108791"/>
            <a:ext cx="2969771" cy="1393262"/>
          </a:xfrm>
          <a:custGeom>
            <a:rect b="b" l="l" r="r" t="t"/>
            <a:pathLst>
              <a:path extrusionOk="0" h="31173" w="66446">
                <a:moveTo>
                  <a:pt x="60393" y="1"/>
                </a:moveTo>
                <a:cubicBezTo>
                  <a:pt x="58167" y="1"/>
                  <a:pt x="52844" y="2075"/>
                  <a:pt x="51218" y="2351"/>
                </a:cubicBezTo>
                <a:cubicBezTo>
                  <a:pt x="48313" y="2824"/>
                  <a:pt x="45402" y="3047"/>
                  <a:pt x="42493" y="3047"/>
                </a:cubicBezTo>
                <a:cubicBezTo>
                  <a:pt x="38675" y="3047"/>
                  <a:pt x="34860" y="2663"/>
                  <a:pt x="31065" y="1956"/>
                </a:cubicBezTo>
                <a:cubicBezTo>
                  <a:pt x="26639" y="1086"/>
                  <a:pt x="22464" y="285"/>
                  <a:pt x="18006" y="285"/>
                </a:cubicBezTo>
                <a:cubicBezTo>
                  <a:pt x="17321" y="285"/>
                  <a:pt x="16629" y="304"/>
                  <a:pt x="15928" y="345"/>
                </a:cubicBezTo>
                <a:cubicBezTo>
                  <a:pt x="13679" y="497"/>
                  <a:pt x="7539" y="375"/>
                  <a:pt x="5715" y="2229"/>
                </a:cubicBezTo>
                <a:lnTo>
                  <a:pt x="1" y="14661"/>
                </a:lnTo>
                <a:cubicBezTo>
                  <a:pt x="4074" y="14935"/>
                  <a:pt x="5898" y="21257"/>
                  <a:pt x="10001" y="22533"/>
                </a:cubicBezTo>
                <a:cubicBezTo>
                  <a:pt x="10927" y="22825"/>
                  <a:pt x="11835" y="22945"/>
                  <a:pt x="12732" y="22945"/>
                </a:cubicBezTo>
                <a:cubicBezTo>
                  <a:pt x="16222" y="22945"/>
                  <a:pt x="19541" y="21139"/>
                  <a:pt x="23071" y="20679"/>
                </a:cubicBezTo>
                <a:cubicBezTo>
                  <a:pt x="23452" y="20631"/>
                  <a:pt x="23824" y="20608"/>
                  <a:pt x="24188" y="20608"/>
                </a:cubicBezTo>
                <a:cubicBezTo>
                  <a:pt x="31375" y="20608"/>
                  <a:pt x="35705" y="29586"/>
                  <a:pt x="43284" y="30801"/>
                </a:cubicBezTo>
                <a:cubicBezTo>
                  <a:pt x="44808" y="31049"/>
                  <a:pt x="46291" y="31172"/>
                  <a:pt x="47720" y="31172"/>
                </a:cubicBezTo>
                <a:cubicBezTo>
                  <a:pt x="57671" y="31172"/>
                  <a:pt x="65075" y="25215"/>
                  <a:pt x="66112" y="14053"/>
                </a:cubicBezTo>
                <a:cubicBezTo>
                  <a:pt x="66446" y="10527"/>
                  <a:pt x="65169" y="1378"/>
                  <a:pt x="60975" y="71"/>
                </a:cubicBezTo>
                <a:cubicBezTo>
                  <a:pt x="60819" y="23"/>
                  <a:pt x="60622" y="1"/>
                  <a:pt x="60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 flipH="1" rot="9983570">
            <a:off x="6749552" y="4382121"/>
            <a:ext cx="2597555" cy="1327159"/>
          </a:xfrm>
          <a:custGeom>
            <a:rect b="b" l="l" r="r" t="t"/>
            <a:pathLst>
              <a:path extrusionOk="0" h="29694" w="58118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2" name="Google Shape;772;p31"/>
          <p:cNvSpPr/>
          <p:nvPr/>
        </p:nvSpPr>
        <p:spPr>
          <a:xfrm>
            <a:off x="1770213" y="4743488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523938" y="2171263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3806963" y="22963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 rot="3363626">
            <a:off x="377306" y="378106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6129663" y="312488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8649213" y="218446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4672738" y="474350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>
            <a:off x="7214693" y="261944"/>
            <a:ext cx="1421868" cy="938879"/>
            <a:chOff x="1472050" y="4025025"/>
            <a:chExt cx="1492775" cy="985700"/>
          </a:xfrm>
        </p:grpSpPr>
        <p:sp>
          <p:nvSpPr>
            <p:cNvPr id="780" name="Google Shape;780;p31"/>
            <p:cNvSpPr/>
            <p:nvPr/>
          </p:nvSpPr>
          <p:spPr>
            <a:xfrm>
              <a:off x="1496250" y="4025025"/>
              <a:ext cx="1417700" cy="985700"/>
            </a:xfrm>
            <a:custGeom>
              <a:rect b="b" l="l" r="r" t="t"/>
              <a:pathLst>
                <a:path extrusionOk="0" h="39428" w="56708">
                  <a:moveTo>
                    <a:pt x="40508" y="1"/>
                  </a:moveTo>
                  <a:cubicBezTo>
                    <a:pt x="34812" y="1"/>
                    <a:pt x="29188" y="3835"/>
                    <a:pt x="29188" y="3835"/>
                  </a:cubicBezTo>
                  <a:cubicBezTo>
                    <a:pt x="29188" y="3835"/>
                    <a:pt x="23739" y="383"/>
                    <a:pt x="18154" y="383"/>
                  </a:cubicBezTo>
                  <a:cubicBezTo>
                    <a:pt x="14869" y="383"/>
                    <a:pt x="11538" y="1577"/>
                    <a:pt x="9240" y="5370"/>
                  </a:cubicBezTo>
                  <a:cubicBezTo>
                    <a:pt x="0" y="20681"/>
                    <a:pt x="29088" y="39427"/>
                    <a:pt x="29088" y="39427"/>
                  </a:cubicBezTo>
                  <a:cubicBezTo>
                    <a:pt x="29088" y="39427"/>
                    <a:pt x="56707" y="20781"/>
                    <a:pt x="49869" y="6270"/>
                  </a:cubicBezTo>
                  <a:cubicBezTo>
                    <a:pt x="47607" y="1479"/>
                    <a:pt x="44044" y="1"/>
                    <a:pt x="40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959900" y="4212625"/>
              <a:ext cx="180150" cy="253550"/>
            </a:xfrm>
            <a:custGeom>
              <a:rect b="b" l="l" r="r" t="t"/>
              <a:pathLst>
                <a:path extrusionOk="0" h="10142" w="7206">
                  <a:moveTo>
                    <a:pt x="3603" y="0"/>
                  </a:moveTo>
                  <a:cubicBezTo>
                    <a:pt x="1602" y="0"/>
                    <a:pt x="1" y="2269"/>
                    <a:pt x="1" y="5071"/>
                  </a:cubicBezTo>
                  <a:cubicBezTo>
                    <a:pt x="1" y="7873"/>
                    <a:pt x="1602" y="10141"/>
                    <a:pt x="3603" y="10141"/>
                  </a:cubicBezTo>
                  <a:cubicBezTo>
                    <a:pt x="5605" y="10141"/>
                    <a:pt x="7206" y="7873"/>
                    <a:pt x="7206" y="5071"/>
                  </a:cubicBezTo>
                  <a:cubicBezTo>
                    <a:pt x="7206" y="2269"/>
                    <a:pt x="5605" y="0"/>
                    <a:pt x="3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013275" y="4269325"/>
              <a:ext cx="73400" cy="140125"/>
            </a:xfrm>
            <a:custGeom>
              <a:rect b="b" l="l" r="r" t="t"/>
              <a:pathLst>
                <a:path extrusionOk="0" h="5605" w="2936">
                  <a:moveTo>
                    <a:pt x="1468" y="1"/>
                  </a:moveTo>
                  <a:cubicBezTo>
                    <a:pt x="668" y="1"/>
                    <a:pt x="1" y="1268"/>
                    <a:pt x="1" y="2803"/>
                  </a:cubicBezTo>
                  <a:cubicBezTo>
                    <a:pt x="1" y="4371"/>
                    <a:pt x="668" y="5605"/>
                    <a:pt x="1468" y="5605"/>
                  </a:cubicBezTo>
                  <a:cubicBezTo>
                    <a:pt x="2269" y="5605"/>
                    <a:pt x="2936" y="4371"/>
                    <a:pt x="2936" y="2803"/>
                  </a:cubicBezTo>
                  <a:cubicBezTo>
                    <a:pt x="2936" y="1268"/>
                    <a:pt x="2269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994925" y="4296025"/>
              <a:ext cx="38400" cy="38375"/>
            </a:xfrm>
            <a:custGeom>
              <a:rect b="b" l="l" r="r" t="t"/>
              <a:pathLst>
                <a:path extrusionOk="0" h="1535" w="1536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2" y="1535"/>
                    <a:pt x="1535" y="1201"/>
                    <a:pt x="1535" y="767"/>
                  </a:cubicBezTo>
                  <a:cubicBezTo>
                    <a:pt x="1535" y="334"/>
                    <a:pt x="1202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289300" y="4212625"/>
              <a:ext cx="180150" cy="253550"/>
            </a:xfrm>
            <a:custGeom>
              <a:rect b="b" l="l" r="r" t="t"/>
              <a:pathLst>
                <a:path extrusionOk="0" h="10142" w="7206">
                  <a:moveTo>
                    <a:pt x="3603" y="0"/>
                  </a:moveTo>
                  <a:cubicBezTo>
                    <a:pt x="1602" y="0"/>
                    <a:pt x="1" y="2269"/>
                    <a:pt x="1" y="5071"/>
                  </a:cubicBezTo>
                  <a:cubicBezTo>
                    <a:pt x="1" y="7873"/>
                    <a:pt x="1602" y="10141"/>
                    <a:pt x="3603" y="10141"/>
                  </a:cubicBezTo>
                  <a:cubicBezTo>
                    <a:pt x="5605" y="10141"/>
                    <a:pt x="7206" y="7873"/>
                    <a:pt x="7206" y="5071"/>
                  </a:cubicBezTo>
                  <a:cubicBezTo>
                    <a:pt x="7206" y="2269"/>
                    <a:pt x="5605" y="0"/>
                    <a:pt x="3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342675" y="4269325"/>
              <a:ext cx="73425" cy="140125"/>
            </a:xfrm>
            <a:custGeom>
              <a:rect b="b" l="l" r="r" t="t"/>
              <a:pathLst>
                <a:path extrusionOk="0" h="5605" w="2937">
                  <a:moveTo>
                    <a:pt x="1468" y="1"/>
                  </a:moveTo>
                  <a:cubicBezTo>
                    <a:pt x="668" y="1"/>
                    <a:pt x="1" y="1268"/>
                    <a:pt x="1" y="2803"/>
                  </a:cubicBezTo>
                  <a:cubicBezTo>
                    <a:pt x="1" y="4371"/>
                    <a:pt x="668" y="5605"/>
                    <a:pt x="1468" y="5605"/>
                  </a:cubicBezTo>
                  <a:cubicBezTo>
                    <a:pt x="2302" y="5605"/>
                    <a:pt x="2936" y="4371"/>
                    <a:pt x="2936" y="2803"/>
                  </a:cubicBezTo>
                  <a:cubicBezTo>
                    <a:pt x="2936" y="12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324325" y="4296025"/>
              <a:ext cx="38400" cy="38375"/>
            </a:xfrm>
            <a:custGeom>
              <a:rect b="b" l="l" r="r" t="t"/>
              <a:pathLst>
                <a:path extrusionOk="0" h="1535" w="1536">
                  <a:moveTo>
                    <a:pt x="768" y="0"/>
                  </a:moveTo>
                  <a:cubicBezTo>
                    <a:pt x="334" y="0"/>
                    <a:pt x="1" y="334"/>
                    <a:pt x="1" y="767"/>
                  </a:cubicBezTo>
                  <a:cubicBezTo>
                    <a:pt x="1" y="1201"/>
                    <a:pt x="334" y="1535"/>
                    <a:pt x="768" y="1535"/>
                  </a:cubicBezTo>
                  <a:cubicBezTo>
                    <a:pt x="1202" y="1535"/>
                    <a:pt x="1535" y="1201"/>
                    <a:pt x="1535" y="767"/>
                  </a:cubicBezTo>
                  <a:cubicBezTo>
                    <a:pt x="1535" y="334"/>
                    <a:pt x="1202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942400" y="4374425"/>
              <a:ext cx="263550" cy="215150"/>
            </a:xfrm>
            <a:custGeom>
              <a:rect b="b" l="l" r="r" t="t"/>
              <a:pathLst>
                <a:path extrusionOk="0" h="8606" w="10542">
                  <a:moveTo>
                    <a:pt x="3284" y="0"/>
                  </a:moveTo>
                  <a:cubicBezTo>
                    <a:pt x="1402" y="0"/>
                    <a:pt x="0" y="1568"/>
                    <a:pt x="0" y="1568"/>
                  </a:cubicBezTo>
                  <a:lnTo>
                    <a:pt x="4737" y="8606"/>
                  </a:lnTo>
                  <a:cubicBezTo>
                    <a:pt x="4737" y="8606"/>
                    <a:pt x="10541" y="7639"/>
                    <a:pt x="7105" y="2535"/>
                  </a:cubicBezTo>
                  <a:cubicBezTo>
                    <a:pt x="5793" y="599"/>
                    <a:pt x="4447" y="0"/>
                    <a:pt x="3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229275" y="4374425"/>
              <a:ext cx="263525" cy="215150"/>
            </a:xfrm>
            <a:custGeom>
              <a:rect b="b" l="l" r="r" t="t"/>
              <a:pathLst>
                <a:path extrusionOk="0" h="8606" w="10541">
                  <a:moveTo>
                    <a:pt x="7257" y="0"/>
                  </a:moveTo>
                  <a:cubicBezTo>
                    <a:pt x="6094" y="0"/>
                    <a:pt x="4748" y="599"/>
                    <a:pt x="3436" y="2535"/>
                  </a:cubicBezTo>
                  <a:cubicBezTo>
                    <a:pt x="0" y="7639"/>
                    <a:pt x="5804" y="8606"/>
                    <a:pt x="5804" y="8606"/>
                  </a:cubicBezTo>
                  <a:lnTo>
                    <a:pt x="10541" y="1568"/>
                  </a:lnTo>
                  <a:cubicBezTo>
                    <a:pt x="10541" y="1568"/>
                    <a:pt x="9139" y="0"/>
                    <a:pt x="7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824800" y="4366475"/>
              <a:ext cx="767250" cy="252300"/>
            </a:xfrm>
            <a:custGeom>
              <a:rect b="b" l="l" r="r" t="t"/>
              <a:pathLst>
                <a:path extrusionOk="0" h="10092" w="30690">
                  <a:moveTo>
                    <a:pt x="28408" y="1"/>
                  </a:moveTo>
                  <a:cubicBezTo>
                    <a:pt x="27868" y="1"/>
                    <a:pt x="27329" y="209"/>
                    <a:pt x="26920" y="618"/>
                  </a:cubicBezTo>
                  <a:cubicBezTo>
                    <a:pt x="23016" y="4592"/>
                    <a:pt x="19051" y="5897"/>
                    <a:pt x="15528" y="5897"/>
                  </a:cubicBezTo>
                  <a:cubicBezTo>
                    <a:pt x="9029" y="5897"/>
                    <a:pt x="4040" y="1455"/>
                    <a:pt x="3737" y="1152"/>
                  </a:cubicBezTo>
                  <a:cubicBezTo>
                    <a:pt x="3330" y="792"/>
                    <a:pt x="2828" y="616"/>
                    <a:pt x="2327" y="616"/>
                  </a:cubicBezTo>
                  <a:cubicBezTo>
                    <a:pt x="1760" y="616"/>
                    <a:pt x="1193" y="842"/>
                    <a:pt x="768" y="1285"/>
                  </a:cubicBezTo>
                  <a:cubicBezTo>
                    <a:pt x="1" y="2119"/>
                    <a:pt x="68" y="3453"/>
                    <a:pt x="901" y="4221"/>
                  </a:cubicBezTo>
                  <a:cubicBezTo>
                    <a:pt x="1002" y="4321"/>
                    <a:pt x="7406" y="10091"/>
                    <a:pt x="15712" y="10091"/>
                  </a:cubicBezTo>
                  <a:cubicBezTo>
                    <a:pt x="20115" y="10091"/>
                    <a:pt x="25052" y="8457"/>
                    <a:pt x="29889" y="3553"/>
                  </a:cubicBezTo>
                  <a:cubicBezTo>
                    <a:pt x="30689" y="2719"/>
                    <a:pt x="30689" y="1419"/>
                    <a:pt x="29855" y="585"/>
                  </a:cubicBezTo>
                  <a:cubicBezTo>
                    <a:pt x="29447" y="193"/>
                    <a:pt x="28927" y="1"/>
                    <a:pt x="28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865675" y="4403075"/>
              <a:ext cx="686350" cy="178175"/>
            </a:xfrm>
            <a:custGeom>
              <a:rect b="b" l="l" r="r" t="t"/>
              <a:pathLst>
                <a:path extrusionOk="0" h="7127" w="27454">
                  <a:moveTo>
                    <a:pt x="26773" y="0"/>
                  </a:moveTo>
                  <a:cubicBezTo>
                    <a:pt x="26605" y="0"/>
                    <a:pt x="26440" y="67"/>
                    <a:pt x="26319" y="188"/>
                  </a:cubicBezTo>
                  <a:cubicBezTo>
                    <a:pt x="22577" y="4004"/>
                    <a:pt x="18453" y="5912"/>
                    <a:pt x="14014" y="5912"/>
                  </a:cubicBezTo>
                  <a:cubicBezTo>
                    <a:pt x="12439" y="5912"/>
                    <a:pt x="10825" y="5672"/>
                    <a:pt x="9174" y="5192"/>
                  </a:cubicBezTo>
                  <a:cubicBezTo>
                    <a:pt x="4437" y="3791"/>
                    <a:pt x="1134" y="788"/>
                    <a:pt x="1101" y="788"/>
                  </a:cubicBezTo>
                  <a:cubicBezTo>
                    <a:pt x="972" y="676"/>
                    <a:pt x="820" y="617"/>
                    <a:pt x="670" y="617"/>
                  </a:cubicBezTo>
                  <a:cubicBezTo>
                    <a:pt x="511" y="617"/>
                    <a:pt x="354" y="684"/>
                    <a:pt x="234" y="822"/>
                  </a:cubicBezTo>
                  <a:cubicBezTo>
                    <a:pt x="0" y="1055"/>
                    <a:pt x="0" y="1456"/>
                    <a:pt x="267" y="1689"/>
                  </a:cubicBezTo>
                  <a:cubicBezTo>
                    <a:pt x="334" y="1789"/>
                    <a:pt x="6305" y="7126"/>
                    <a:pt x="14044" y="7126"/>
                  </a:cubicBezTo>
                  <a:cubicBezTo>
                    <a:pt x="18113" y="7126"/>
                    <a:pt x="22717" y="5625"/>
                    <a:pt x="27220" y="1055"/>
                  </a:cubicBezTo>
                  <a:cubicBezTo>
                    <a:pt x="27453" y="822"/>
                    <a:pt x="27453" y="422"/>
                    <a:pt x="27220" y="188"/>
                  </a:cubicBezTo>
                  <a:cubicBezTo>
                    <a:pt x="27091" y="59"/>
                    <a:pt x="26931" y="0"/>
                    <a:pt x="26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655675" y="4565325"/>
              <a:ext cx="124025" cy="140700"/>
            </a:xfrm>
            <a:custGeom>
              <a:rect b="b" l="l" r="r" t="t"/>
              <a:pathLst>
                <a:path extrusionOk="0" h="5628" w="4961">
                  <a:moveTo>
                    <a:pt x="1364" y="0"/>
                  </a:moveTo>
                  <a:cubicBezTo>
                    <a:pt x="1261" y="0"/>
                    <a:pt x="1160" y="22"/>
                    <a:pt x="1062" y="69"/>
                  </a:cubicBezTo>
                  <a:cubicBezTo>
                    <a:pt x="0" y="616"/>
                    <a:pt x="1513" y="5628"/>
                    <a:pt x="3177" y="5628"/>
                  </a:cubicBezTo>
                  <a:cubicBezTo>
                    <a:pt x="3239" y="5628"/>
                    <a:pt x="3301" y="5621"/>
                    <a:pt x="3363" y="5607"/>
                  </a:cubicBezTo>
                  <a:cubicBezTo>
                    <a:pt x="4960" y="5199"/>
                    <a:pt x="2941" y="0"/>
                    <a:pt x="1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472050" y="4542200"/>
              <a:ext cx="260225" cy="217175"/>
            </a:xfrm>
            <a:custGeom>
              <a:rect b="b" l="l" r="r" t="t"/>
              <a:pathLst>
                <a:path extrusionOk="0" h="8687" w="10409">
                  <a:moveTo>
                    <a:pt x="4640" y="0"/>
                  </a:moveTo>
                  <a:cubicBezTo>
                    <a:pt x="4562" y="0"/>
                    <a:pt x="4493" y="19"/>
                    <a:pt x="4437" y="60"/>
                  </a:cubicBezTo>
                  <a:cubicBezTo>
                    <a:pt x="3770" y="527"/>
                    <a:pt x="5238" y="2462"/>
                    <a:pt x="5238" y="2462"/>
                  </a:cubicBezTo>
                  <a:cubicBezTo>
                    <a:pt x="5238" y="2462"/>
                    <a:pt x="4761" y="2443"/>
                    <a:pt x="4098" y="2443"/>
                  </a:cubicBezTo>
                  <a:cubicBezTo>
                    <a:pt x="2606" y="2443"/>
                    <a:pt x="170" y="2539"/>
                    <a:pt x="101" y="3163"/>
                  </a:cubicBezTo>
                  <a:cubicBezTo>
                    <a:pt x="1" y="4063"/>
                    <a:pt x="4037" y="4230"/>
                    <a:pt x="4037" y="4230"/>
                  </a:cubicBezTo>
                  <a:cubicBezTo>
                    <a:pt x="4037" y="4230"/>
                    <a:pt x="101" y="4764"/>
                    <a:pt x="534" y="5764"/>
                  </a:cubicBezTo>
                  <a:cubicBezTo>
                    <a:pt x="648" y="6048"/>
                    <a:pt x="1018" y="6149"/>
                    <a:pt x="1490" y="6149"/>
                  </a:cubicBezTo>
                  <a:cubicBezTo>
                    <a:pt x="2685" y="6149"/>
                    <a:pt x="4537" y="5498"/>
                    <a:pt x="4537" y="5498"/>
                  </a:cubicBezTo>
                  <a:lnTo>
                    <a:pt x="4537" y="5498"/>
                  </a:lnTo>
                  <a:cubicBezTo>
                    <a:pt x="4537" y="5498"/>
                    <a:pt x="1502" y="6765"/>
                    <a:pt x="2036" y="7532"/>
                  </a:cubicBezTo>
                  <a:cubicBezTo>
                    <a:pt x="2142" y="7679"/>
                    <a:pt x="2334" y="7738"/>
                    <a:pt x="2573" y="7738"/>
                  </a:cubicBezTo>
                  <a:cubicBezTo>
                    <a:pt x="3530" y="7738"/>
                    <a:pt x="5238" y="6799"/>
                    <a:pt x="5238" y="6798"/>
                  </a:cubicBezTo>
                  <a:lnTo>
                    <a:pt x="5238" y="6798"/>
                  </a:lnTo>
                  <a:cubicBezTo>
                    <a:pt x="5238" y="6799"/>
                    <a:pt x="3403" y="8099"/>
                    <a:pt x="3904" y="8633"/>
                  </a:cubicBezTo>
                  <a:cubicBezTo>
                    <a:pt x="3937" y="8669"/>
                    <a:pt x="3997" y="8686"/>
                    <a:pt x="4078" y="8686"/>
                  </a:cubicBezTo>
                  <a:cubicBezTo>
                    <a:pt x="5190" y="8686"/>
                    <a:pt x="10408" y="5498"/>
                    <a:pt x="10408" y="5498"/>
                  </a:cubicBezTo>
                  <a:lnTo>
                    <a:pt x="8907" y="1895"/>
                  </a:lnTo>
                  <a:lnTo>
                    <a:pt x="7273" y="1995"/>
                  </a:lnTo>
                  <a:cubicBezTo>
                    <a:pt x="7273" y="1995"/>
                    <a:pt x="5444" y="0"/>
                    <a:pt x="4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657175" y="4565325"/>
              <a:ext cx="124000" cy="140700"/>
            </a:xfrm>
            <a:custGeom>
              <a:rect b="b" l="l" r="r" t="t"/>
              <a:pathLst>
                <a:path extrusionOk="0" h="5628" w="4960">
                  <a:moveTo>
                    <a:pt x="3564" y="0"/>
                  </a:moveTo>
                  <a:cubicBezTo>
                    <a:pt x="1990" y="0"/>
                    <a:pt x="0" y="5199"/>
                    <a:pt x="1597" y="5607"/>
                  </a:cubicBezTo>
                  <a:cubicBezTo>
                    <a:pt x="1658" y="5621"/>
                    <a:pt x="1719" y="5628"/>
                    <a:pt x="1780" y="5628"/>
                  </a:cubicBezTo>
                  <a:cubicBezTo>
                    <a:pt x="3417" y="5628"/>
                    <a:pt x="4959" y="616"/>
                    <a:pt x="3866" y="69"/>
                  </a:cubicBezTo>
                  <a:cubicBezTo>
                    <a:pt x="3768" y="22"/>
                    <a:pt x="3667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04600" y="4542200"/>
              <a:ext cx="260225" cy="217175"/>
            </a:xfrm>
            <a:custGeom>
              <a:rect b="b" l="l" r="r" t="t"/>
              <a:pathLst>
                <a:path extrusionOk="0" h="8687" w="10409">
                  <a:moveTo>
                    <a:pt x="5768" y="0"/>
                  </a:moveTo>
                  <a:cubicBezTo>
                    <a:pt x="4959" y="0"/>
                    <a:pt x="3103" y="1995"/>
                    <a:pt x="3103" y="1995"/>
                  </a:cubicBezTo>
                  <a:lnTo>
                    <a:pt x="1502" y="1895"/>
                  </a:lnTo>
                  <a:lnTo>
                    <a:pt x="1" y="5498"/>
                  </a:lnTo>
                  <a:cubicBezTo>
                    <a:pt x="1" y="5498"/>
                    <a:pt x="5189" y="8686"/>
                    <a:pt x="6298" y="8686"/>
                  </a:cubicBezTo>
                  <a:cubicBezTo>
                    <a:pt x="6379" y="8686"/>
                    <a:pt x="6438" y="8669"/>
                    <a:pt x="6472" y="8633"/>
                  </a:cubicBezTo>
                  <a:cubicBezTo>
                    <a:pt x="7006" y="8099"/>
                    <a:pt x="5138" y="6799"/>
                    <a:pt x="5138" y="6798"/>
                  </a:cubicBezTo>
                  <a:lnTo>
                    <a:pt x="5138" y="6798"/>
                  </a:lnTo>
                  <a:cubicBezTo>
                    <a:pt x="5138" y="6799"/>
                    <a:pt x="6846" y="7738"/>
                    <a:pt x="7802" y="7738"/>
                  </a:cubicBezTo>
                  <a:cubicBezTo>
                    <a:pt x="8041" y="7738"/>
                    <a:pt x="8233" y="7679"/>
                    <a:pt x="8340" y="7532"/>
                  </a:cubicBezTo>
                  <a:cubicBezTo>
                    <a:pt x="8874" y="6765"/>
                    <a:pt x="5839" y="5498"/>
                    <a:pt x="5838" y="5498"/>
                  </a:cubicBezTo>
                  <a:lnTo>
                    <a:pt x="5838" y="5498"/>
                  </a:lnTo>
                  <a:cubicBezTo>
                    <a:pt x="5839" y="5498"/>
                    <a:pt x="7690" y="6149"/>
                    <a:pt x="8898" y="6149"/>
                  </a:cubicBezTo>
                  <a:cubicBezTo>
                    <a:pt x="9375" y="6149"/>
                    <a:pt x="9752" y="6048"/>
                    <a:pt x="9874" y="5764"/>
                  </a:cubicBezTo>
                  <a:cubicBezTo>
                    <a:pt x="10308" y="4764"/>
                    <a:pt x="6338" y="4230"/>
                    <a:pt x="6338" y="4230"/>
                  </a:cubicBezTo>
                  <a:cubicBezTo>
                    <a:pt x="6338" y="4230"/>
                    <a:pt x="10408" y="4063"/>
                    <a:pt x="10308" y="3163"/>
                  </a:cubicBezTo>
                  <a:cubicBezTo>
                    <a:pt x="10216" y="2539"/>
                    <a:pt x="7773" y="2443"/>
                    <a:pt x="6279" y="2443"/>
                  </a:cubicBezTo>
                  <a:cubicBezTo>
                    <a:pt x="5614" y="2443"/>
                    <a:pt x="5138" y="2462"/>
                    <a:pt x="5138" y="2462"/>
                  </a:cubicBezTo>
                  <a:cubicBezTo>
                    <a:pt x="5138" y="2462"/>
                    <a:pt x="6605" y="527"/>
                    <a:pt x="5972" y="60"/>
                  </a:cubicBezTo>
                  <a:cubicBezTo>
                    <a:pt x="5915" y="19"/>
                    <a:pt x="5847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051625" y="4696300"/>
              <a:ext cx="70925" cy="125950"/>
            </a:xfrm>
            <a:custGeom>
              <a:rect b="b" l="l" r="r" t="t"/>
              <a:pathLst>
                <a:path extrusionOk="0" h="5038" w="2837">
                  <a:moveTo>
                    <a:pt x="1836" y="1"/>
                  </a:moveTo>
                  <a:lnTo>
                    <a:pt x="1" y="4637"/>
                  </a:lnTo>
                  <a:lnTo>
                    <a:pt x="1002" y="5038"/>
                  </a:lnTo>
                  <a:lnTo>
                    <a:pt x="2836" y="401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024125" y="4723825"/>
              <a:ext cx="125950" cy="70900"/>
            </a:xfrm>
            <a:custGeom>
              <a:rect b="b" l="l" r="r" t="t"/>
              <a:pathLst>
                <a:path extrusionOk="0" h="2836" w="5038">
                  <a:moveTo>
                    <a:pt x="400" y="0"/>
                  </a:moveTo>
                  <a:lnTo>
                    <a:pt x="0" y="1035"/>
                  </a:lnTo>
                  <a:lnTo>
                    <a:pt x="4637" y="2836"/>
                  </a:lnTo>
                  <a:lnTo>
                    <a:pt x="5037" y="183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32"/>
          <p:cNvGrpSpPr/>
          <p:nvPr/>
        </p:nvGrpSpPr>
        <p:grpSpPr>
          <a:xfrm>
            <a:off x="-655682" y="-792706"/>
            <a:ext cx="2795934" cy="1995358"/>
            <a:chOff x="-614874" y="-730680"/>
            <a:chExt cx="3476233" cy="2480863"/>
          </a:xfrm>
        </p:grpSpPr>
        <p:sp>
          <p:nvSpPr>
            <p:cNvPr id="799" name="Google Shape;799;p32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2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803" name="Google Shape;803;p32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32"/>
          <p:cNvSpPr/>
          <p:nvPr/>
        </p:nvSpPr>
        <p:spPr>
          <a:xfrm flipH="1" rot="10800000">
            <a:off x="481532" y="3563250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 flipH="1" rot="10800000">
            <a:off x="8462007" y="202345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 flipH="1" rot="10800000">
            <a:off x="3657620" y="4539013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 flipH="1" rot="10800000">
            <a:off x="1404420" y="4717763"/>
            <a:ext cx="82850" cy="82850"/>
          </a:xfrm>
          <a:custGeom>
            <a:rect b="b" l="l" r="r" t="t"/>
            <a:pathLst>
              <a:path extrusionOk="0" h="3314" w="3314">
                <a:moveTo>
                  <a:pt x="1642" y="1"/>
                </a:moveTo>
                <a:cubicBezTo>
                  <a:pt x="730" y="1"/>
                  <a:pt x="0" y="730"/>
                  <a:pt x="0" y="1642"/>
                </a:cubicBezTo>
                <a:cubicBezTo>
                  <a:pt x="0" y="2554"/>
                  <a:pt x="730" y="3314"/>
                  <a:pt x="1642" y="3314"/>
                </a:cubicBezTo>
                <a:cubicBezTo>
                  <a:pt x="2554" y="3314"/>
                  <a:pt x="3313" y="2554"/>
                  <a:pt x="3313" y="1642"/>
                </a:cubicBezTo>
                <a:cubicBezTo>
                  <a:pt x="3313" y="730"/>
                  <a:pt x="2554" y="1"/>
                  <a:pt x="16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 flipH="1" rot="10800000">
            <a:off x="8541045" y="32778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 flipH="1" rot="10800000">
            <a:off x="6832020" y="273263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 rot="3363626">
            <a:off x="334876" y="135990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 flipH="1" rot="10800000">
            <a:off x="2987707" y="25350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2"/>
          <p:cNvGrpSpPr/>
          <p:nvPr/>
        </p:nvGrpSpPr>
        <p:grpSpPr>
          <a:xfrm>
            <a:off x="7399550" y="514575"/>
            <a:ext cx="951550" cy="1125000"/>
            <a:chOff x="7955000" y="283050"/>
            <a:chExt cx="951550" cy="1125000"/>
          </a:xfrm>
        </p:grpSpPr>
        <p:sp>
          <p:nvSpPr>
            <p:cNvPr id="815" name="Google Shape;815;p32"/>
            <p:cNvSpPr/>
            <p:nvPr/>
          </p:nvSpPr>
          <p:spPr>
            <a:xfrm>
              <a:off x="8085925" y="283050"/>
              <a:ext cx="653000" cy="1125000"/>
            </a:xfrm>
            <a:custGeom>
              <a:rect b="b" l="l" r="r" t="t"/>
              <a:pathLst>
                <a:path extrusionOk="0" h="45000" w="26120">
                  <a:moveTo>
                    <a:pt x="20315" y="1"/>
                  </a:moveTo>
                  <a:lnTo>
                    <a:pt x="1" y="4938"/>
                  </a:lnTo>
                  <a:lnTo>
                    <a:pt x="1368" y="27687"/>
                  </a:lnTo>
                  <a:lnTo>
                    <a:pt x="11376" y="27687"/>
                  </a:lnTo>
                  <a:lnTo>
                    <a:pt x="11776" y="45000"/>
                  </a:lnTo>
                  <a:lnTo>
                    <a:pt x="26119" y="16246"/>
                  </a:lnTo>
                  <a:lnTo>
                    <a:pt x="14611" y="17613"/>
                  </a:lnTo>
                  <a:lnTo>
                    <a:pt x="20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8708875" y="283050"/>
              <a:ext cx="197675" cy="302750"/>
            </a:xfrm>
            <a:custGeom>
              <a:rect b="b" l="l" r="r" t="t"/>
              <a:pathLst>
                <a:path extrusionOk="0" h="12110" w="7907">
                  <a:moveTo>
                    <a:pt x="2969" y="1"/>
                  </a:moveTo>
                  <a:lnTo>
                    <a:pt x="1" y="6072"/>
                  </a:lnTo>
                  <a:lnTo>
                    <a:pt x="2803" y="7273"/>
                  </a:lnTo>
                  <a:lnTo>
                    <a:pt x="1201" y="12110"/>
                  </a:lnTo>
                  <a:lnTo>
                    <a:pt x="1201" y="12110"/>
                  </a:lnTo>
                  <a:lnTo>
                    <a:pt x="7906" y="6572"/>
                  </a:lnTo>
                  <a:lnTo>
                    <a:pt x="4370" y="5538"/>
                  </a:lnTo>
                  <a:lnTo>
                    <a:pt x="7906" y="8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955000" y="1047775"/>
              <a:ext cx="213525" cy="305250"/>
            </a:xfrm>
            <a:custGeom>
              <a:rect b="b" l="l" r="r" t="t"/>
              <a:pathLst>
                <a:path extrusionOk="0" h="12210" w="8541">
                  <a:moveTo>
                    <a:pt x="3570" y="0"/>
                  </a:moveTo>
                  <a:lnTo>
                    <a:pt x="1" y="3436"/>
                  </a:lnTo>
                  <a:lnTo>
                    <a:pt x="2970" y="9507"/>
                  </a:lnTo>
                  <a:lnTo>
                    <a:pt x="5638" y="8006"/>
                  </a:lnTo>
                  <a:lnTo>
                    <a:pt x="8540" y="12209"/>
                  </a:lnTo>
                  <a:lnTo>
                    <a:pt x="8173" y="3536"/>
                  </a:lnTo>
                  <a:lnTo>
                    <a:pt x="5204" y="5671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8141800" y="494300"/>
              <a:ext cx="121775" cy="101500"/>
            </a:xfrm>
            <a:custGeom>
              <a:rect b="b" l="l" r="r" t="t"/>
              <a:pathLst>
                <a:path extrusionOk="0" h="4060" w="4871">
                  <a:moveTo>
                    <a:pt x="715" y="1"/>
                  </a:moveTo>
                  <a:cubicBezTo>
                    <a:pt x="512" y="1"/>
                    <a:pt x="308" y="97"/>
                    <a:pt x="201" y="290"/>
                  </a:cubicBezTo>
                  <a:cubicBezTo>
                    <a:pt x="1" y="591"/>
                    <a:pt x="101" y="958"/>
                    <a:pt x="368" y="1158"/>
                  </a:cubicBezTo>
                  <a:lnTo>
                    <a:pt x="2102" y="2225"/>
                  </a:lnTo>
                  <a:lnTo>
                    <a:pt x="501" y="2859"/>
                  </a:lnTo>
                  <a:cubicBezTo>
                    <a:pt x="168" y="2992"/>
                    <a:pt x="1" y="3359"/>
                    <a:pt x="134" y="3693"/>
                  </a:cubicBezTo>
                  <a:cubicBezTo>
                    <a:pt x="234" y="3926"/>
                    <a:pt x="468" y="4060"/>
                    <a:pt x="735" y="4060"/>
                  </a:cubicBezTo>
                  <a:cubicBezTo>
                    <a:pt x="801" y="4060"/>
                    <a:pt x="868" y="4060"/>
                    <a:pt x="935" y="4026"/>
                  </a:cubicBezTo>
                  <a:lnTo>
                    <a:pt x="4871" y="2492"/>
                  </a:lnTo>
                  <a:lnTo>
                    <a:pt x="1035" y="90"/>
                  </a:lnTo>
                  <a:cubicBezTo>
                    <a:pt x="940" y="31"/>
                    <a:pt x="82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8295250" y="453900"/>
              <a:ext cx="134275" cy="118550"/>
            </a:xfrm>
            <a:custGeom>
              <a:rect b="b" l="l" r="r" t="t"/>
              <a:pathLst>
                <a:path extrusionOk="0" h="4742" w="5371">
                  <a:moveTo>
                    <a:pt x="4688" y="1"/>
                  </a:moveTo>
                  <a:cubicBezTo>
                    <a:pt x="4535" y="1"/>
                    <a:pt x="4383" y="59"/>
                    <a:pt x="4270" y="172"/>
                  </a:cubicBezTo>
                  <a:lnTo>
                    <a:pt x="0" y="4108"/>
                  </a:lnTo>
                  <a:lnTo>
                    <a:pt x="4604" y="4708"/>
                  </a:lnTo>
                  <a:cubicBezTo>
                    <a:pt x="4637" y="4742"/>
                    <a:pt x="4670" y="4742"/>
                    <a:pt x="4704" y="4742"/>
                  </a:cubicBezTo>
                  <a:cubicBezTo>
                    <a:pt x="5004" y="4742"/>
                    <a:pt x="5271" y="4508"/>
                    <a:pt x="5304" y="4175"/>
                  </a:cubicBezTo>
                  <a:cubicBezTo>
                    <a:pt x="5338" y="3841"/>
                    <a:pt x="5104" y="3541"/>
                    <a:pt x="4771" y="3474"/>
                  </a:cubicBezTo>
                  <a:lnTo>
                    <a:pt x="2802" y="3207"/>
                  </a:lnTo>
                  <a:lnTo>
                    <a:pt x="5104" y="1073"/>
                  </a:lnTo>
                  <a:cubicBezTo>
                    <a:pt x="5371" y="839"/>
                    <a:pt x="5371" y="439"/>
                    <a:pt x="5137" y="205"/>
                  </a:cubicBezTo>
                  <a:cubicBezTo>
                    <a:pt x="5017" y="67"/>
                    <a:pt x="4852" y="1"/>
                    <a:pt x="4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8242700" y="603300"/>
              <a:ext cx="87600" cy="39350"/>
            </a:xfrm>
            <a:custGeom>
              <a:rect b="b" l="l" r="r" t="t"/>
              <a:pathLst>
                <a:path extrusionOk="0" h="1574" w="3504">
                  <a:moveTo>
                    <a:pt x="3503" y="0"/>
                  </a:moveTo>
                  <a:lnTo>
                    <a:pt x="1" y="367"/>
                  </a:lnTo>
                  <a:cubicBezTo>
                    <a:pt x="1" y="367"/>
                    <a:pt x="279" y="1573"/>
                    <a:pt x="1581" y="1573"/>
                  </a:cubicBezTo>
                  <a:cubicBezTo>
                    <a:pt x="1631" y="1573"/>
                    <a:pt x="1682" y="1572"/>
                    <a:pt x="1736" y="1568"/>
                  </a:cubicBezTo>
                  <a:cubicBezTo>
                    <a:pt x="3170" y="1468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8120125" y="628300"/>
              <a:ext cx="59225" cy="59250"/>
            </a:xfrm>
            <a:custGeom>
              <a:rect b="b" l="l" r="r" t="t"/>
              <a:pathLst>
                <a:path extrusionOk="0" h="2370" w="2369">
                  <a:moveTo>
                    <a:pt x="1168" y="1"/>
                  </a:moveTo>
                  <a:cubicBezTo>
                    <a:pt x="534" y="1"/>
                    <a:pt x="0" y="534"/>
                    <a:pt x="0" y="1202"/>
                  </a:cubicBezTo>
                  <a:cubicBezTo>
                    <a:pt x="0" y="1835"/>
                    <a:pt x="534" y="2369"/>
                    <a:pt x="1168" y="2369"/>
                  </a:cubicBezTo>
                  <a:cubicBezTo>
                    <a:pt x="1835" y="2369"/>
                    <a:pt x="2369" y="1835"/>
                    <a:pt x="2369" y="1202"/>
                  </a:cubicBezTo>
                  <a:cubicBezTo>
                    <a:pt x="2369" y="534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8380300" y="607450"/>
              <a:ext cx="58400" cy="59250"/>
            </a:xfrm>
            <a:custGeom>
              <a:rect b="b" l="l" r="r" t="t"/>
              <a:pathLst>
                <a:path extrusionOk="0" h="2370" w="2336">
                  <a:moveTo>
                    <a:pt x="1168" y="1"/>
                  </a:moveTo>
                  <a:cubicBezTo>
                    <a:pt x="501" y="1"/>
                    <a:pt x="1" y="535"/>
                    <a:pt x="1" y="1202"/>
                  </a:cubicBezTo>
                  <a:cubicBezTo>
                    <a:pt x="1" y="1835"/>
                    <a:pt x="501" y="2369"/>
                    <a:pt x="1168" y="2369"/>
                  </a:cubicBezTo>
                  <a:cubicBezTo>
                    <a:pt x="1802" y="2369"/>
                    <a:pt x="2336" y="1835"/>
                    <a:pt x="2336" y="1202"/>
                  </a:cubicBezTo>
                  <a:cubicBezTo>
                    <a:pt x="2336" y="535"/>
                    <a:pt x="1802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8115950" y="903500"/>
              <a:ext cx="254375" cy="71750"/>
            </a:xfrm>
            <a:custGeom>
              <a:rect b="b" l="l" r="r" t="t"/>
              <a:pathLst>
                <a:path extrusionOk="0" h="2870" w="10175">
                  <a:moveTo>
                    <a:pt x="1" y="1"/>
                  </a:moveTo>
                  <a:lnTo>
                    <a:pt x="167" y="2869"/>
                  </a:lnTo>
                  <a:lnTo>
                    <a:pt x="10175" y="2869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33"/>
          <p:cNvGrpSpPr/>
          <p:nvPr/>
        </p:nvGrpSpPr>
        <p:grpSpPr>
          <a:xfrm>
            <a:off x="-505287" y="-747740"/>
            <a:ext cx="2976764" cy="1899573"/>
            <a:chOff x="-505272" y="-747714"/>
            <a:chExt cx="3536189" cy="2256561"/>
          </a:xfrm>
        </p:grpSpPr>
        <p:sp>
          <p:nvSpPr>
            <p:cNvPr id="826" name="Google Shape;826;p33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33"/>
          <p:cNvSpPr/>
          <p:nvPr/>
        </p:nvSpPr>
        <p:spPr>
          <a:xfrm flipH="1" rot="10783079">
            <a:off x="6619069" y="4423641"/>
            <a:ext cx="2969840" cy="1393294"/>
          </a:xfrm>
          <a:custGeom>
            <a:rect b="b" l="l" r="r" t="t"/>
            <a:pathLst>
              <a:path extrusionOk="0" h="31173" w="66446">
                <a:moveTo>
                  <a:pt x="60393" y="1"/>
                </a:moveTo>
                <a:cubicBezTo>
                  <a:pt x="58167" y="1"/>
                  <a:pt x="52844" y="2075"/>
                  <a:pt x="51218" y="2351"/>
                </a:cubicBezTo>
                <a:cubicBezTo>
                  <a:pt x="48313" y="2824"/>
                  <a:pt x="45402" y="3047"/>
                  <a:pt x="42493" y="3047"/>
                </a:cubicBezTo>
                <a:cubicBezTo>
                  <a:pt x="38675" y="3047"/>
                  <a:pt x="34860" y="2663"/>
                  <a:pt x="31065" y="1956"/>
                </a:cubicBezTo>
                <a:cubicBezTo>
                  <a:pt x="26639" y="1086"/>
                  <a:pt x="22464" y="285"/>
                  <a:pt x="18006" y="285"/>
                </a:cubicBezTo>
                <a:cubicBezTo>
                  <a:pt x="17321" y="285"/>
                  <a:pt x="16629" y="304"/>
                  <a:pt x="15928" y="345"/>
                </a:cubicBezTo>
                <a:cubicBezTo>
                  <a:pt x="13679" y="497"/>
                  <a:pt x="7539" y="375"/>
                  <a:pt x="5715" y="2229"/>
                </a:cubicBezTo>
                <a:lnTo>
                  <a:pt x="1" y="14661"/>
                </a:lnTo>
                <a:cubicBezTo>
                  <a:pt x="4074" y="14935"/>
                  <a:pt x="5898" y="21257"/>
                  <a:pt x="10001" y="22533"/>
                </a:cubicBezTo>
                <a:cubicBezTo>
                  <a:pt x="10927" y="22825"/>
                  <a:pt x="11835" y="22945"/>
                  <a:pt x="12732" y="22945"/>
                </a:cubicBezTo>
                <a:cubicBezTo>
                  <a:pt x="16222" y="22945"/>
                  <a:pt x="19541" y="21139"/>
                  <a:pt x="23071" y="20679"/>
                </a:cubicBezTo>
                <a:cubicBezTo>
                  <a:pt x="23452" y="20631"/>
                  <a:pt x="23824" y="20608"/>
                  <a:pt x="24188" y="20608"/>
                </a:cubicBezTo>
                <a:cubicBezTo>
                  <a:pt x="31375" y="20608"/>
                  <a:pt x="35705" y="29586"/>
                  <a:pt x="43284" y="30801"/>
                </a:cubicBezTo>
                <a:cubicBezTo>
                  <a:pt x="44808" y="31049"/>
                  <a:pt x="46291" y="31172"/>
                  <a:pt x="47720" y="31172"/>
                </a:cubicBezTo>
                <a:cubicBezTo>
                  <a:pt x="57671" y="31172"/>
                  <a:pt x="65075" y="25215"/>
                  <a:pt x="66112" y="14053"/>
                </a:cubicBezTo>
                <a:cubicBezTo>
                  <a:pt x="66446" y="10527"/>
                  <a:pt x="65169" y="1378"/>
                  <a:pt x="60975" y="71"/>
                </a:cubicBezTo>
                <a:cubicBezTo>
                  <a:pt x="60819" y="23"/>
                  <a:pt x="60622" y="1"/>
                  <a:pt x="60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3"/>
          <p:cNvSpPr/>
          <p:nvPr/>
        </p:nvSpPr>
        <p:spPr>
          <a:xfrm flipH="1" rot="10783079">
            <a:off x="6716641" y="4682651"/>
            <a:ext cx="2597615" cy="1327189"/>
          </a:xfrm>
          <a:custGeom>
            <a:rect b="b" l="l" r="r" t="t"/>
            <a:pathLst>
              <a:path extrusionOk="0" h="29694" w="58118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33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832" name="Google Shape;832;p33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33"/>
          <p:cNvSpPr/>
          <p:nvPr/>
        </p:nvSpPr>
        <p:spPr>
          <a:xfrm>
            <a:off x="697432" y="1464600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3"/>
          <p:cNvSpPr/>
          <p:nvPr/>
        </p:nvSpPr>
        <p:spPr>
          <a:xfrm>
            <a:off x="407532" y="3205388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>
            <a:off x="4495595" y="167638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>
            <a:off x="2672557" y="253500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5882407" y="4818363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8524895" y="14197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"/>
          <p:cNvSpPr/>
          <p:nvPr/>
        </p:nvSpPr>
        <p:spPr>
          <a:xfrm>
            <a:off x="3442820" y="46040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3"/>
          <p:cNvSpPr/>
          <p:nvPr/>
        </p:nvSpPr>
        <p:spPr>
          <a:xfrm rot="3363626">
            <a:off x="8388126" y="306633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843032" y="47788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4"/>
          <p:cNvSpPr/>
          <p:nvPr/>
        </p:nvSpPr>
        <p:spPr>
          <a:xfrm flipH="1">
            <a:off x="6775369" y="4821013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4"/>
          <p:cNvSpPr/>
          <p:nvPr/>
        </p:nvSpPr>
        <p:spPr>
          <a:xfrm flipH="1">
            <a:off x="8543594" y="2706388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4"/>
          <p:cNvSpPr/>
          <p:nvPr/>
        </p:nvSpPr>
        <p:spPr>
          <a:xfrm rot="3363626">
            <a:off x="8499963" y="434372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4"/>
          <p:cNvSpPr/>
          <p:nvPr/>
        </p:nvSpPr>
        <p:spPr>
          <a:xfrm flipH="1">
            <a:off x="2152444" y="461800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4"/>
          <p:cNvSpPr/>
          <p:nvPr/>
        </p:nvSpPr>
        <p:spPr>
          <a:xfrm flipH="1">
            <a:off x="649557" y="4603988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4"/>
          <p:cNvSpPr/>
          <p:nvPr/>
        </p:nvSpPr>
        <p:spPr>
          <a:xfrm flipH="1">
            <a:off x="450369" y="230308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 flipH="1">
            <a:off x="185832" y="3607725"/>
            <a:ext cx="89700" cy="129975"/>
          </a:xfrm>
          <a:custGeom>
            <a:rect b="b" l="l" r="r" t="t"/>
            <a:pathLst>
              <a:path extrusionOk="0" h="5199" w="3588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rgbClr val="00A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4"/>
          <p:cNvSpPr/>
          <p:nvPr/>
        </p:nvSpPr>
        <p:spPr>
          <a:xfrm flipH="1">
            <a:off x="2329069" y="4814925"/>
            <a:ext cx="82850" cy="82850"/>
          </a:xfrm>
          <a:custGeom>
            <a:rect b="b" l="l" r="r" t="t"/>
            <a:pathLst>
              <a:path extrusionOk="0" h="3314" w="3314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4"/>
          <p:cNvSpPr/>
          <p:nvPr/>
        </p:nvSpPr>
        <p:spPr>
          <a:xfrm flipH="1">
            <a:off x="3997732" y="4454263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4"/>
          <p:cNvSpPr/>
          <p:nvPr/>
        </p:nvSpPr>
        <p:spPr>
          <a:xfrm flipH="1">
            <a:off x="4307582" y="164750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34"/>
          <p:cNvGrpSpPr/>
          <p:nvPr/>
        </p:nvGrpSpPr>
        <p:grpSpPr>
          <a:xfrm flipH="1" rot="10800000">
            <a:off x="6469621" y="-490822"/>
            <a:ext cx="3201045" cy="1460906"/>
            <a:chOff x="5268950" y="3893076"/>
            <a:chExt cx="4138926" cy="1888940"/>
          </a:xfrm>
        </p:grpSpPr>
        <p:sp>
          <p:nvSpPr>
            <p:cNvPr id="857" name="Google Shape;857;p34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4"/>
          <p:cNvGrpSpPr/>
          <p:nvPr/>
        </p:nvGrpSpPr>
        <p:grpSpPr>
          <a:xfrm flipH="1">
            <a:off x="-579450" y="-592049"/>
            <a:ext cx="2270842" cy="2181412"/>
            <a:chOff x="7366500" y="-592049"/>
            <a:chExt cx="2270842" cy="2181412"/>
          </a:xfrm>
        </p:grpSpPr>
        <p:sp>
          <p:nvSpPr>
            <p:cNvPr id="860" name="Google Shape;860;p34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41667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7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5"/>
          <p:cNvGrpSpPr/>
          <p:nvPr/>
        </p:nvGrpSpPr>
        <p:grpSpPr>
          <a:xfrm flipH="1">
            <a:off x="6838364" y="-792706"/>
            <a:ext cx="2795934" cy="1995358"/>
            <a:chOff x="-614874" y="-730680"/>
            <a:chExt cx="3476233" cy="2480863"/>
          </a:xfrm>
        </p:grpSpPr>
        <p:sp>
          <p:nvSpPr>
            <p:cNvPr id="866" name="Google Shape;866;p35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5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870" name="Google Shape;870;p35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41667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3" name="Google Shape;873;p35"/>
          <p:cNvSpPr/>
          <p:nvPr/>
        </p:nvSpPr>
        <p:spPr>
          <a:xfrm>
            <a:off x="698207" y="174210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7478632" y="4760038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8430720" y="211083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 rot="3363626">
            <a:off x="8443676" y="355513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>
            <a:off x="2047970" y="460400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 rot="3363626">
            <a:off x="649951" y="46271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6"/>
          <p:cNvSpPr txBox="1"/>
          <p:nvPr>
            <p:ph hasCustomPrompt="1" type="title"/>
          </p:nvPr>
        </p:nvSpPr>
        <p:spPr>
          <a:xfrm>
            <a:off x="2935350" y="2917110"/>
            <a:ext cx="32733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1" name="Google Shape;881;p36"/>
          <p:cNvSpPr txBox="1"/>
          <p:nvPr>
            <p:ph idx="1" type="subTitle"/>
          </p:nvPr>
        </p:nvSpPr>
        <p:spPr>
          <a:xfrm>
            <a:off x="2935350" y="3550315"/>
            <a:ext cx="3273300" cy="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36"/>
          <p:cNvSpPr txBox="1"/>
          <p:nvPr>
            <p:ph hasCustomPrompt="1" idx="2" type="title"/>
          </p:nvPr>
        </p:nvSpPr>
        <p:spPr>
          <a:xfrm>
            <a:off x="5157475" y="1320485"/>
            <a:ext cx="32733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36"/>
          <p:cNvSpPr txBox="1"/>
          <p:nvPr>
            <p:ph idx="3" type="subTitle"/>
          </p:nvPr>
        </p:nvSpPr>
        <p:spPr>
          <a:xfrm>
            <a:off x="5157475" y="1953690"/>
            <a:ext cx="3273300" cy="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36"/>
          <p:cNvSpPr txBox="1"/>
          <p:nvPr>
            <p:ph hasCustomPrompt="1" idx="4" type="title"/>
          </p:nvPr>
        </p:nvSpPr>
        <p:spPr>
          <a:xfrm>
            <a:off x="713225" y="1320485"/>
            <a:ext cx="32733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6"/>
          <p:cNvSpPr txBox="1"/>
          <p:nvPr>
            <p:ph idx="5" type="subTitle"/>
          </p:nvPr>
        </p:nvSpPr>
        <p:spPr>
          <a:xfrm>
            <a:off x="713225" y="1953690"/>
            <a:ext cx="3273300" cy="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6" name="Google Shape;886;p36"/>
          <p:cNvGrpSpPr/>
          <p:nvPr/>
        </p:nvGrpSpPr>
        <p:grpSpPr>
          <a:xfrm>
            <a:off x="-633457" y="-674881"/>
            <a:ext cx="2795934" cy="1995358"/>
            <a:chOff x="-614874" y="-730680"/>
            <a:chExt cx="3476233" cy="2480863"/>
          </a:xfrm>
        </p:grpSpPr>
        <p:sp>
          <p:nvSpPr>
            <p:cNvPr id="887" name="Google Shape;887;p36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6"/>
          <p:cNvGrpSpPr/>
          <p:nvPr/>
        </p:nvGrpSpPr>
        <p:grpSpPr>
          <a:xfrm flipH="1" rot="10800000">
            <a:off x="7555375" y="3513289"/>
            <a:ext cx="2270842" cy="2181412"/>
            <a:chOff x="7366500" y="-592049"/>
            <a:chExt cx="2270842" cy="2181412"/>
          </a:xfrm>
        </p:grpSpPr>
        <p:sp>
          <p:nvSpPr>
            <p:cNvPr id="891" name="Google Shape;891;p36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6"/>
          <p:cNvGrpSpPr/>
          <p:nvPr/>
        </p:nvGrpSpPr>
        <p:grpSpPr>
          <a:xfrm rot="1799935">
            <a:off x="3426723" y="-87565"/>
            <a:ext cx="1576253" cy="776953"/>
            <a:chOff x="7657574" y="2913297"/>
            <a:chExt cx="1829389" cy="901675"/>
          </a:xfrm>
        </p:grpSpPr>
        <p:sp>
          <p:nvSpPr>
            <p:cNvPr id="895" name="Google Shape;895;p36"/>
            <p:cNvSpPr/>
            <p:nvPr/>
          </p:nvSpPr>
          <p:spPr>
            <a:xfrm flipH="1" rot="575765">
              <a:off x="7696875" y="3054899"/>
              <a:ext cx="1750787" cy="618470"/>
            </a:xfrm>
            <a:custGeom>
              <a:rect b="b" l="l" r="r" t="t"/>
              <a:pathLst>
                <a:path extrusionOk="0" h="24739" w="70032">
                  <a:moveTo>
                    <a:pt x="60315" y="1"/>
                  </a:moveTo>
                  <a:cubicBezTo>
                    <a:pt x="59931" y="1"/>
                    <a:pt x="59542" y="25"/>
                    <a:pt x="59150" y="75"/>
                  </a:cubicBezTo>
                  <a:lnTo>
                    <a:pt x="8572" y="6519"/>
                  </a:lnTo>
                  <a:cubicBezTo>
                    <a:pt x="3556" y="7157"/>
                    <a:pt x="0" y="11716"/>
                    <a:pt x="638" y="16732"/>
                  </a:cubicBezTo>
                  <a:cubicBezTo>
                    <a:pt x="1227" y="21355"/>
                    <a:pt x="5174" y="24739"/>
                    <a:pt x="9717" y="24739"/>
                  </a:cubicBezTo>
                  <a:cubicBezTo>
                    <a:pt x="10101" y="24739"/>
                    <a:pt x="10490" y="24715"/>
                    <a:pt x="10882" y="24665"/>
                  </a:cubicBezTo>
                  <a:lnTo>
                    <a:pt x="61460" y="18221"/>
                  </a:lnTo>
                  <a:cubicBezTo>
                    <a:pt x="66476" y="17583"/>
                    <a:pt x="70032" y="12993"/>
                    <a:pt x="69394" y="8008"/>
                  </a:cubicBezTo>
                  <a:cubicBezTo>
                    <a:pt x="68805" y="3384"/>
                    <a:pt x="64858" y="1"/>
                    <a:pt x="60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 flipH="1" rot="575765">
              <a:off x="8289570" y="3162373"/>
              <a:ext cx="565396" cy="403522"/>
            </a:xfrm>
            <a:custGeom>
              <a:rect b="b" l="l" r="r" t="t"/>
              <a:pathLst>
                <a:path extrusionOk="0" h="16141" w="22616">
                  <a:moveTo>
                    <a:pt x="20913" y="1"/>
                  </a:moveTo>
                  <a:lnTo>
                    <a:pt x="1" y="2645"/>
                  </a:lnTo>
                  <a:lnTo>
                    <a:pt x="1703" y="16141"/>
                  </a:lnTo>
                  <a:lnTo>
                    <a:pt x="22615" y="13466"/>
                  </a:lnTo>
                  <a:lnTo>
                    <a:pt x="20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 flipH="1" rot="575765">
              <a:off x="8208473" y="3116853"/>
              <a:ext cx="56275" cy="52775"/>
            </a:xfrm>
            <a:custGeom>
              <a:rect b="b" l="l" r="r" t="t"/>
              <a:pathLst>
                <a:path extrusionOk="0" h="2111" w="2251">
                  <a:moveTo>
                    <a:pt x="1096" y="1"/>
                  </a:moveTo>
                  <a:cubicBezTo>
                    <a:pt x="1056" y="1"/>
                    <a:pt x="1015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1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1"/>
                    <a:pt x="1650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 flipH="1" rot="575765">
              <a:off x="8099989" y="3083881"/>
              <a:ext cx="56250" cy="52925"/>
            </a:xfrm>
            <a:custGeom>
              <a:rect b="b" l="l" r="r" t="t"/>
              <a:pathLst>
                <a:path extrusionOk="0" h="2117" w="225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98"/>
                    <a:pt x="0" y="614"/>
                    <a:pt x="61" y="1192"/>
                  </a:cubicBezTo>
                  <a:cubicBezTo>
                    <a:pt x="116" y="1717"/>
                    <a:pt x="573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 flipH="1" rot="575765">
              <a:off x="7992267" y="3050948"/>
              <a:ext cx="55475" cy="52925"/>
            </a:xfrm>
            <a:custGeom>
              <a:rect b="b" l="l" r="r" t="t"/>
              <a:pathLst>
                <a:path extrusionOk="0" h="2117" w="2219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7"/>
                    <a:pt x="1089" y="2117"/>
                  </a:cubicBezTo>
                  <a:cubicBezTo>
                    <a:pt x="1141" y="2117"/>
                    <a:pt x="1194" y="2113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101" y="381"/>
                    <a:pt x="1622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 flipH="1" rot="575765">
              <a:off x="8175375" y="3226086"/>
              <a:ext cx="56250" cy="52775"/>
            </a:xfrm>
            <a:custGeom>
              <a:rect b="b" l="l" r="r" t="t"/>
              <a:pathLst>
                <a:path extrusionOk="0" h="2111" w="2250">
                  <a:moveTo>
                    <a:pt x="1090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68"/>
                    <a:pt x="0" y="615"/>
                    <a:pt x="61" y="1192"/>
                  </a:cubicBezTo>
                  <a:cubicBezTo>
                    <a:pt x="146" y="1731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8" y="919"/>
                  </a:cubicBezTo>
                  <a:cubicBezTo>
                    <a:pt x="2102" y="381"/>
                    <a:pt x="1623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 flipH="1" rot="575765">
              <a:off x="8066869" y="3193114"/>
              <a:ext cx="56275" cy="52900"/>
            </a:xfrm>
            <a:custGeom>
              <a:rect b="b" l="l" r="r" t="t"/>
              <a:pathLst>
                <a:path extrusionOk="0" h="2116" w="2251">
                  <a:moveTo>
                    <a:pt x="1091" y="0"/>
                  </a:moveTo>
                  <a:cubicBezTo>
                    <a:pt x="1052" y="0"/>
                    <a:pt x="1013" y="2"/>
                    <a:pt x="974" y="6"/>
                  </a:cubicBezTo>
                  <a:cubicBezTo>
                    <a:pt x="396" y="98"/>
                    <a:pt x="1" y="614"/>
                    <a:pt x="62" y="1192"/>
                  </a:cubicBezTo>
                  <a:cubicBezTo>
                    <a:pt x="145" y="1717"/>
                    <a:pt x="579" y="2116"/>
                    <a:pt x="1091" y="2116"/>
                  </a:cubicBezTo>
                  <a:cubicBezTo>
                    <a:pt x="1142" y="2116"/>
                    <a:pt x="1195" y="2112"/>
                    <a:pt x="1247" y="2104"/>
                  </a:cubicBezTo>
                  <a:cubicBezTo>
                    <a:pt x="1825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 flipH="1" rot="575765">
              <a:off x="7959145" y="3160181"/>
              <a:ext cx="55500" cy="52925"/>
            </a:xfrm>
            <a:custGeom>
              <a:rect b="b" l="l" r="r" t="t"/>
              <a:pathLst>
                <a:path extrusionOk="0" h="2117" w="2220">
                  <a:moveTo>
                    <a:pt x="1091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98"/>
                    <a:pt x="1" y="615"/>
                    <a:pt x="61" y="1192"/>
                  </a:cubicBezTo>
                  <a:cubicBezTo>
                    <a:pt x="117" y="1717"/>
                    <a:pt x="574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19" y="1496"/>
                    <a:pt x="2159" y="919"/>
                  </a:cubicBezTo>
                  <a:cubicBezTo>
                    <a:pt x="2102" y="381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 flipH="1" rot="575765">
              <a:off x="8142253" y="3335319"/>
              <a:ext cx="56275" cy="52775"/>
            </a:xfrm>
            <a:custGeom>
              <a:rect b="b" l="l" r="r" t="t"/>
              <a:pathLst>
                <a:path extrusionOk="0" h="2111" w="2251">
                  <a:moveTo>
                    <a:pt x="1091" y="1"/>
                  </a:moveTo>
                  <a:cubicBezTo>
                    <a:pt x="1052" y="1"/>
                    <a:pt x="1013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0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0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 flipH="1" rot="575765">
              <a:off x="8033784" y="3302348"/>
              <a:ext cx="56250" cy="52750"/>
            </a:xfrm>
            <a:custGeom>
              <a:rect b="b" l="l" r="r" t="t"/>
              <a:pathLst>
                <a:path extrusionOk="0" h="2110" w="225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67"/>
                    <a:pt x="0" y="614"/>
                    <a:pt x="61" y="1192"/>
                  </a:cubicBezTo>
                  <a:cubicBezTo>
                    <a:pt x="146" y="1730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 flipH="1" rot="575765">
              <a:off x="7926047" y="3269414"/>
              <a:ext cx="55475" cy="52925"/>
            </a:xfrm>
            <a:custGeom>
              <a:rect b="b" l="l" r="r" t="t"/>
              <a:pathLst>
                <a:path extrusionOk="0" h="2117" w="2219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6"/>
                    <a:pt x="1089" y="2116"/>
                  </a:cubicBezTo>
                  <a:cubicBezTo>
                    <a:pt x="1141" y="2116"/>
                    <a:pt x="1194" y="2112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073" y="380"/>
                    <a:pt x="1619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36"/>
          <p:cNvSpPr/>
          <p:nvPr/>
        </p:nvSpPr>
        <p:spPr>
          <a:xfrm rot="10800000">
            <a:off x="8200869" y="504150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6"/>
          <p:cNvSpPr/>
          <p:nvPr/>
        </p:nvSpPr>
        <p:spPr>
          <a:xfrm rot="10800000">
            <a:off x="7443919" y="47538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 flipH="1" rot="-3363626">
            <a:off x="8499301" y="2303377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 rot="10800000">
            <a:off x="5322007" y="4411925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6"/>
          <p:cNvSpPr/>
          <p:nvPr/>
        </p:nvSpPr>
        <p:spPr>
          <a:xfrm rot="10800000">
            <a:off x="2873419" y="4513725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6267232" y="602938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 rot="10800000">
            <a:off x="2631594" y="476025"/>
            <a:ext cx="130750" cy="126925"/>
          </a:xfrm>
          <a:custGeom>
            <a:rect b="b" l="l" r="r" t="t"/>
            <a:pathLst>
              <a:path extrusionOk="0" h="5077" w="523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 rot="10800000">
            <a:off x="760194" y="2883188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 rot="3363626">
            <a:off x="307951" y="177921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 rot="10800000">
            <a:off x="503057" y="4453888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7"/>
          <p:cNvSpPr txBox="1"/>
          <p:nvPr>
            <p:ph type="title"/>
          </p:nvPr>
        </p:nvSpPr>
        <p:spPr>
          <a:xfrm>
            <a:off x="3291900" y="3128500"/>
            <a:ext cx="2560200" cy="449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8" name="Google Shape;918;p37"/>
          <p:cNvSpPr txBox="1"/>
          <p:nvPr>
            <p:ph idx="1" type="subTitle"/>
          </p:nvPr>
        </p:nvSpPr>
        <p:spPr>
          <a:xfrm>
            <a:off x="1817550" y="1565900"/>
            <a:ext cx="5508900" cy="131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919" name="Google Shape;919;p37"/>
          <p:cNvGrpSpPr/>
          <p:nvPr/>
        </p:nvGrpSpPr>
        <p:grpSpPr>
          <a:xfrm flipH="1" rot="10800000">
            <a:off x="-667127" y="3430319"/>
            <a:ext cx="2261540" cy="2172466"/>
            <a:chOff x="-778756" y="-626600"/>
            <a:chExt cx="2843631" cy="2731630"/>
          </a:xfrm>
        </p:grpSpPr>
        <p:sp>
          <p:nvSpPr>
            <p:cNvPr id="920" name="Google Shape;920;p37"/>
            <p:cNvSpPr/>
            <p:nvPr/>
          </p:nvSpPr>
          <p:spPr>
            <a:xfrm flipH="1">
              <a:off x="-104002" y="-197297"/>
              <a:ext cx="2168877" cy="2302328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 flipH="1">
              <a:off x="-564652" y="-626600"/>
              <a:ext cx="2022041" cy="2545739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 flipH="1">
              <a:off x="-778756" y="-377765"/>
              <a:ext cx="1639831" cy="1761961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37"/>
          <p:cNvSpPr/>
          <p:nvPr/>
        </p:nvSpPr>
        <p:spPr>
          <a:xfrm>
            <a:off x="384988" y="14324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915475" y="359050"/>
            <a:ext cx="130725" cy="130725"/>
          </a:xfrm>
          <a:custGeom>
            <a:rect b="b" l="l" r="r" t="t"/>
            <a:pathLst>
              <a:path extrusionOk="0" h="5229" w="5229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239025" y="3096838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103725" y="3467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2702900" y="539500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644863" y="20065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430775" y="4275525"/>
            <a:ext cx="89700" cy="129975"/>
          </a:xfrm>
          <a:custGeom>
            <a:rect b="b" l="l" r="r" t="t"/>
            <a:pathLst>
              <a:path extrusionOk="0" h="5199" w="3588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rgbClr val="00A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6601475" y="4715863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3390438" y="4677863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8"/>
          <p:cNvGrpSpPr/>
          <p:nvPr/>
        </p:nvGrpSpPr>
        <p:grpSpPr>
          <a:xfrm rot="-5400000">
            <a:off x="7091481" y="725212"/>
            <a:ext cx="3378605" cy="1541942"/>
            <a:chOff x="5268950" y="3893076"/>
            <a:chExt cx="4138926" cy="1888940"/>
          </a:xfrm>
        </p:grpSpPr>
        <p:sp>
          <p:nvSpPr>
            <p:cNvPr id="934" name="Google Shape;934;p38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38"/>
          <p:cNvGrpSpPr/>
          <p:nvPr/>
        </p:nvGrpSpPr>
        <p:grpSpPr>
          <a:xfrm rot="10800000">
            <a:off x="-687202" y="3118798"/>
            <a:ext cx="2667558" cy="2562505"/>
            <a:chOff x="7366500" y="-592049"/>
            <a:chExt cx="2270842" cy="2181412"/>
          </a:xfrm>
        </p:grpSpPr>
        <p:sp>
          <p:nvSpPr>
            <p:cNvPr id="937" name="Google Shape;937;p38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8"/>
          <p:cNvSpPr txBox="1"/>
          <p:nvPr>
            <p:ph type="title"/>
          </p:nvPr>
        </p:nvSpPr>
        <p:spPr>
          <a:xfrm>
            <a:off x="2691300" y="539500"/>
            <a:ext cx="37614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1" name="Google Shape;941;p38"/>
          <p:cNvSpPr txBox="1"/>
          <p:nvPr>
            <p:ph idx="1" type="subTitle"/>
          </p:nvPr>
        </p:nvSpPr>
        <p:spPr>
          <a:xfrm>
            <a:off x="2530800" y="1770800"/>
            <a:ext cx="4082400" cy="111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2" name="Google Shape;942;p38"/>
          <p:cNvSpPr txBox="1"/>
          <p:nvPr/>
        </p:nvSpPr>
        <p:spPr>
          <a:xfrm>
            <a:off x="2218050" y="4201900"/>
            <a:ext cx="4707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 Medium"/>
              <a:buNone/>
            </a:pP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43" name="Google Shape;943;p38"/>
          <p:cNvGrpSpPr/>
          <p:nvPr/>
        </p:nvGrpSpPr>
        <p:grpSpPr>
          <a:xfrm flipH="1" rot="-3566971">
            <a:off x="-542900" y="-305544"/>
            <a:ext cx="2648503" cy="1690099"/>
            <a:chOff x="-505272" y="-747714"/>
            <a:chExt cx="3536189" cy="2256561"/>
          </a:xfrm>
        </p:grpSpPr>
        <p:sp>
          <p:nvSpPr>
            <p:cNvPr id="944" name="Google Shape;944;p38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38"/>
          <p:cNvSpPr/>
          <p:nvPr/>
        </p:nvSpPr>
        <p:spPr>
          <a:xfrm rot="10800000">
            <a:off x="3447807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 rot="10800000">
            <a:off x="8430769" y="4729800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 rot="10800000">
            <a:off x="5572319" y="48136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 rot="10800000">
            <a:off x="3228919" y="4812650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8"/>
          <p:cNvSpPr/>
          <p:nvPr/>
        </p:nvSpPr>
        <p:spPr>
          <a:xfrm rot="10800000">
            <a:off x="538019" y="276142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8"/>
          <p:cNvSpPr/>
          <p:nvPr/>
        </p:nvSpPr>
        <p:spPr>
          <a:xfrm rot="10800000">
            <a:off x="5573444" y="215075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5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39"/>
          <p:cNvGrpSpPr/>
          <p:nvPr/>
        </p:nvGrpSpPr>
        <p:grpSpPr>
          <a:xfrm flipH="1">
            <a:off x="6673240" y="-792706"/>
            <a:ext cx="2795934" cy="1995358"/>
            <a:chOff x="-614874" y="-730680"/>
            <a:chExt cx="3476233" cy="2480863"/>
          </a:xfrm>
        </p:grpSpPr>
        <p:sp>
          <p:nvSpPr>
            <p:cNvPr id="955" name="Google Shape;955;p39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39"/>
          <p:cNvGrpSpPr/>
          <p:nvPr/>
        </p:nvGrpSpPr>
        <p:grpSpPr>
          <a:xfrm>
            <a:off x="-395132" y="3879589"/>
            <a:ext cx="2217874" cy="1522813"/>
            <a:chOff x="-366650" y="3879589"/>
            <a:chExt cx="2217874" cy="1522813"/>
          </a:xfrm>
        </p:grpSpPr>
        <p:sp>
          <p:nvSpPr>
            <p:cNvPr id="959" name="Google Shape;959;p39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 flipH="1">
            <a:off x="-579450" y="-592049"/>
            <a:ext cx="2270842" cy="2181412"/>
            <a:chOff x="7366500" y="-592049"/>
            <a:chExt cx="2270842" cy="2181412"/>
          </a:xfrm>
        </p:grpSpPr>
        <p:sp>
          <p:nvSpPr>
            <p:cNvPr id="962" name="Google Shape;962;p39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9"/>
          <p:cNvGrpSpPr/>
          <p:nvPr/>
        </p:nvGrpSpPr>
        <p:grpSpPr>
          <a:xfrm rot="9634107">
            <a:off x="7106364" y="3600675"/>
            <a:ext cx="2648843" cy="1690316"/>
            <a:chOff x="-505272" y="-747714"/>
            <a:chExt cx="3536189" cy="2256561"/>
          </a:xfrm>
        </p:grpSpPr>
        <p:sp>
          <p:nvSpPr>
            <p:cNvPr id="966" name="Google Shape;966;p39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6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40"/>
          <p:cNvGrpSpPr/>
          <p:nvPr/>
        </p:nvGrpSpPr>
        <p:grpSpPr>
          <a:xfrm>
            <a:off x="-536660" y="-792706"/>
            <a:ext cx="2795934" cy="1995358"/>
            <a:chOff x="-614874" y="-730680"/>
            <a:chExt cx="3476233" cy="2480863"/>
          </a:xfrm>
        </p:grpSpPr>
        <p:sp>
          <p:nvSpPr>
            <p:cNvPr id="971" name="Google Shape;971;p40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0"/>
          <p:cNvGrpSpPr/>
          <p:nvPr/>
        </p:nvGrpSpPr>
        <p:grpSpPr>
          <a:xfrm flipH="1">
            <a:off x="7004082" y="3692368"/>
            <a:ext cx="2499766" cy="1716362"/>
            <a:chOff x="-366650" y="3879589"/>
            <a:chExt cx="2217874" cy="1522813"/>
          </a:xfrm>
        </p:grpSpPr>
        <p:sp>
          <p:nvSpPr>
            <p:cNvPr id="975" name="Google Shape;975;p40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rgbClr val="FF8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0"/>
          <p:cNvGrpSpPr/>
          <p:nvPr/>
        </p:nvGrpSpPr>
        <p:grpSpPr>
          <a:xfrm rot="3566971">
            <a:off x="7389000" y="-305544"/>
            <a:ext cx="2648503" cy="1690099"/>
            <a:chOff x="-505272" y="-747714"/>
            <a:chExt cx="3536189" cy="2256561"/>
          </a:xfrm>
        </p:grpSpPr>
        <p:sp>
          <p:nvSpPr>
            <p:cNvPr id="978" name="Google Shape;978;p40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7280652" y="-835312"/>
            <a:ext cx="2424301" cy="3036204"/>
            <a:chOff x="6009976" y="-1155463"/>
            <a:chExt cx="3601160" cy="4509437"/>
          </a:xfrm>
        </p:grpSpPr>
        <p:sp>
          <p:nvSpPr>
            <p:cNvPr id="111" name="Google Shape;111;p5"/>
            <p:cNvSpPr/>
            <p:nvPr/>
          </p:nvSpPr>
          <p:spPr>
            <a:xfrm flipH="1" rot="9000027">
              <a:off x="6747225" y="-460836"/>
              <a:ext cx="2126664" cy="3518863"/>
            </a:xfrm>
            <a:custGeom>
              <a:rect b="b" l="l" r="r" t="t"/>
              <a:pathLst>
                <a:path extrusionOk="0" h="95711" w="57844">
                  <a:moveTo>
                    <a:pt x="54297" y="1"/>
                  </a:moveTo>
                  <a:cubicBezTo>
                    <a:pt x="53964" y="1"/>
                    <a:pt x="53624" y="48"/>
                    <a:pt x="53284" y="147"/>
                  </a:cubicBezTo>
                  <a:cubicBezTo>
                    <a:pt x="1" y="15771"/>
                    <a:pt x="21156" y="95711"/>
                    <a:pt x="21156" y="95711"/>
                  </a:cubicBezTo>
                  <a:lnTo>
                    <a:pt x="31308" y="88690"/>
                  </a:lnTo>
                  <a:cubicBezTo>
                    <a:pt x="14347" y="24950"/>
                    <a:pt x="46020" y="10117"/>
                    <a:pt x="55351" y="7199"/>
                  </a:cubicBezTo>
                  <a:cubicBezTo>
                    <a:pt x="56841" y="6743"/>
                    <a:pt x="57844" y="5375"/>
                    <a:pt x="57844" y="3825"/>
                  </a:cubicBezTo>
                  <a:lnTo>
                    <a:pt x="57844" y="3521"/>
                  </a:lnTo>
                  <a:cubicBezTo>
                    <a:pt x="57844" y="1530"/>
                    <a:pt x="56193" y="1"/>
                    <a:pt x="5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flipH="1" rot="9000027">
              <a:off x="6924249" y="-742957"/>
              <a:ext cx="1802576" cy="3486913"/>
            </a:xfrm>
            <a:custGeom>
              <a:rect b="b" l="l" r="r" t="t"/>
              <a:pathLst>
                <a:path extrusionOk="0" h="94842" w="49029">
                  <a:moveTo>
                    <a:pt x="45492" y="0"/>
                  </a:moveTo>
                  <a:cubicBezTo>
                    <a:pt x="45094" y="0"/>
                    <a:pt x="44688" y="70"/>
                    <a:pt x="44287" y="220"/>
                  </a:cubicBezTo>
                  <a:cubicBezTo>
                    <a:pt x="0" y="16572"/>
                    <a:pt x="18542" y="94841"/>
                    <a:pt x="18542" y="94841"/>
                  </a:cubicBezTo>
                  <a:lnTo>
                    <a:pt x="28694" y="88458"/>
                  </a:lnTo>
                  <a:cubicBezTo>
                    <a:pt x="14378" y="25296"/>
                    <a:pt x="39089" y="10159"/>
                    <a:pt x="46810" y="7059"/>
                  </a:cubicBezTo>
                  <a:cubicBezTo>
                    <a:pt x="48147" y="6512"/>
                    <a:pt x="49029" y="5204"/>
                    <a:pt x="49029" y="3746"/>
                  </a:cubicBezTo>
                  <a:lnTo>
                    <a:pt x="49029" y="3563"/>
                  </a:lnTo>
                  <a:cubicBezTo>
                    <a:pt x="49029" y="1534"/>
                    <a:pt x="47356" y="0"/>
                    <a:pt x="45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 rot="9000027">
              <a:off x="7074533" y="-1008906"/>
              <a:ext cx="1506430" cy="3434265"/>
            </a:xfrm>
            <a:custGeom>
              <a:rect b="b" l="l" r="r" t="t"/>
              <a:pathLst>
                <a:path extrusionOk="0" h="93410" w="40974">
                  <a:moveTo>
                    <a:pt x="37440" y="1"/>
                  </a:moveTo>
                  <a:cubicBezTo>
                    <a:pt x="36920" y="1"/>
                    <a:pt x="36385" y="117"/>
                    <a:pt x="35867" y="369"/>
                  </a:cubicBezTo>
                  <a:cubicBezTo>
                    <a:pt x="0" y="17603"/>
                    <a:pt x="17295" y="93410"/>
                    <a:pt x="17295" y="93410"/>
                  </a:cubicBezTo>
                  <a:lnTo>
                    <a:pt x="23405" y="87726"/>
                  </a:lnTo>
                  <a:cubicBezTo>
                    <a:pt x="11399" y="25020"/>
                    <a:pt x="32159" y="9913"/>
                    <a:pt x="38937" y="6722"/>
                  </a:cubicBezTo>
                  <a:cubicBezTo>
                    <a:pt x="40183" y="6144"/>
                    <a:pt x="40974" y="4898"/>
                    <a:pt x="40974" y="3530"/>
                  </a:cubicBezTo>
                  <a:cubicBezTo>
                    <a:pt x="40974" y="1487"/>
                    <a:pt x="39302" y="1"/>
                    <a:pt x="37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-348637" y="4002916"/>
            <a:ext cx="1451377" cy="1319857"/>
            <a:chOff x="304650" y="331250"/>
            <a:chExt cx="1280100" cy="1164100"/>
          </a:xfrm>
        </p:grpSpPr>
        <p:sp>
          <p:nvSpPr>
            <p:cNvPr id="115" name="Google Shape;115;p5"/>
            <p:cNvSpPr/>
            <p:nvPr/>
          </p:nvSpPr>
          <p:spPr>
            <a:xfrm flipH="1">
              <a:off x="304650" y="331250"/>
              <a:ext cx="1280100" cy="1164100"/>
            </a:xfrm>
            <a:custGeom>
              <a:rect b="b" l="l" r="r" t="t"/>
              <a:pathLst>
                <a:path extrusionOk="0" h="46564" w="51204">
                  <a:moveTo>
                    <a:pt x="25579" y="0"/>
                  </a:moveTo>
                  <a:cubicBezTo>
                    <a:pt x="15033" y="0"/>
                    <a:pt x="5477" y="7237"/>
                    <a:pt x="2936" y="17945"/>
                  </a:cubicBezTo>
                  <a:cubicBezTo>
                    <a:pt x="0" y="30454"/>
                    <a:pt x="7739" y="42996"/>
                    <a:pt x="20248" y="45932"/>
                  </a:cubicBezTo>
                  <a:cubicBezTo>
                    <a:pt x="22049" y="46359"/>
                    <a:pt x="23851" y="46564"/>
                    <a:pt x="25625" y="46564"/>
                  </a:cubicBezTo>
                  <a:cubicBezTo>
                    <a:pt x="36170" y="46564"/>
                    <a:pt x="45722" y="39327"/>
                    <a:pt x="48235" y="28619"/>
                  </a:cubicBezTo>
                  <a:cubicBezTo>
                    <a:pt x="51204" y="16110"/>
                    <a:pt x="43465" y="3601"/>
                    <a:pt x="30956" y="633"/>
                  </a:cubicBezTo>
                  <a:cubicBezTo>
                    <a:pt x="29155" y="205"/>
                    <a:pt x="27353" y="0"/>
                    <a:pt x="25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1096050" y="514650"/>
              <a:ext cx="262775" cy="368875"/>
            </a:xfrm>
            <a:custGeom>
              <a:rect b="b" l="l" r="r" t="t"/>
              <a:pathLst>
                <a:path extrusionOk="0" h="14755" w="10511">
                  <a:moveTo>
                    <a:pt x="8003" y="0"/>
                  </a:moveTo>
                  <a:cubicBezTo>
                    <a:pt x="2762" y="0"/>
                    <a:pt x="1" y="14755"/>
                    <a:pt x="5623" y="14755"/>
                  </a:cubicBezTo>
                  <a:cubicBezTo>
                    <a:pt x="5705" y="14755"/>
                    <a:pt x="5788" y="14752"/>
                    <a:pt x="5874" y="14745"/>
                  </a:cubicBezTo>
                  <a:cubicBezTo>
                    <a:pt x="8576" y="14545"/>
                    <a:pt x="7275" y="11076"/>
                    <a:pt x="7842" y="7140"/>
                  </a:cubicBezTo>
                  <a:cubicBezTo>
                    <a:pt x="8309" y="3704"/>
                    <a:pt x="10511" y="635"/>
                    <a:pt x="8876" y="135"/>
                  </a:cubicBezTo>
                  <a:cubicBezTo>
                    <a:pt x="8579" y="43"/>
                    <a:pt x="8287" y="0"/>
                    <a:pt x="8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1170275" y="605625"/>
              <a:ext cx="127750" cy="179375"/>
            </a:xfrm>
            <a:custGeom>
              <a:rect b="b" l="l" r="r" t="t"/>
              <a:pathLst>
                <a:path extrusionOk="0" h="7175" w="5110">
                  <a:moveTo>
                    <a:pt x="3891" y="1"/>
                  </a:moveTo>
                  <a:cubicBezTo>
                    <a:pt x="1356" y="1"/>
                    <a:pt x="1" y="7175"/>
                    <a:pt x="2749" y="7175"/>
                  </a:cubicBezTo>
                  <a:cubicBezTo>
                    <a:pt x="2790" y="7175"/>
                    <a:pt x="2832" y="7173"/>
                    <a:pt x="2875" y="7170"/>
                  </a:cubicBezTo>
                  <a:cubicBezTo>
                    <a:pt x="4176" y="7070"/>
                    <a:pt x="3542" y="5402"/>
                    <a:pt x="3809" y="3467"/>
                  </a:cubicBezTo>
                  <a:cubicBezTo>
                    <a:pt x="4043" y="1800"/>
                    <a:pt x="5110" y="332"/>
                    <a:pt x="4309" y="65"/>
                  </a:cubicBezTo>
                  <a:cubicBezTo>
                    <a:pt x="4167" y="21"/>
                    <a:pt x="4027" y="1"/>
                    <a:pt x="3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flipH="1">
              <a:off x="805000" y="556350"/>
              <a:ext cx="262700" cy="368875"/>
            </a:xfrm>
            <a:custGeom>
              <a:rect b="b" l="l" r="r" t="t"/>
              <a:pathLst>
                <a:path extrusionOk="0" h="14755" w="10508">
                  <a:moveTo>
                    <a:pt x="8005" y="0"/>
                  </a:moveTo>
                  <a:cubicBezTo>
                    <a:pt x="2788" y="0"/>
                    <a:pt x="0" y="14755"/>
                    <a:pt x="5651" y="14755"/>
                  </a:cubicBezTo>
                  <a:cubicBezTo>
                    <a:pt x="5734" y="14755"/>
                    <a:pt x="5818" y="14751"/>
                    <a:pt x="5904" y="14745"/>
                  </a:cubicBezTo>
                  <a:cubicBezTo>
                    <a:pt x="8573" y="14545"/>
                    <a:pt x="7272" y="11076"/>
                    <a:pt x="7839" y="7106"/>
                  </a:cubicBezTo>
                  <a:cubicBezTo>
                    <a:pt x="8339" y="3670"/>
                    <a:pt x="10507" y="635"/>
                    <a:pt x="8873" y="135"/>
                  </a:cubicBezTo>
                  <a:cubicBezTo>
                    <a:pt x="8577" y="43"/>
                    <a:pt x="8287" y="0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flipH="1">
              <a:off x="878400" y="647325"/>
              <a:ext cx="127925" cy="179350"/>
            </a:xfrm>
            <a:custGeom>
              <a:rect b="b" l="l" r="r" t="t"/>
              <a:pathLst>
                <a:path extrusionOk="0" h="7174" w="5117">
                  <a:moveTo>
                    <a:pt x="3892" y="0"/>
                  </a:moveTo>
                  <a:cubicBezTo>
                    <a:pt x="1328" y="0"/>
                    <a:pt x="0" y="7174"/>
                    <a:pt x="2740" y="7174"/>
                  </a:cubicBezTo>
                  <a:cubicBezTo>
                    <a:pt x="2776" y="7174"/>
                    <a:pt x="2812" y="7172"/>
                    <a:pt x="2849" y="7170"/>
                  </a:cubicBezTo>
                  <a:cubicBezTo>
                    <a:pt x="4150" y="7070"/>
                    <a:pt x="3516" y="5369"/>
                    <a:pt x="3816" y="3467"/>
                  </a:cubicBezTo>
                  <a:cubicBezTo>
                    <a:pt x="4050" y="1799"/>
                    <a:pt x="5117" y="298"/>
                    <a:pt x="4316" y="65"/>
                  </a:cubicBezTo>
                  <a:cubicBezTo>
                    <a:pt x="4172" y="21"/>
                    <a:pt x="4030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flipH="1">
              <a:off x="772900" y="482775"/>
              <a:ext cx="113850" cy="39900"/>
            </a:xfrm>
            <a:custGeom>
              <a:rect b="b" l="l" r="r" t="t"/>
              <a:pathLst>
                <a:path extrusionOk="0" h="1596" w="4554">
                  <a:moveTo>
                    <a:pt x="2290" y="0"/>
                  </a:moveTo>
                  <a:cubicBezTo>
                    <a:pt x="1151" y="0"/>
                    <a:pt x="0" y="292"/>
                    <a:pt x="67" y="876"/>
                  </a:cubicBezTo>
                  <a:cubicBezTo>
                    <a:pt x="104" y="1296"/>
                    <a:pt x="1328" y="1596"/>
                    <a:pt x="2473" y="1596"/>
                  </a:cubicBezTo>
                  <a:cubicBezTo>
                    <a:pt x="3421" y="1596"/>
                    <a:pt x="4316" y="1390"/>
                    <a:pt x="4437" y="876"/>
                  </a:cubicBezTo>
                  <a:cubicBezTo>
                    <a:pt x="4554" y="292"/>
                    <a:pt x="3428" y="0"/>
                    <a:pt x="2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1091050" y="420850"/>
              <a:ext cx="114275" cy="39900"/>
            </a:xfrm>
            <a:custGeom>
              <a:rect b="b" l="l" r="r" t="t"/>
              <a:pathLst>
                <a:path extrusionOk="0" h="1596" w="4571">
                  <a:moveTo>
                    <a:pt x="2303" y="1"/>
                  </a:moveTo>
                  <a:cubicBezTo>
                    <a:pt x="1160" y="1"/>
                    <a:pt x="1" y="284"/>
                    <a:pt x="68" y="851"/>
                  </a:cubicBezTo>
                  <a:cubicBezTo>
                    <a:pt x="104" y="1288"/>
                    <a:pt x="1321" y="1596"/>
                    <a:pt x="2464" y="1596"/>
                  </a:cubicBezTo>
                  <a:cubicBezTo>
                    <a:pt x="3416" y="1596"/>
                    <a:pt x="4316" y="1382"/>
                    <a:pt x="4437" y="851"/>
                  </a:cubicBezTo>
                  <a:cubicBezTo>
                    <a:pt x="4571" y="284"/>
                    <a:pt x="3445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18275" y="845750"/>
              <a:ext cx="753050" cy="318575"/>
            </a:xfrm>
            <a:custGeom>
              <a:rect b="b" l="l" r="r" t="t"/>
              <a:pathLst>
                <a:path extrusionOk="0" h="12743" w="30122">
                  <a:moveTo>
                    <a:pt x="3076" y="1"/>
                  </a:moveTo>
                  <a:cubicBezTo>
                    <a:pt x="2705" y="1"/>
                    <a:pt x="2328" y="75"/>
                    <a:pt x="1968" y="234"/>
                  </a:cubicBezTo>
                  <a:cubicBezTo>
                    <a:pt x="600" y="867"/>
                    <a:pt x="0" y="2469"/>
                    <a:pt x="634" y="3836"/>
                  </a:cubicBezTo>
                  <a:cubicBezTo>
                    <a:pt x="767" y="4136"/>
                    <a:pt x="4270" y="11675"/>
                    <a:pt x="13943" y="12643"/>
                  </a:cubicBezTo>
                  <a:cubicBezTo>
                    <a:pt x="14644" y="12709"/>
                    <a:pt x="15311" y="12743"/>
                    <a:pt x="15945" y="12743"/>
                  </a:cubicBezTo>
                  <a:cubicBezTo>
                    <a:pt x="24851" y="12743"/>
                    <a:pt x="29121" y="6438"/>
                    <a:pt x="29288" y="6138"/>
                  </a:cubicBezTo>
                  <a:cubicBezTo>
                    <a:pt x="30122" y="4904"/>
                    <a:pt x="29788" y="3202"/>
                    <a:pt x="28520" y="2369"/>
                  </a:cubicBezTo>
                  <a:cubicBezTo>
                    <a:pt x="28068" y="2075"/>
                    <a:pt x="27557" y="1934"/>
                    <a:pt x="27050" y="1934"/>
                  </a:cubicBezTo>
                  <a:cubicBezTo>
                    <a:pt x="26175" y="1934"/>
                    <a:pt x="25312" y="2354"/>
                    <a:pt x="24784" y="3136"/>
                  </a:cubicBezTo>
                  <a:cubicBezTo>
                    <a:pt x="24660" y="3322"/>
                    <a:pt x="21857" y="7311"/>
                    <a:pt x="15918" y="7311"/>
                  </a:cubicBezTo>
                  <a:cubicBezTo>
                    <a:pt x="15467" y="7311"/>
                    <a:pt x="14998" y="7288"/>
                    <a:pt x="14510" y="7239"/>
                  </a:cubicBezTo>
                  <a:cubicBezTo>
                    <a:pt x="8039" y="6605"/>
                    <a:pt x="5671" y="1801"/>
                    <a:pt x="5571" y="1568"/>
                  </a:cubicBezTo>
                  <a:cubicBezTo>
                    <a:pt x="5104" y="585"/>
                    <a:pt x="4112" y="1"/>
                    <a:pt x="3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65800" y="887175"/>
              <a:ext cx="658000" cy="235450"/>
            </a:xfrm>
            <a:custGeom>
              <a:rect b="b" l="l" r="r" t="t"/>
              <a:pathLst>
                <a:path extrusionOk="0" h="9418" w="26320">
                  <a:moveTo>
                    <a:pt x="1226" y="0"/>
                  </a:moveTo>
                  <a:cubicBezTo>
                    <a:pt x="1075" y="0"/>
                    <a:pt x="918" y="36"/>
                    <a:pt x="768" y="111"/>
                  </a:cubicBezTo>
                  <a:cubicBezTo>
                    <a:pt x="234" y="345"/>
                    <a:pt x="0" y="945"/>
                    <a:pt x="234" y="1479"/>
                  </a:cubicBezTo>
                  <a:cubicBezTo>
                    <a:pt x="367" y="1746"/>
                    <a:pt x="3503" y="8450"/>
                    <a:pt x="12242" y="9318"/>
                  </a:cubicBezTo>
                  <a:cubicBezTo>
                    <a:pt x="12843" y="9384"/>
                    <a:pt x="13477" y="9418"/>
                    <a:pt x="14044" y="9418"/>
                  </a:cubicBezTo>
                  <a:cubicBezTo>
                    <a:pt x="22049" y="9418"/>
                    <a:pt x="25852" y="3814"/>
                    <a:pt x="26019" y="3547"/>
                  </a:cubicBezTo>
                  <a:cubicBezTo>
                    <a:pt x="26319" y="3080"/>
                    <a:pt x="26186" y="2446"/>
                    <a:pt x="25719" y="2113"/>
                  </a:cubicBezTo>
                  <a:cubicBezTo>
                    <a:pt x="25550" y="2004"/>
                    <a:pt x="25355" y="1952"/>
                    <a:pt x="25161" y="1952"/>
                  </a:cubicBezTo>
                  <a:cubicBezTo>
                    <a:pt x="24818" y="1952"/>
                    <a:pt x="24476" y="2114"/>
                    <a:pt x="24284" y="2413"/>
                  </a:cubicBezTo>
                  <a:cubicBezTo>
                    <a:pt x="24129" y="2630"/>
                    <a:pt x="20908" y="7330"/>
                    <a:pt x="14029" y="7330"/>
                  </a:cubicBezTo>
                  <a:cubicBezTo>
                    <a:pt x="13520" y="7330"/>
                    <a:pt x="12992" y="7305"/>
                    <a:pt x="12443" y="7250"/>
                  </a:cubicBezTo>
                  <a:cubicBezTo>
                    <a:pt x="4937" y="6482"/>
                    <a:pt x="2269" y="845"/>
                    <a:pt x="2135" y="611"/>
                  </a:cubicBezTo>
                  <a:cubicBezTo>
                    <a:pt x="1968" y="229"/>
                    <a:pt x="16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600700" y="1115100"/>
              <a:ext cx="125950" cy="191000"/>
            </a:xfrm>
            <a:custGeom>
              <a:rect b="b" l="l" r="r" t="t"/>
              <a:pathLst>
                <a:path extrusionOk="0" h="7640" w="5038">
                  <a:moveTo>
                    <a:pt x="3036" y="1"/>
                  </a:moveTo>
                  <a:lnTo>
                    <a:pt x="1" y="6739"/>
                  </a:lnTo>
                  <a:lnTo>
                    <a:pt x="2002" y="7639"/>
                  </a:lnTo>
                  <a:lnTo>
                    <a:pt x="5038" y="9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568175" y="1146800"/>
              <a:ext cx="191825" cy="127600"/>
            </a:xfrm>
            <a:custGeom>
              <a:rect b="b" l="l" r="r" t="t"/>
              <a:pathLst>
                <a:path extrusionOk="0" h="5104" w="7673">
                  <a:moveTo>
                    <a:pt x="935" y="0"/>
                  </a:moveTo>
                  <a:lnTo>
                    <a:pt x="1" y="2068"/>
                  </a:lnTo>
                  <a:lnTo>
                    <a:pt x="6739" y="5104"/>
                  </a:lnTo>
                  <a:lnTo>
                    <a:pt x="7673" y="30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-566914" y="-546731"/>
            <a:ext cx="2261540" cy="2172466"/>
            <a:chOff x="-778756" y="-626600"/>
            <a:chExt cx="2843631" cy="2731630"/>
          </a:xfrm>
        </p:grpSpPr>
        <p:sp>
          <p:nvSpPr>
            <p:cNvPr id="127" name="Google Shape;127;p5"/>
            <p:cNvSpPr/>
            <p:nvPr/>
          </p:nvSpPr>
          <p:spPr>
            <a:xfrm flipH="1">
              <a:off x="-104002" y="-197297"/>
              <a:ext cx="2168877" cy="2302328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flipH="1">
              <a:off x="-564652" y="-626600"/>
              <a:ext cx="2022041" cy="2545739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flipH="1">
              <a:off x="-778756" y="-377765"/>
              <a:ext cx="1639831" cy="1761961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subTitle"/>
          </p:nvPr>
        </p:nvSpPr>
        <p:spPr>
          <a:xfrm>
            <a:off x="1431313" y="3236375"/>
            <a:ext cx="22614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2" type="subTitle"/>
          </p:nvPr>
        </p:nvSpPr>
        <p:spPr>
          <a:xfrm>
            <a:off x="1431313" y="2803475"/>
            <a:ext cx="22614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3" type="subTitle"/>
          </p:nvPr>
        </p:nvSpPr>
        <p:spPr>
          <a:xfrm>
            <a:off x="5451288" y="3236375"/>
            <a:ext cx="22614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4" type="subTitle"/>
          </p:nvPr>
        </p:nvSpPr>
        <p:spPr>
          <a:xfrm>
            <a:off x="5451288" y="2803475"/>
            <a:ext cx="22614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/>
          <p:nvPr/>
        </p:nvSpPr>
        <p:spPr>
          <a:xfrm>
            <a:off x="1770213" y="4743488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953763" y="281488"/>
            <a:ext cx="130725" cy="82850"/>
          </a:xfrm>
          <a:custGeom>
            <a:rect b="b" l="l" r="r" t="t"/>
            <a:pathLst>
              <a:path extrusionOk="0" h="3314" w="5229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rot="3363626">
            <a:off x="477281" y="338941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6594313" y="3497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3934563" y="192413"/>
            <a:ext cx="152775" cy="157300"/>
          </a:xfrm>
          <a:custGeom>
            <a:rect b="b" l="l" r="r" t="t"/>
            <a:pathLst>
              <a:path extrusionOk="0" h="6292" w="6111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8183725" y="4603988"/>
            <a:ext cx="157300" cy="149725"/>
          </a:xfrm>
          <a:custGeom>
            <a:rect b="b" l="l" r="r" t="t"/>
            <a:pathLst>
              <a:path extrusionOk="0" h="5989" w="6292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30763" y="21920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341025" y="3563275"/>
            <a:ext cx="89700" cy="129975"/>
          </a:xfrm>
          <a:custGeom>
            <a:rect b="b" l="l" r="r" t="t"/>
            <a:pathLst>
              <a:path extrusionOk="0" h="5199" w="3588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rgbClr val="00A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4629538" y="4698650"/>
            <a:ext cx="164150" cy="160375"/>
          </a:xfrm>
          <a:custGeom>
            <a:rect b="b" l="l" r="r" t="t"/>
            <a:pathLst>
              <a:path extrusionOk="0" h="6415" w="6566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3060863" y="4529138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8804750" y="445013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6"/>
          <p:cNvGrpSpPr/>
          <p:nvPr/>
        </p:nvGrpSpPr>
        <p:grpSpPr>
          <a:xfrm flipH="1">
            <a:off x="185832" y="236738"/>
            <a:ext cx="8663343" cy="4694475"/>
            <a:chOff x="185832" y="236738"/>
            <a:chExt cx="8663343" cy="4694475"/>
          </a:xfrm>
        </p:grpSpPr>
        <p:sp>
          <p:nvSpPr>
            <p:cNvPr id="149" name="Google Shape;149;p6"/>
            <p:cNvSpPr/>
            <p:nvPr/>
          </p:nvSpPr>
          <p:spPr>
            <a:xfrm>
              <a:off x="2128913" y="4821013"/>
              <a:ext cx="130725" cy="70675"/>
            </a:xfrm>
            <a:custGeom>
              <a:rect b="b" l="l" r="r" t="t"/>
              <a:pathLst>
                <a:path extrusionOk="0" h="2827" w="5229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01713" y="2706388"/>
              <a:ext cx="89700" cy="129950"/>
            </a:xfrm>
            <a:custGeom>
              <a:rect b="b" l="l" r="r" t="t"/>
              <a:pathLst>
                <a:path extrusionOk="0" h="5198" w="3588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576038" y="605113"/>
              <a:ext cx="130725" cy="82850"/>
            </a:xfrm>
            <a:custGeom>
              <a:rect b="b" l="l" r="r" t="t"/>
              <a:pathLst>
                <a:path extrusionOk="0" h="3314" w="5229">
                  <a:moveTo>
                    <a:pt x="4651" y="0"/>
                  </a:moveTo>
                  <a:lnTo>
                    <a:pt x="1" y="1793"/>
                  </a:lnTo>
                  <a:lnTo>
                    <a:pt x="578" y="3313"/>
                  </a:lnTo>
                  <a:lnTo>
                    <a:pt x="5229" y="1520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 flipH="1" rot="-3363626">
              <a:off x="255081" y="4067060"/>
              <a:ext cx="382988" cy="370838"/>
            </a:xfrm>
            <a:custGeom>
              <a:rect b="b" l="l" r="r" t="t"/>
              <a:pathLst>
                <a:path extrusionOk="0" h="14834" w="1532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660813" y="245238"/>
              <a:ext cx="159600" cy="155375"/>
            </a:xfrm>
            <a:custGeom>
              <a:rect b="b" l="l" r="r" t="t"/>
              <a:pathLst>
                <a:path extrusionOk="0" h="6215" w="6384">
                  <a:moveTo>
                    <a:pt x="4290" y="0"/>
                  </a:moveTo>
                  <a:cubicBezTo>
                    <a:pt x="4054" y="0"/>
                    <a:pt x="3822" y="131"/>
                    <a:pt x="3709" y="381"/>
                  </a:cubicBezTo>
                  <a:lnTo>
                    <a:pt x="2888" y="2265"/>
                  </a:lnTo>
                  <a:lnTo>
                    <a:pt x="973" y="1445"/>
                  </a:lnTo>
                  <a:cubicBezTo>
                    <a:pt x="893" y="1404"/>
                    <a:pt x="808" y="1386"/>
                    <a:pt x="725" y="1386"/>
                  </a:cubicBezTo>
                  <a:cubicBezTo>
                    <a:pt x="491" y="1386"/>
                    <a:pt x="264" y="1533"/>
                    <a:pt x="152" y="1779"/>
                  </a:cubicBezTo>
                  <a:cubicBezTo>
                    <a:pt x="0" y="2083"/>
                    <a:pt x="152" y="2448"/>
                    <a:pt x="487" y="2600"/>
                  </a:cubicBezTo>
                  <a:lnTo>
                    <a:pt x="2371" y="3420"/>
                  </a:lnTo>
                  <a:lnTo>
                    <a:pt x="1550" y="5335"/>
                  </a:lnTo>
                  <a:cubicBezTo>
                    <a:pt x="1399" y="5639"/>
                    <a:pt x="1550" y="6004"/>
                    <a:pt x="1854" y="6156"/>
                  </a:cubicBezTo>
                  <a:cubicBezTo>
                    <a:pt x="1943" y="6196"/>
                    <a:pt x="2033" y="6215"/>
                    <a:pt x="2121" y="6215"/>
                  </a:cubicBezTo>
                  <a:cubicBezTo>
                    <a:pt x="2367" y="6215"/>
                    <a:pt x="2594" y="6068"/>
                    <a:pt x="2706" y="5822"/>
                  </a:cubicBezTo>
                  <a:lnTo>
                    <a:pt x="3526" y="3937"/>
                  </a:lnTo>
                  <a:lnTo>
                    <a:pt x="5411" y="4758"/>
                  </a:lnTo>
                  <a:cubicBezTo>
                    <a:pt x="5500" y="4798"/>
                    <a:pt x="5592" y="4817"/>
                    <a:pt x="5681" y="4817"/>
                  </a:cubicBezTo>
                  <a:cubicBezTo>
                    <a:pt x="5925" y="4817"/>
                    <a:pt x="6151" y="4676"/>
                    <a:pt x="6262" y="4454"/>
                  </a:cubicBezTo>
                  <a:cubicBezTo>
                    <a:pt x="6383" y="4119"/>
                    <a:pt x="6231" y="3755"/>
                    <a:pt x="5927" y="3603"/>
                  </a:cubicBezTo>
                  <a:lnTo>
                    <a:pt x="4043" y="2782"/>
                  </a:lnTo>
                  <a:lnTo>
                    <a:pt x="4864" y="867"/>
                  </a:lnTo>
                  <a:cubicBezTo>
                    <a:pt x="5016" y="563"/>
                    <a:pt x="4864" y="198"/>
                    <a:pt x="4529" y="46"/>
                  </a:cubicBezTo>
                  <a:cubicBezTo>
                    <a:pt x="4452" y="15"/>
                    <a:pt x="4371" y="0"/>
                    <a:pt x="4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228150" y="4603988"/>
              <a:ext cx="157300" cy="149725"/>
            </a:xfrm>
            <a:custGeom>
              <a:rect b="b" l="l" r="r" t="t"/>
              <a:pathLst>
                <a:path extrusionOk="0" h="5989" w="6292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398988" y="1083888"/>
              <a:ext cx="109450" cy="122375"/>
            </a:xfrm>
            <a:custGeom>
              <a:rect b="b" l="l" r="r" t="t"/>
              <a:pathLst>
                <a:path extrusionOk="0" h="4895" w="4378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59475" y="3302925"/>
              <a:ext cx="89700" cy="129975"/>
            </a:xfrm>
            <a:custGeom>
              <a:rect b="b" l="l" r="r" t="t"/>
              <a:pathLst>
                <a:path extrusionOk="0" h="5199" w="3588">
                  <a:moveTo>
                    <a:pt x="1429" y="1"/>
                  </a:moveTo>
                  <a:lnTo>
                    <a:pt x="0" y="670"/>
                  </a:lnTo>
                  <a:lnTo>
                    <a:pt x="2128" y="5199"/>
                  </a:lnTo>
                  <a:lnTo>
                    <a:pt x="3587" y="4499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623088" y="4814925"/>
              <a:ext cx="82850" cy="82850"/>
            </a:xfrm>
            <a:custGeom>
              <a:rect b="b" l="l" r="r" t="t"/>
              <a:pathLst>
                <a:path extrusionOk="0" h="3314" w="3314">
                  <a:moveTo>
                    <a:pt x="1672" y="1"/>
                  </a:moveTo>
                  <a:cubicBezTo>
                    <a:pt x="760" y="1"/>
                    <a:pt x="0" y="730"/>
                    <a:pt x="0" y="1642"/>
                  </a:cubicBezTo>
                  <a:cubicBezTo>
                    <a:pt x="0" y="2554"/>
                    <a:pt x="760" y="3314"/>
                    <a:pt x="1672" y="3314"/>
                  </a:cubicBezTo>
                  <a:cubicBezTo>
                    <a:pt x="2584" y="3314"/>
                    <a:pt x="3313" y="2554"/>
                    <a:pt x="3313" y="1642"/>
                  </a:cubicBezTo>
                  <a:cubicBezTo>
                    <a:pt x="3313" y="730"/>
                    <a:pt x="2584" y="1"/>
                    <a:pt x="1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537725" y="4781488"/>
              <a:ext cx="157325" cy="149725"/>
            </a:xfrm>
            <a:custGeom>
              <a:rect b="b" l="l" r="r" t="t"/>
              <a:pathLst>
                <a:path extrusionOk="0" h="5989" w="6293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730875" y="236738"/>
              <a:ext cx="157300" cy="149725"/>
            </a:xfrm>
            <a:custGeom>
              <a:rect b="b" l="l" r="r" t="t"/>
              <a:pathLst>
                <a:path extrusionOk="0" h="5989" w="6292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7"/>
          <p:cNvGrpSpPr/>
          <p:nvPr/>
        </p:nvGrpSpPr>
        <p:grpSpPr>
          <a:xfrm flipH="1" rot="-2124108">
            <a:off x="-528085" y="2951322"/>
            <a:ext cx="3300366" cy="3438610"/>
            <a:chOff x="7279738" y="2527282"/>
            <a:chExt cx="3300405" cy="3438650"/>
          </a:xfrm>
        </p:grpSpPr>
        <p:sp>
          <p:nvSpPr>
            <p:cNvPr id="162" name="Google Shape;162;p7"/>
            <p:cNvSpPr/>
            <p:nvPr/>
          </p:nvSpPr>
          <p:spPr>
            <a:xfrm rot="8504610">
              <a:off x="7413020" y="3295785"/>
              <a:ext cx="2991483" cy="1468056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 rot="8504610">
              <a:off x="7530118" y="3547196"/>
              <a:ext cx="2887842" cy="1525461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8504610">
              <a:off x="7672397" y="3777758"/>
              <a:ext cx="2714784" cy="150981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7"/>
          <p:cNvGrpSpPr/>
          <p:nvPr/>
        </p:nvGrpSpPr>
        <p:grpSpPr>
          <a:xfrm rot="3566971">
            <a:off x="7106525" y="-305556"/>
            <a:ext cx="2648503" cy="1690099"/>
            <a:chOff x="-505272" y="-747714"/>
            <a:chExt cx="3536189" cy="2256561"/>
          </a:xfrm>
        </p:grpSpPr>
        <p:sp>
          <p:nvSpPr>
            <p:cNvPr id="166" name="Google Shape;166;p7"/>
            <p:cNvSpPr/>
            <p:nvPr/>
          </p:nvSpPr>
          <p:spPr>
            <a:xfrm>
              <a:off x="-505272" y="-182438"/>
              <a:ext cx="3446361" cy="1691285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-304810" y="-515463"/>
              <a:ext cx="3326961" cy="175741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96671" y="-747714"/>
              <a:ext cx="3127587" cy="1739399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7"/>
          <p:cNvSpPr/>
          <p:nvPr/>
        </p:nvSpPr>
        <p:spPr>
          <a:xfrm flipH="1" rot="10800000">
            <a:off x="-371700" y="-535445"/>
            <a:ext cx="3373079" cy="1539420"/>
          </a:xfrm>
          <a:custGeom>
            <a:rect b="b" l="l" r="r" t="t"/>
            <a:pathLst>
              <a:path extrusionOk="0" h="46417" w="101706">
                <a:moveTo>
                  <a:pt x="51604" y="0"/>
                </a:moveTo>
                <a:cubicBezTo>
                  <a:pt x="46770" y="0"/>
                  <a:pt x="41948" y="2274"/>
                  <a:pt x="39272" y="6309"/>
                </a:cubicBezTo>
                <a:cubicBezTo>
                  <a:pt x="38239" y="5701"/>
                  <a:pt x="37418" y="4698"/>
                  <a:pt x="36415" y="3999"/>
                </a:cubicBezTo>
                <a:cubicBezTo>
                  <a:pt x="34788" y="2924"/>
                  <a:pt x="32938" y="2599"/>
                  <a:pt x="31026" y="2599"/>
                </a:cubicBezTo>
                <a:cubicBezTo>
                  <a:pt x="30938" y="2599"/>
                  <a:pt x="30850" y="2600"/>
                  <a:pt x="30761" y="2601"/>
                </a:cubicBezTo>
                <a:cubicBezTo>
                  <a:pt x="26597" y="2723"/>
                  <a:pt x="22798" y="4121"/>
                  <a:pt x="19424" y="6522"/>
                </a:cubicBezTo>
                <a:cubicBezTo>
                  <a:pt x="15898" y="8984"/>
                  <a:pt x="13983" y="12875"/>
                  <a:pt x="10366" y="15306"/>
                </a:cubicBezTo>
                <a:cubicBezTo>
                  <a:pt x="8636" y="16484"/>
                  <a:pt x="6304" y="17384"/>
                  <a:pt x="4066" y="17384"/>
                </a:cubicBezTo>
                <a:cubicBezTo>
                  <a:pt x="2607" y="17384"/>
                  <a:pt x="1188" y="17002"/>
                  <a:pt x="1" y="16066"/>
                </a:cubicBezTo>
                <a:lnTo>
                  <a:pt x="1" y="16066"/>
                </a:lnTo>
                <a:lnTo>
                  <a:pt x="3557" y="33209"/>
                </a:lnTo>
                <a:cubicBezTo>
                  <a:pt x="11886" y="43483"/>
                  <a:pt x="25959" y="45976"/>
                  <a:pt x="38512" y="46371"/>
                </a:cubicBezTo>
                <a:cubicBezTo>
                  <a:pt x="39554" y="46402"/>
                  <a:pt x="40595" y="46416"/>
                  <a:pt x="41636" y="46416"/>
                </a:cubicBezTo>
                <a:cubicBezTo>
                  <a:pt x="52933" y="46416"/>
                  <a:pt x="64207" y="44653"/>
                  <a:pt x="75200" y="42176"/>
                </a:cubicBezTo>
                <a:cubicBezTo>
                  <a:pt x="82890" y="40444"/>
                  <a:pt x="90763" y="38316"/>
                  <a:pt x="98605" y="37252"/>
                </a:cubicBezTo>
                <a:cubicBezTo>
                  <a:pt x="99053" y="37193"/>
                  <a:pt x="99479" y="37139"/>
                  <a:pt x="99885" y="37139"/>
                </a:cubicBezTo>
                <a:cubicBezTo>
                  <a:pt x="100525" y="37139"/>
                  <a:pt x="101117" y="37274"/>
                  <a:pt x="101675" y="37738"/>
                </a:cubicBezTo>
                <a:cubicBezTo>
                  <a:pt x="101067" y="35155"/>
                  <a:pt x="101705" y="32450"/>
                  <a:pt x="100915" y="29805"/>
                </a:cubicBezTo>
                <a:cubicBezTo>
                  <a:pt x="99729" y="25823"/>
                  <a:pt x="96051" y="23513"/>
                  <a:pt x="92404" y="21963"/>
                </a:cubicBezTo>
                <a:cubicBezTo>
                  <a:pt x="85383" y="18954"/>
                  <a:pt x="76568" y="19653"/>
                  <a:pt x="70397" y="14790"/>
                </a:cubicBezTo>
                <a:cubicBezTo>
                  <a:pt x="65382" y="10808"/>
                  <a:pt x="63467" y="3787"/>
                  <a:pt x="57388" y="1173"/>
                </a:cubicBezTo>
                <a:cubicBezTo>
                  <a:pt x="55555" y="379"/>
                  <a:pt x="53578" y="0"/>
                  <a:pt x="516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 flipH="1" rot="10800000">
            <a:off x="-269888" y="-263769"/>
            <a:ext cx="2439584" cy="792809"/>
          </a:xfrm>
          <a:custGeom>
            <a:rect b="b" l="l" r="r" t="t"/>
            <a:pathLst>
              <a:path extrusionOk="0" h="23905" w="73559">
                <a:moveTo>
                  <a:pt x="25861" y="1"/>
                </a:moveTo>
                <a:cubicBezTo>
                  <a:pt x="21190" y="1"/>
                  <a:pt x="16387" y="2100"/>
                  <a:pt x="12737" y="4937"/>
                </a:cubicBezTo>
                <a:cubicBezTo>
                  <a:pt x="10425" y="6759"/>
                  <a:pt x="6695" y="11433"/>
                  <a:pt x="3133" y="11433"/>
                </a:cubicBezTo>
                <a:cubicBezTo>
                  <a:pt x="2059" y="11433"/>
                  <a:pt x="1001" y="11008"/>
                  <a:pt x="1" y="9952"/>
                </a:cubicBezTo>
                <a:lnTo>
                  <a:pt x="1" y="9952"/>
                </a:lnTo>
                <a:lnTo>
                  <a:pt x="3223" y="20195"/>
                </a:lnTo>
                <a:cubicBezTo>
                  <a:pt x="9545" y="23265"/>
                  <a:pt x="16992" y="23235"/>
                  <a:pt x="23862" y="23630"/>
                </a:cubicBezTo>
                <a:cubicBezTo>
                  <a:pt x="26438" y="23783"/>
                  <a:pt x="29030" y="23904"/>
                  <a:pt x="31626" y="23904"/>
                </a:cubicBezTo>
                <a:cubicBezTo>
                  <a:pt x="32644" y="23904"/>
                  <a:pt x="33663" y="23886"/>
                  <a:pt x="34682" y="23843"/>
                </a:cubicBezTo>
                <a:cubicBezTo>
                  <a:pt x="39029" y="23691"/>
                  <a:pt x="43011" y="22657"/>
                  <a:pt x="47266" y="21806"/>
                </a:cubicBezTo>
                <a:cubicBezTo>
                  <a:pt x="53862" y="20439"/>
                  <a:pt x="60580" y="21776"/>
                  <a:pt x="67115" y="19679"/>
                </a:cubicBezTo>
                <a:cubicBezTo>
                  <a:pt x="69364" y="18949"/>
                  <a:pt x="71370" y="17642"/>
                  <a:pt x="73559" y="16822"/>
                </a:cubicBezTo>
                <a:cubicBezTo>
                  <a:pt x="72464" y="16274"/>
                  <a:pt x="71005" y="16214"/>
                  <a:pt x="69789" y="15879"/>
                </a:cubicBezTo>
                <a:cubicBezTo>
                  <a:pt x="68148" y="15393"/>
                  <a:pt x="66628" y="14724"/>
                  <a:pt x="65291" y="13630"/>
                </a:cubicBezTo>
                <a:cubicBezTo>
                  <a:pt x="63194" y="11928"/>
                  <a:pt x="61127" y="10104"/>
                  <a:pt x="59212" y="8159"/>
                </a:cubicBezTo>
                <a:cubicBezTo>
                  <a:pt x="55583" y="4530"/>
                  <a:pt x="51690" y="2856"/>
                  <a:pt x="46800" y="2856"/>
                </a:cubicBezTo>
                <a:cubicBezTo>
                  <a:pt x="46201" y="2856"/>
                  <a:pt x="45587" y="2881"/>
                  <a:pt x="44956" y="2931"/>
                </a:cubicBezTo>
                <a:cubicBezTo>
                  <a:pt x="43467" y="3052"/>
                  <a:pt x="41917" y="3296"/>
                  <a:pt x="40488" y="3812"/>
                </a:cubicBezTo>
                <a:cubicBezTo>
                  <a:pt x="39576" y="4147"/>
                  <a:pt x="38391" y="5514"/>
                  <a:pt x="37570" y="5636"/>
                </a:cubicBezTo>
                <a:cubicBezTo>
                  <a:pt x="37535" y="5641"/>
                  <a:pt x="37500" y="5644"/>
                  <a:pt x="37463" y="5644"/>
                </a:cubicBezTo>
                <a:cubicBezTo>
                  <a:pt x="36199" y="5644"/>
                  <a:pt x="34045" y="2639"/>
                  <a:pt x="33011" y="1989"/>
                </a:cubicBezTo>
                <a:cubicBezTo>
                  <a:pt x="30794" y="595"/>
                  <a:pt x="28346" y="1"/>
                  <a:pt x="258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1479955" y="1532800"/>
            <a:ext cx="2718000" cy="10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1479960" y="2571750"/>
            <a:ext cx="2718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/>
          <p:nvPr/>
        </p:nvSpPr>
        <p:spPr>
          <a:xfrm rot="10800000">
            <a:off x="3447807" y="283038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 rot="10800000">
            <a:off x="8622994" y="356763"/>
            <a:ext cx="130725" cy="70675"/>
          </a:xfrm>
          <a:custGeom>
            <a:rect b="b" l="l" r="r" t="t"/>
            <a:pathLst>
              <a:path extrusionOk="0" h="2827" w="5229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 flipH="1" rot="-3363626">
            <a:off x="8239276" y="1965602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rot="10800000">
            <a:off x="4724282" y="4636750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 rot="10800000">
            <a:off x="8352119" y="4451988"/>
            <a:ext cx="157325" cy="152000"/>
          </a:xfrm>
          <a:custGeom>
            <a:rect b="b" l="l" r="r" t="t"/>
            <a:pathLst>
              <a:path extrusionOk="0" h="6080" w="6293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rot="10800000">
            <a:off x="603769" y="2971275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rot="10800000">
            <a:off x="6190644" y="53950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10800000">
            <a:off x="472282" y="4792125"/>
            <a:ext cx="131500" cy="71450"/>
          </a:xfrm>
          <a:custGeom>
            <a:rect b="b" l="l" r="r" t="t"/>
            <a:pathLst>
              <a:path extrusionOk="0" h="2858" w="526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 flipH="1">
            <a:off x="6673240" y="-792706"/>
            <a:ext cx="2795934" cy="1995358"/>
            <a:chOff x="-614874" y="-730680"/>
            <a:chExt cx="3476233" cy="2480863"/>
          </a:xfrm>
        </p:grpSpPr>
        <p:sp>
          <p:nvSpPr>
            <p:cNvPr id="183" name="Google Shape;183;p8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6625146" y="4107216"/>
            <a:ext cx="3201045" cy="1460906"/>
            <a:chOff x="5268950" y="3893076"/>
            <a:chExt cx="4138926" cy="1888940"/>
          </a:xfrm>
        </p:grpSpPr>
        <p:sp>
          <p:nvSpPr>
            <p:cNvPr id="187" name="Google Shape;187;p8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rect b="b" l="l" r="r" t="t"/>
              <a:pathLst>
                <a:path extrusionOk="0" h="46417" w="101706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rect b="b" l="l" r="r" t="t"/>
              <a:pathLst>
                <a:path extrusionOk="0" h="23905" w="73559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-395132" y="3879589"/>
            <a:ext cx="2217874" cy="1522813"/>
            <a:chOff x="-366650" y="3879589"/>
            <a:chExt cx="2217874" cy="1522813"/>
          </a:xfrm>
        </p:grpSpPr>
        <p:sp>
          <p:nvSpPr>
            <p:cNvPr id="190" name="Google Shape;190;p8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flipH="1">
            <a:off x="-579450" y="-592049"/>
            <a:ext cx="2270842" cy="2181412"/>
            <a:chOff x="7366500" y="-592049"/>
            <a:chExt cx="2270842" cy="2181412"/>
          </a:xfrm>
        </p:grpSpPr>
        <p:sp>
          <p:nvSpPr>
            <p:cNvPr id="193" name="Google Shape;193;p8"/>
            <p:cNvSpPr/>
            <p:nvPr/>
          </p:nvSpPr>
          <p:spPr>
            <a:xfrm>
              <a:off x="7366500" y="-249220"/>
              <a:ext cx="1732014" cy="1838584"/>
            </a:xfrm>
            <a:custGeom>
              <a:rect b="b" l="l" r="r" t="t"/>
              <a:pathLst>
                <a:path extrusionOk="0" h="62436" w="58817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851617" y="-592049"/>
              <a:ext cx="1614754" cy="2032967"/>
            </a:xfrm>
            <a:custGeom>
              <a:rect b="b" l="l" r="r" t="t"/>
              <a:pathLst>
                <a:path extrusionOk="0" h="69037" w="54835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327811" y="-393337"/>
              <a:ext cx="1309530" cy="1407060"/>
            </a:xfrm>
            <a:custGeom>
              <a:rect b="b" l="l" r="r" t="t"/>
              <a:pathLst>
                <a:path extrusionOk="0" h="47782" w="4447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8"/>
          <p:cNvSpPr txBox="1"/>
          <p:nvPr>
            <p:ph type="title"/>
          </p:nvPr>
        </p:nvSpPr>
        <p:spPr>
          <a:xfrm>
            <a:off x="852300" y="2066238"/>
            <a:ext cx="74394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8"/>
          <p:cNvSpPr/>
          <p:nvPr/>
        </p:nvSpPr>
        <p:spPr>
          <a:xfrm flipH="1">
            <a:off x="8451025" y="1432450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 flipH="1">
            <a:off x="8661563" y="3096838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730013" y="3467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2183625" y="583175"/>
            <a:ext cx="64625" cy="64625"/>
          </a:xfrm>
          <a:custGeom>
            <a:rect b="b" l="l" r="r" t="t"/>
            <a:pathLst>
              <a:path extrusionOk="0" h="2585" w="2585">
                <a:moveTo>
                  <a:pt x="1277" y="1"/>
                </a:moveTo>
                <a:cubicBezTo>
                  <a:pt x="578" y="1"/>
                  <a:pt x="1" y="578"/>
                  <a:pt x="1" y="1278"/>
                </a:cubicBezTo>
                <a:cubicBezTo>
                  <a:pt x="1" y="2007"/>
                  <a:pt x="578" y="2585"/>
                  <a:pt x="1277" y="2585"/>
                </a:cubicBezTo>
                <a:cubicBezTo>
                  <a:pt x="2007" y="2585"/>
                  <a:pt x="2584" y="2007"/>
                  <a:pt x="2584" y="1278"/>
                </a:cubicBezTo>
                <a:cubicBezTo>
                  <a:pt x="2584" y="578"/>
                  <a:pt x="2007" y="1"/>
                  <a:pt x="1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453113" y="34027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flipH="1">
            <a:off x="239025" y="20065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flipH="1">
            <a:off x="2318138" y="4715863"/>
            <a:ext cx="73725" cy="73725"/>
          </a:xfrm>
          <a:custGeom>
            <a:rect b="b" l="l" r="r" t="t"/>
            <a:pathLst>
              <a:path extrusionOk="0" h="2949" w="2949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flipH="1">
            <a:off x="5445575" y="4677863"/>
            <a:ext cx="157325" cy="149725"/>
          </a:xfrm>
          <a:custGeom>
            <a:rect b="b" l="l" r="r" t="t"/>
            <a:pathLst>
              <a:path extrusionOk="0" h="5989" w="6293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4081200" y="1258350"/>
            <a:ext cx="40452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9"/>
          <p:cNvSpPr txBox="1"/>
          <p:nvPr>
            <p:ph idx="1" type="subTitle"/>
          </p:nvPr>
        </p:nvSpPr>
        <p:spPr>
          <a:xfrm>
            <a:off x="4081200" y="1972950"/>
            <a:ext cx="4045200" cy="19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grpSp>
        <p:nvGrpSpPr>
          <p:cNvPr id="208" name="Google Shape;208;p9"/>
          <p:cNvGrpSpPr/>
          <p:nvPr/>
        </p:nvGrpSpPr>
        <p:grpSpPr>
          <a:xfrm>
            <a:off x="-655682" y="-792706"/>
            <a:ext cx="2795934" cy="1995358"/>
            <a:chOff x="-614874" y="-730680"/>
            <a:chExt cx="3476233" cy="2480863"/>
          </a:xfrm>
        </p:grpSpPr>
        <p:sp>
          <p:nvSpPr>
            <p:cNvPr id="209" name="Google Shape;209;p9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rect b="b" l="l" r="r" t="t"/>
              <a:pathLst>
                <a:path extrusionOk="0" h="31173" w="66446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rect b="b" l="l" r="r" t="t"/>
              <a:pathLst>
                <a:path extrusionOk="0" h="29694" w="58118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rect b="b" l="l" r="r" t="t"/>
              <a:pathLst>
                <a:path extrusionOk="0" h="25606" w="44166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9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213" name="Google Shape;213;p9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rect b="b" l="l" r="r" t="t"/>
              <a:pathLst>
                <a:path extrusionOk="0" h="50071" w="7058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rect b="b" l="l" r="r" t="t"/>
              <a:pathLst>
                <a:path extrusionOk="0" h="38573" w="60063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397047" y="3696221"/>
            <a:ext cx="1480534" cy="1447281"/>
            <a:chOff x="4776075" y="473275"/>
            <a:chExt cx="1336825" cy="1306800"/>
          </a:xfrm>
        </p:grpSpPr>
        <p:sp>
          <p:nvSpPr>
            <p:cNvPr id="216" name="Google Shape;216;p9"/>
            <p:cNvSpPr/>
            <p:nvPr/>
          </p:nvSpPr>
          <p:spPr>
            <a:xfrm>
              <a:off x="4776075" y="607550"/>
              <a:ext cx="1336825" cy="1172525"/>
            </a:xfrm>
            <a:custGeom>
              <a:rect b="b" l="l" r="r" t="t"/>
              <a:pathLst>
                <a:path extrusionOk="0" h="46901" w="53473">
                  <a:moveTo>
                    <a:pt x="26920" y="0"/>
                  </a:moveTo>
                  <a:cubicBezTo>
                    <a:pt x="1" y="0"/>
                    <a:pt x="4371" y="46900"/>
                    <a:pt x="4371" y="46900"/>
                  </a:cubicBezTo>
                  <a:lnTo>
                    <a:pt x="21082" y="46900"/>
                  </a:lnTo>
                  <a:cubicBezTo>
                    <a:pt x="21082" y="46900"/>
                    <a:pt x="19748" y="17980"/>
                    <a:pt x="26253" y="17446"/>
                  </a:cubicBezTo>
                  <a:cubicBezTo>
                    <a:pt x="26310" y="17441"/>
                    <a:pt x="26366" y="17439"/>
                    <a:pt x="26422" y="17439"/>
                  </a:cubicBezTo>
                  <a:cubicBezTo>
                    <a:pt x="32705" y="17439"/>
                    <a:pt x="31657" y="46900"/>
                    <a:pt x="31657" y="46900"/>
                  </a:cubicBezTo>
                  <a:lnTo>
                    <a:pt x="49469" y="46900"/>
                  </a:lnTo>
                  <a:cubicBezTo>
                    <a:pt x="49469" y="46900"/>
                    <a:pt x="53472" y="0"/>
                    <a:pt x="26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4974550" y="710850"/>
              <a:ext cx="944050" cy="1069225"/>
            </a:xfrm>
            <a:custGeom>
              <a:rect b="b" l="l" r="r" t="t"/>
              <a:pathLst>
                <a:path extrusionOk="0" h="42769" w="37762">
                  <a:moveTo>
                    <a:pt x="19140" y="1"/>
                  </a:moveTo>
                  <a:cubicBezTo>
                    <a:pt x="19032" y="1"/>
                    <a:pt x="18924" y="2"/>
                    <a:pt x="18814" y="5"/>
                  </a:cubicBezTo>
                  <a:cubicBezTo>
                    <a:pt x="635" y="438"/>
                    <a:pt x="1" y="33395"/>
                    <a:pt x="168" y="42768"/>
                  </a:cubicBezTo>
                  <a:lnTo>
                    <a:pt x="13143" y="42768"/>
                  </a:lnTo>
                  <a:cubicBezTo>
                    <a:pt x="13143" y="42768"/>
                    <a:pt x="11809" y="13848"/>
                    <a:pt x="18314" y="13314"/>
                  </a:cubicBezTo>
                  <a:cubicBezTo>
                    <a:pt x="18371" y="13309"/>
                    <a:pt x="18427" y="13307"/>
                    <a:pt x="18483" y="13307"/>
                  </a:cubicBezTo>
                  <a:cubicBezTo>
                    <a:pt x="24766" y="13307"/>
                    <a:pt x="23718" y="42768"/>
                    <a:pt x="23718" y="42768"/>
                  </a:cubicBezTo>
                  <a:lnTo>
                    <a:pt x="37761" y="42768"/>
                  </a:lnTo>
                  <a:cubicBezTo>
                    <a:pt x="37629" y="30208"/>
                    <a:pt x="35652" y="1"/>
                    <a:pt x="19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091300" y="807325"/>
              <a:ext cx="725550" cy="972750"/>
            </a:xfrm>
            <a:custGeom>
              <a:rect b="b" l="l" r="r" t="t"/>
              <a:pathLst>
                <a:path extrusionOk="0" h="38910" w="29022">
                  <a:moveTo>
                    <a:pt x="14798" y="0"/>
                  </a:moveTo>
                  <a:cubicBezTo>
                    <a:pt x="14626" y="0"/>
                    <a:pt x="14453" y="5"/>
                    <a:pt x="14278" y="15"/>
                  </a:cubicBezTo>
                  <a:cubicBezTo>
                    <a:pt x="268" y="816"/>
                    <a:pt x="1" y="27301"/>
                    <a:pt x="534" y="38909"/>
                  </a:cubicBezTo>
                  <a:lnTo>
                    <a:pt x="8473" y="38909"/>
                  </a:lnTo>
                  <a:cubicBezTo>
                    <a:pt x="8473" y="38909"/>
                    <a:pt x="7139" y="9989"/>
                    <a:pt x="13644" y="9455"/>
                  </a:cubicBezTo>
                  <a:cubicBezTo>
                    <a:pt x="13701" y="9450"/>
                    <a:pt x="13757" y="9448"/>
                    <a:pt x="13813" y="9448"/>
                  </a:cubicBezTo>
                  <a:cubicBezTo>
                    <a:pt x="20096" y="9448"/>
                    <a:pt x="19048" y="38909"/>
                    <a:pt x="19048" y="38909"/>
                  </a:cubicBezTo>
                  <a:lnTo>
                    <a:pt x="29021" y="38909"/>
                  </a:lnTo>
                  <a:cubicBezTo>
                    <a:pt x="28956" y="24370"/>
                    <a:pt x="27008" y="0"/>
                    <a:pt x="14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185550" y="916925"/>
              <a:ext cx="509550" cy="863150"/>
            </a:xfrm>
            <a:custGeom>
              <a:rect b="b" l="l" r="r" t="t"/>
              <a:pathLst>
                <a:path extrusionOk="0" h="34526" w="20382">
                  <a:moveTo>
                    <a:pt x="10674" y="1"/>
                  </a:moveTo>
                  <a:cubicBezTo>
                    <a:pt x="634" y="34"/>
                    <a:pt x="0" y="21583"/>
                    <a:pt x="534" y="34525"/>
                  </a:cubicBezTo>
                  <a:lnTo>
                    <a:pt x="4703" y="34525"/>
                  </a:lnTo>
                  <a:cubicBezTo>
                    <a:pt x="4703" y="34525"/>
                    <a:pt x="3369" y="5605"/>
                    <a:pt x="9874" y="5071"/>
                  </a:cubicBezTo>
                  <a:cubicBezTo>
                    <a:pt x="9931" y="5066"/>
                    <a:pt x="9987" y="5064"/>
                    <a:pt x="10043" y="5064"/>
                  </a:cubicBezTo>
                  <a:cubicBezTo>
                    <a:pt x="16326" y="5064"/>
                    <a:pt x="15278" y="34525"/>
                    <a:pt x="15278" y="34525"/>
                  </a:cubicBezTo>
                  <a:lnTo>
                    <a:pt x="19881" y="34525"/>
                  </a:lnTo>
                  <a:cubicBezTo>
                    <a:pt x="20381" y="20582"/>
                    <a:pt x="19614" y="1"/>
                    <a:pt x="10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861975" y="664250"/>
              <a:ext cx="24200" cy="116775"/>
            </a:xfrm>
            <a:custGeom>
              <a:rect b="b" l="l" r="r" t="t"/>
              <a:pathLst>
                <a:path extrusionOk="0" h="4671" w="968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6"/>
                    <a:pt x="234" y="4671"/>
                    <a:pt x="501" y="4671"/>
                  </a:cubicBezTo>
                  <a:cubicBezTo>
                    <a:pt x="768" y="4671"/>
                    <a:pt x="968" y="3636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16100" y="710125"/>
              <a:ext cx="116775" cy="24200"/>
            </a:xfrm>
            <a:custGeom>
              <a:rect b="b" l="l" r="r" t="t"/>
              <a:pathLst>
                <a:path extrusionOk="0" h="968" w="4671">
                  <a:moveTo>
                    <a:pt x="2336" y="0"/>
                  </a:moveTo>
                  <a:cubicBezTo>
                    <a:pt x="1035" y="0"/>
                    <a:pt x="1" y="234"/>
                    <a:pt x="1" y="501"/>
                  </a:cubicBezTo>
                  <a:cubicBezTo>
                    <a:pt x="1" y="767"/>
                    <a:pt x="1035" y="968"/>
                    <a:pt x="2336" y="968"/>
                  </a:cubicBezTo>
                  <a:cubicBezTo>
                    <a:pt x="3603" y="968"/>
                    <a:pt x="4671" y="767"/>
                    <a:pt x="4671" y="501"/>
                  </a:cubicBezTo>
                  <a:cubicBezTo>
                    <a:pt x="4671" y="234"/>
                    <a:pt x="3603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006125" y="851875"/>
              <a:ext cx="24200" cy="116775"/>
            </a:xfrm>
            <a:custGeom>
              <a:rect b="b" l="l" r="r" t="t"/>
              <a:pathLst>
                <a:path extrusionOk="0" h="4671" w="968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03"/>
                    <a:pt x="234" y="4671"/>
                    <a:pt x="501" y="4671"/>
                  </a:cubicBezTo>
                  <a:cubicBezTo>
                    <a:pt x="768" y="4671"/>
                    <a:pt x="968" y="3603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60250" y="897750"/>
              <a:ext cx="116775" cy="24200"/>
            </a:xfrm>
            <a:custGeom>
              <a:rect b="b" l="l" r="r" t="t"/>
              <a:pathLst>
                <a:path extrusionOk="0" h="968" w="4671">
                  <a:moveTo>
                    <a:pt x="2336" y="1"/>
                  </a:moveTo>
                  <a:cubicBezTo>
                    <a:pt x="1035" y="1"/>
                    <a:pt x="1" y="234"/>
                    <a:pt x="1" y="501"/>
                  </a:cubicBezTo>
                  <a:cubicBezTo>
                    <a:pt x="1" y="768"/>
                    <a:pt x="1035" y="968"/>
                    <a:pt x="2336" y="968"/>
                  </a:cubicBezTo>
                  <a:cubicBezTo>
                    <a:pt x="3604" y="968"/>
                    <a:pt x="4671" y="768"/>
                    <a:pt x="4671" y="501"/>
                  </a:cubicBezTo>
                  <a:cubicBezTo>
                    <a:pt x="4671" y="234"/>
                    <a:pt x="3604" y="1"/>
                    <a:pt x="2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446550" y="1424800"/>
              <a:ext cx="24225" cy="116775"/>
            </a:xfrm>
            <a:custGeom>
              <a:rect b="b" l="l" r="r" t="t"/>
              <a:pathLst>
                <a:path extrusionOk="0" h="4671" w="969">
                  <a:moveTo>
                    <a:pt x="501" y="0"/>
                  </a:moveTo>
                  <a:cubicBezTo>
                    <a:pt x="234" y="0"/>
                    <a:pt x="1" y="1034"/>
                    <a:pt x="1" y="2335"/>
                  </a:cubicBezTo>
                  <a:cubicBezTo>
                    <a:pt x="1" y="3636"/>
                    <a:pt x="234" y="4670"/>
                    <a:pt x="501" y="4670"/>
                  </a:cubicBezTo>
                  <a:cubicBezTo>
                    <a:pt x="768" y="4670"/>
                    <a:pt x="968" y="3636"/>
                    <a:pt x="968" y="2335"/>
                  </a:cubicBezTo>
                  <a:cubicBezTo>
                    <a:pt x="968" y="10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400700" y="1470650"/>
              <a:ext cx="116775" cy="24225"/>
            </a:xfrm>
            <a:custGeom>
              <a:rect b="b" l="l" r="r" t="t"/>
              <a:pathLst>
                <a:path extrusionOk="0" h="969" w="4671">
                  <a:moveTo>
                    <a:pt x="2335" y="1"/>
                  </a:moveTo>
                  <a:cubicBezTo>
                    <a:pt x="1034" y="1"/>
                    <a:pt x="0" y="234"/>
                    <a:pt x="0" y="501"/>
                  </a:cubicBezTo>
                  <a:cubicBezTo>
                    <a:pt x="0" y="768"/>
                    <a:pt x="1034" y="968"/>
                    <a:pt x="2335" y="968"/>
                  </a:cubicBezTo>
                  <a:cubicBezTo>
                    <a:pt x="3636" y="968"/>
                    <a:pt x="4670" y="768"/>
                    <a:pt x="4670" y="501"/>
                  </a:cubicBezTo>
                  <a:cubicBezTo>
                    <a:pt x="4670" y="234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088800" y="473275"/>
              <a:ext cx="24225" cy="116775"/>
            </a:xfrm>
            <a:custGeom>
              <a:rect b="b" l="l" r="r" t="t"/>
              <a:pathLst>
                <a:path extrusionOk="0" h="4671" w="969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7"/>
                    <a:pt x="234" y="4671"/>
                    <a:pt x="501" y="4671"/>
                  </a:cubicBezTo>
                  <a:cubicBezTo>
                    <a:pt x="768" y="4671"/>
                    <a:pt x="968" y="3637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042950" y="519975"/>
              <a:ext cx="116775" cy="24225"/>
            </a:xfrm>
            <a:custGeom>
              <a:rect b="b" l="l" r="r" t="t"/>
              <a:pathLst>
                <a:path extrusionOk="0" h="969" w="4671">
                  <a:moveTo>
                    <a:pt x="2335" y="1"/>
                  </a:moveTo>
                  <a:cubicBezTo>
                    <a:pt x="1034" y="1"/>
                    <a:pt x="0" y="201"/>
                    <a:pt x="0" y="468"/>
                  </a:cubicBezTo>
                  <a:cubicBezTo>
                    <a:pt x="0" y="735"/>
                    <a:pt x="1034" y="968"/>
                    <a:pt x="2335" y="968"/>
                  </a:cubicBezTo>
                  <a:cubicBezTo>
                    <a:pt x="3636" y="968"/>
                    <a:pt x="4670" y="735"/>
                    <a:pt x="4670" y="468"/>
                  </a:cubicBezTo>
                  <a:cubicBezTo>
                    <a:pt x="4670" y="201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9"/>
          <p:cNvSpPr/>
          <p:nvPr/>
        </p:nvSpPr>
        <p:spPr>
          <a:xfrm>
            <a:off x="697432" y="1464600"/>
            <a:ext cx="89700" cy="129950"/>
          </a:xfrm>
          <a:custGeom>
            <a:rect b="b" l="l" r="r" t="t"/>
            <a:pathLst>
              <a:path extrusionOk="0" h="5198" w="3588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474207" y="2825950"/>
            <a:ext cx="92750" cy="92725"/>
          </a:xfrm>
          <a:custGeom>
            <a:rect b="b" l="l" r="r" t="t"/>
            <a:pathLst>
              <a:path extrusionOk="0" h="3709" w="371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3630557" y="409525"/>
            <a:ext cx="89675" cy="129975"/>
          </a:xfrm>
          <a:custGeom>
            <a:rect b="b" l="l" r="r" t="t"/>
            <a:pathLst>
              <a:path extrusionOk="0" h="5199" w="3587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8318870" y="1664113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8046895" y="253500"/>
            <a:ext cx="130725" cy="71450"/>
          </a:xfrm>
          <a:custGeom>
            <a:rect b="b" l="l" r="r" t="t"/>
            <a:pathLst>
              <a:path extrusionOk="0" h="2858" w="5229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3363626">
            <a:off x="8388126" y="3066335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987707" y="4710650"/>
            <a:ext cx="109450" cy="122375"/>
          </a:xfrm>
          <a:custGeom>
            <a:rect b="b" l="l" r="r" t="t"/>
            <a:pathLst>
              <a:path extrusionOk="0" h="4895" w="4378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 rot="-493190">
            <a:off x="4362020" y="-130325"/>
            <a:ext cx="7386106" cy="3773754"/>
          </a:xfrm>
          <a:custGeom>
            <a:rect b="b" l="l" r="r" t="t"/>
            <a:pathLst>
              <a:path extrusionOk="0" h="29694" w="58118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 rot="-493190">
            <a:off x="4514670" y="-503625"/>
            <a:ext cx="7386106" cy="3773754"/>
          </a:xfrm>
          <a:custGeom>
            <a:rect b="b" l="l" r="r" t="t"/>
            <a:pathLst>
              <a:path extrusionOk="0" h="29694" w="58118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5118150" y="539500"/>
            <a:ext cx="33126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/>
        </p:txBody>
      </p:sp>
      <p:grpSp>
        <p:nvGrpSpPr>
          <p:cNvPr id="239" name="Google Shape;239;p10"/>
          <p:cNvGrpSpPr/>
          <p:nvPr/>
        </p:nvGrpSpPr>
        <p:grpSpPr>
          <a:xfrm>
            <a:off x="-1044257" y="2779894"/>
            <a:ext cx="3191731" cy="3440619"/>
            <a:chOff x="-1044257" y="2779894"/>
            <a:chExt cx="3191731" cy="3440619"/>
          </a:xfrm>
        </p:grpSpPr>
        <p:sp>
          <p:nvSpPr>
            <p:cNvPr id="240" name="Google Shape;240;p10"/>
            <p:cNvSpPr/>
            <p:nvPr/>
          </p:nvSpPr>
          <p:spPr>
            <a:xfrm flipH="1" rot="-8238597">
              <a:off x="-874881" y="3580877"/>
              <a:ext cx="2923295" cy="1434593"/>
            </a:xfrm>
            <a:custGeom>
              <a:rect b="b" l="l" r="r" t="t"/>
              <a:pathLst>
                <a:path extrusionOk="0" h="46928" w="95626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 flipH="1" rot="-8238597">
              <a:off x="-908971" y="3820781"/>
              <a:ext cx="2822016" cy="1490689"/>
            </a:xfrm>
            <a:custGeom>
              <a:rect b="b" l="l" r="r" t="t"/>
              <a:pathLst>
                <a:path extrusionOk="0" h="48763" w="92313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flipH="1" rot="-8238597">
              <a:off x="-895538" y="4041199"/>
              <a:ext cx="2652903" cy="1475404"/>
            </a:xfrm>
            <a:custGeom>
              <a:rect b="b" l="l" r="r" t="t"/>
              <a:pathLst>
                <a:path extrusionOk="0" h="48263" w="86781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0"/>
          <p:cNvSpPr/>
          <p:nvPr/>
        </p:nvSpPr>
        <p:spPr>
          <a:xfrm>
            <a:off x="6927775" y="174213"/>
            <a:ext cx="159600" cy="155375"/>
          </a:xfrm>
          <a:custGeom>
            <a:rect b="b" l="l" r="r" t="t"/>
            <a:pathLst>
              <a:path extrusionOk="0" h="6215" w="6384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5182775" y="287938"/>
            <a:ext cx="70700" cy="69950"/>
          </a:xfrm>
          <a:custGeom>
            <a:rect b="b" l="l" r="r" t="t"/>
            <a:pathLst>
              <a:path extrusionOk="0" h="2798" w="2828">
                <a:moveTo>
                  <a:pt x="1398" y="1"/>
                </a:moveTo>
                <a:cubicBezTo>
                  <a:pt x="639" y="1"/>
                  <a:pt x="0" y="609"/>
                  <a:pt x="0" y="1399"/>
                </a:cubicBezTo>
                <a:cubicBezTo>
                  <a:pt x="0" y="2159"/>
                  <a:pt x="639" y="2797"/>
                  <a:pt x="1398" y="2797"/>
                </a:cubicBezTo>
                <a:cubicBezTo>
                  <a:pt x="2189" y="2797"/>
                  <a:pt x="2827" y="2159"/>
                  <a:pt x="2827" y="1399"/>
                </a:cubicBezTo>
                <a:cubicBezTo>
                  <a:pt x="2827" y="609"/>
                  <a:pt x="2189" y="1"/>
                  <a:pt x="13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8743250" y="362488"/>
            <a:ext cx="83625" cy="83625"/>
          </a:xfrm>
          <a:custGeom>
            <a:rect b="b" l="l" r="r" t="t"/>
            <a:pathLst>
              <a:path extrusionOk="0" h="3345" w="3345">
                <a:moveTo>
                  <a:pt x="1673" y="1"/>
                </a:moveTo>
                <a:cubicBezTo>
                  <a:pt x="761" y="1"/>
                  <a:pt x="1" y="761"/>
                  <a:pt x="1" y="1673"/>
                </a:cubicBezTo>
                <a:cubicBezTo>
                  <a:pt x="1" y="2585"/>
                  <a:pt x="761" y="3344"/>
                  <a:pt x="1673" y="3344"/>
                </a:cubicBezTo>
                <a:cubicBezTo>
                  <a:pt x="2584" y="3344"/>
                  <a:pt x="3344" y="2585"/>
                  <a:pt x="3344" y="1673"/>
                </a:cubicBezTo>
                <a:cubicBezTo>
                  <a:pt x="3344" y="761"/>
                  <a:pt x="2584" y="1"/>
                  <a:pt x="16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 rot="3363626">
            <a:off x="8583643" y="1677510"/>
            <a:ext cx="382988" cy="370838"/>
          </a:xfrm>
          <a:custGeom>
            <a:rect b="b" l="l" r="r" t="t"/>
            <a:pathLst>
              <a:path extrusionOk="0" h="14834" w="1532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  <a:defRPr sz="3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Medium"/>
              <a:buChar char="●"/>
              <a:defRPr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41"/>
          <p:cNvGrpSpPr/>
          <p:nvPr/>
        </p:nvGrpSpPr>
        <p:grpSpPr>
          <a:xfrm>
            <a:off x="700288" y="610738"/>
            <a:ext cx="7698525" cy="3853388"/>
            <a:chOff x="700288" y="610738"/>
            <a:chExt cx="7698525" cy="3853388"/>
          </a:xfrm>
        </p:grpSpPr>
        <p:sp>
          <p:nvSpPr>
            <p:cNvPr id="986" name="Google Shape;986;p41"/>
            <p:cNvSpPr/>
            <p:nvPr/>
          </p:nvSpPr>
          <p:spPr>
            <a:xfrm>
              <a:off x="700288" y="3578113"/>
              <a:ext cx="152775" cy="157325"/>
            </a:xfrm>
            <a:custGeom>
              <a:rect b="b" l="l" r="r" t="t"/>
              <a:pathLst>
                <a:path extrusionOk="0" h="6293" w="6111">
                  <a:moveTo>
                    <a:pt x="2068" y="1"/>
                  </a:moveTo>
                  <a:lnTo>
                    <a:pt x="1885" y="2189"/>
                  </a:lnTo>
                  <a:lnTo>
                    <a:pt x="1" y="3314"/>
                  </a:lnTo>
                  <a:lnTo>
                    <a:pt x="2037" y="4135"/>
                  </a:lnTo>
                  <a:lnTo>
                    <a:pt x="2493" y="6293"/>
                  </a:lnTo>
                  <a:lnTo>
                    <a:pt x="3922" y="4621"/>
                  </a:lnTo>
                  <a:lnTo>
                    <a:pt x="6110" y="4834"/>
                  </a:lnTo>
                  <a:lnTo>
                    <a:pt x="6110" y="4834"/>
                  </a:lnTo>
                  <a:lnTo>
                    <a:pt x="4955" y="2980"/>
                  </a:lnTo>
                  <a:lnTo>
                    <a:pt x="5837" y="973"/>
                  </a:lnTo>
                  <a:lnTo>
                    <a:pt x="3709" y="149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944263" y="3026163"/>
              <a:ext cx="130725" cy="70675"/>
            </a:xfrm>
            <a:custGeom>
              <a:rect b="b" l="l" r="r" t="t"/>
              <a:pathLst>
                <a:path extrusionOk="0" h="2827" w="5229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770188" y="2410413"/>
              <a:ext cx="89700" cy="129950"/>
            </a:xfrm>
            <a:custGeom>
              <a:rect b="b" l="l" r="r" t="t"/>
              <a:pathLst>
                <a:path extrusionOk="0" h="5198" w="3588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971388" y="1119800"/>
              <a:ext cx="130725" cy="82850"/>
            </a:xfrm>
            <a:custGeom>
              <a:rect b="b" l="l" r="r" t="t"/>
              <a:pathLst>
                <a:path extrusionOk="0" h="3314" w="5229">
                  <a:moveTo>
                    <a:pt x="4651" y="0"/>
                  </a:moveTo>
                  <a:lnTo>
                    <a:pt x="1" y="1793"/>
                  </a:lnTo>
                  <a:lnTo>
                    <a:pt x="578" y="3313"/>
                  </a:lnTo>
                  <a:lnTo>
                    <a:pt x="5229" y="1520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1646875" y="1179888"/>
              <a:ext cx="130725" cy="130725"/>
            </a:xfrm>
            <a:custGeom>
              <a:rect b="b" l="l" r="r" t="t"/>
              <a:pathLst>
                <a:path extrusionOk="0" h="5229" w="5229">
                  <a:moveTo>
                    <a:pt x="2615" y="1"/>
                  </a:moveTo>
                  <a:cubicBezTo>
                    <a:pt x="1186" y="1"/>
                    <a:pt x="1" y="115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74" y="5229"/>
                    <a:pt x="5229" y="4043"/>
                    <a:pt x="5229" y="2615"/>
                  </a:cubicBezTo>
                  <a:cubicBezTo>
                    <a:pt x="5229" y="1156"/>
                    <a:pt x="4074" y="1"/>
                    <a:pt x="2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 rot="3363626">
              <a:off x="1115443" y="1592685"/>
              <a:ext cx="382988" cy="370838"/>
            </a:xfrm>
            <a:custGeom>
              <a:rect b="b" l="l" r="r" t="t"/>
              <a:pathLst>
                <a:path extrusionOk="0" h="14834" w="1532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5379813" y="610738"/>
              <a:ext cx="152775" cy="157300"/>
            </a:xfrm>
            <a:custGeom>
              <a:rect b="b" l="l" r="r" t="t"/>
              <a:pathLst>
                <a:path extrusionOk="0" h="6292" w="6111">
                  <a:moveTo>
                    <a:pt x="2068" y="0"/>
                  </a:moveTo>
                  <a:lnTo>
                    <a:pt x="1885" y="2189"/>
                  </a:lnTo>
                  <a:lnTo>
                    <a:pt x="1" y="3283"/>
                  </a:lnTo>
                  <a:lnTo>
                    <a:pt x="2037" y="4134"/>
                  </a:lnTo>
                  <a:lnTo>
                    <a:pt x="2493" y="6292"/>
                  </a:lnTo>
                  <a:lnTo>
                    <a:pt x="3922" y="4620"/>
                  </a:lnTo>
                  <a:lnTo>
                    <a:pt x="6110" y="4833"/>
                  </a:lnTo>
                  <a:lnTo>
                    <a:pt x="4955" y="2948"/>
                  </a:lnTo>
                  <a:lnTo>
                    <a:pt x="5837" y="942"/>
                  </a:lnTo>
                  <a:lnTo>
                    <a:pt x="3709" y="1459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736050" y="805300"/>
              <a:ext cx="157325" cy="152000"/>
            </a:xfrm>
            <a:custGeom>
              <a:rect b="b" l="l" r="r" t="t"/>
              <a:pathLst>
                <a:path extrusionOk="0" h="6080" w="6293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4559300" y="1209513"/>
              <a:ext cx="131500" cy="71450"/>
            </a:xfrm>
            <a:custGeom>
              <a:rect b="b" l="l" r="r" t="t"/>
              <a:pathLst>
                <a:path extrusionOk="0" h="2858" w="526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2386575" y="816313"/>
              <a:ext cx="89675" cy="129975"/>
            </a:xfrm>
            <a:custGeom>
              <a:rect b="b" l="l" r="r" t="t"/>
              <a:pathLst>
                <a:path extrusionOk="0" h="5199" w="3587">
                  <a:moveTo>
                    <a:pt x="1459" y="1"/>
                  </a:moveTo>
                  <a:lnTo>
                    <a:pt x="0" y="700"/>
                  </a:lnTo>
                  <a:lnTo>
                    <a:pt x="2128" y="5199"/>
                  </a:lnTo>
                  <a:lnTo>
                    <a:pt x="3587" y="4530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825875" y="1028788"/>
              <a:ext cx="131475" cy="82850"/>
            </a:xfrm>
            <a:custGeom>
              <a:rect b="b" l="l" r="r" t="t"/>
              <a:pathLst>
                <a:path extrusionOk="0" h="3314" w="5259">
                  <a:moveTo>
                    <a:pt x="4681" y="1"/>
                  </a:moveTo>
                  <a:lnTo>
                    <a:pt x="0" y="1794"/>
                  </a:lnTo>
                  <a:lnTo>
                    <a:pt x="578" y="3314"/>
                  </a:lnTo>
                  <a:lnTo>
                    <a:pt x="5259" y="1521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070100" y="1042100"/>
              <a:ext cx="56275" cy="56250"/>
            </a:xfrm>
            <a:custGeom>
              <a:rect b="b" l="l" r="r" t="t"/>
              <a:pathLst>
                <a:path extrusionOk="0" h="2250" w="2251">
                  <a:moveTo>
                    <a:pt x="1125" y="1"/>
                  </a:moveTo>
                  <a:cubicBezTo>
                    <a:pt x="518" y="1"/>
                    <a:pt x="1" y="517"/>
                    <a:pt x="1" y="1125"/>
                  </a:cubicBezTo>
                  <a:cubicBezTo>
                    <a:pt x="1" y="1733"/>
                    <a:pt x="518" y="2250"/>
                    <a:pt x="1125" y="2250"/>
                  </a:cubicBezTo>
                  <a:cubicBezTo>
                    <a:pt x="1733" y="2250"/>
                    <a:pt x="2250" y="1733"/>
                    <a:pt x="2250" y="1125"/>
                  </a:cubicBezTo>
                  <a:cubicBezTo>
                    <a:pt x="2250" y="517"/>
                    <a:pt x="1733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964013" y="1154188"/>
              <a:ext cx="64625" cy="64625"/>
            </a:xfrm>
            <a:custGeom>
              <a:rect b="b" l="l" r="r" t="t"/>
              <a:pathLst>
                <a:path extrusionOk="0" h="2585" w="2585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158688" y="4231000"/>
              <a:ext cx="130750" cy="126925"/>
            </a:xfrm>
            <a:custGeom>
              <a:rect b="b" l="l" r="r" t="t"/>
              <a:pathLst>
                <a:path extrusionOk="0" h="5077" w="523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7491075" y="1365963"/>
              <a:ext cx="157300" cy="149725"/>
            </a:xfrm>
            <a:custGeom>
              <a:rect b="b" l="l" r="r" t="t"/>
              <a:pathLst>
                <a:path extrusionOk="0" h="5989" w="6292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8289363" y="1904175"/>
              <a:ext cx="109450" cy="122375"/>
            </a:xfrm>
            <a:custGeom>
              <a:rect b="b" l="l" r="r" t="t"/>
              <a:pathLst>
                <a:path extrusionOk="0" h="4895" w="4378">
                  <a:moveTo>
                    <a:pt x="3131" y="1"/>
                  </a:moveTo>
                  <a:lnTo>
                    <a:pt x="0" y="3892"/>
                  </a:lnTo>
                  <a:lnTo>
                    <a:pt x="1246" y="4895"/>
                  </a:lnTo>
                  <a:lnTo>
                    <a:pt x="4377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696875" y="2158650"/>
              <a:ext cx="89675" cy="129950"/>
            </a:xfrm>
            <a:custGeom>
              <a:rect b="b" l="l" r="r" t="t"/>
              <a:pathLst>
                <a:path extrusionOk="0" h="5198" w="3587">
                  <a:moveTo>
                    <a:pt x="145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7771550" y="4334150"/>
              <a:ext cx="89700" cy="129975"/>
            </a:xfrm>
            <a:custGeom>
              <a:rect b="b" l="l" r="r" t="t"/>
              <a:pathLst>
                <a:path extrusionOk="0" h="5199" w="3588">
                  <a:moveTo>
                    <a:pt x="1429" y="1"/>
                  </a:moveTo>
                  <a:lnTo>
                    <a:pt x="0" y="670"/>
                  </a:lnTo>
                  <a:lnTo>
                    <a:pt x="2128" y="5199"/>
                  </a:lnTo>
                  <a:lnTo>
                    <a:pt x="3587" y="4499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00A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846725" y="2682325"/>
              <a:ext cx="83625" cy="83625"/>
            </a:xfrm>
            <a:custGeom>
              <a:rect b="b" l="l" r="r" t="t"/>
              <a:pathLst>
                <a:path extrusionOk="0" h="3345" w="3345">
                  <a:moveTo>
                    <a:pt x="1673" y="1"/>
                  </a:moveTo>
                  <a:cubicBezTo>
                    <a:pt x="761" y="1"/>
                    <a:pt x="1" y="761"/>
                    <a:pt x="1" y="1673"/>
                  </a:cubicBezTo>
                  <a:cubicBezTo>
                    <a:pt x="1" y="2585"/>
                    <a:pt x="761" y="3344"/>
                    <a:pt x="1673" y="3344"/>
                  </a:cubicBezTo>
                  <a:cubicBezTo>
                    <a:pt x="2584" y="3344"/>
                    <a:pt x="3344" y="2585"/>
                    <a:pt x="3344" y="1673"/>
                  </a:cubicBezTo>
                  <a:cubicBezTo>
                    <a:pt x="3344" y="761"/>
                    <a:pt x="2584" y="1"/>
                    <a:pt x="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7409575" y="4088175"/>
              <a:ext cx="46375" cy="45625"/>
            </a:xfrm>
            <a:custGeom>
              <a:rect b="b" l="l" r="r" t="t"/>
              <a:pathLst>
                <a:path extrusionOk="0" h="1825" w="1855">
                  <a:moveTo>
                    <a:pt x="942" y="1"/>
                  </a:moveTo>
                  <a:cubicBezTo>
                    <a:pt x="426" y="1"/>
                    <a:pt x="0" y="396"/>
                    <a:pt x="0" y="913"/>
                  </a:cubicBezTo>
                  <a:cubicBezTo>
                    <a:pt x="0" y="1399"/>
                    <a:pt x="426" y="1824"/>
                    <a:pt x="942" y="1824"/>
                  </a:cubicBezTo>
                  <a:cubicBezTo>
                    <a:pt x="1429" y="1824"/>
                    <a:pt x="1854" y="1429"/>
                    <a:pt x="1854" y="913"/>
                  </a:cubicBezTo>
                  <a:cubicBezTo>
                    <a:pt x="1854" y="396"/>
                    <a:pt x="142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4395138" y="4214275"/>
              <a:ext cx="164150" cy="160375"/>
            </a:xfrm>
            <a:custGeom>
              <a:rect b="b" l="l" r="r" t="t"/>
              <a:pathLst>
                <a:path extrusionOk="0" h="6415" w="6566">
                  <a:moveTo>
                    <a:pt x="2452" y="1"/>
                  </a:moveTo>
                  <a:cubicBezTo>
                    <a:pt x="2396" y="1"/>
                    <a:pt x="2338" y="9"/>
                    <a:pt x="2280" y="24"/>
                  </a:cubicBezTo>
                  <a:cubicBezTo>
                    <a:pt x="1945" y="146"/>
                    <a:pt x="1763" y="480"/>
                    <a:pt x="1885" y="815"/>
                  </a:cubicBezTo>
                  <a:lnTo>
                    <a:pt x="2492" y="2790"/>
                  </a:lnTo>
                  <a:lnTo>
                    <a:pt x="517" y="3429"/>
                  </a:lnTo>
                  <a:cubicBezTo>
                    <a:pt x="182" y="3550"/>
                    <a:pt x="0" y="3885"/>
                    <a:pt x="122" y="4219"/>
                  </a:cubicBezTo>
                  <a:cubicBezTo>
                    <a:pt x="194" y="4483"/>
                    <a:pt x="436" y="4652"/>
                    <a:pt x="699" y="4652"/>
                  </a:cubicBezTo>
                  <a:cubicBezTo>
                    <a:pt x="769" y="4652"/>
                    <a:pt x="841" y="4640"/>
                    <a:pt x="912" y="4614"/>
                  </a:cubicBezTo>
                  <a:lnTo>
                    <a:pt x="2888" y="4006"/>
                  </a:lnTo>
                  <a:lnTo>
                    <a:pt x="3526" y="5982"/>
                  </a:lnTo>
                  <a:cubicBezTo>
                    <a:pt x="3598" y="6246"/>
                    <a:pt x="3840" y="6415"/>
                    <a:pt x="4103" y="6415"/>
                  </a:cubicBezTo>
                  <a:cubicBezTo>
                    <a:pt x="4174" y="6415"/>
                    <a:pt x="4246" y="6403"/>
                    <a:pt x="4316" y="6377"/>
                  </a:cubicBezTo>
                  <a:cubicBezTo>
                    <a:pt x="4651" y="6286"/>
                    <a:pt x="4833" y="5921"/>
                    <a:pt x="4711" y="5587"/>
                  </a:cubicBezTo>
                  <a:lnTo>
                    <a:pt x="4073" y="3611"/>
                  </a:lnTo>
                  <a:lnTo>
                    <a:pt x="6049" y="2973"/>
                  </a:lnTo>
                  <a:cubicBezTo>
                    <a:pt x="6383" y="2882"/>
                    <a:pt x="6566" y="2517"/>
                    <a:pt x="6474" y="2182"/>
                  </a:cubicBezTo>
                  <a:cubicBezTo>
                    <a:pt x="6374" y="1932"/>
                    <a:pt x="6129" y="1764"/>
                    <a:pt x="5859" y="1764"/>
                  </a:cubicBezTo>
                  <a:cubicBezTo>
                    <a:pt x="5801" y="1764"/>
                    <a:pt x="5743" y="1771"/>
                    <a:pt x="5684" y="1787"/>
                  </a:cubicBezTo>
                  <a:lnTo>
                    <a:pt x="3708" y="2426"/>
                  </a:lnTo>
                  <a:lnTo>
                    <a:pt x="3070" y="450"/>
                  </a:lnTo>
                  <a:cubicBezTo>
                    <a:pt x="2969" y="174"/>
                    <a:pt x="2724" y="1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912763" y="4219588"/>
              <a:ext cx="157325" cy="149725"/>
            </a:xfrm>
            <a:custGeom>
              <a:rect b="b" l="l" r="r" t="t"/>
              <a:pathLst>
                <a:path extrusionOk="0" h="5989" w="6293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1"/>
          <p:cNvSpPr txBox="1"/>
          <p:nvPr>
            <p:ph type="ctrTitle"/>
          </p:nvPr>
        </p:nvSpPr>
        <p:spPr>
          <a:xfrm>
            <a:off x="1777600" y="1290875"/>
            <a:ext cx="558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0: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Quiz Information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9" name="Google Shape;1009;p41"/>
          <p:cNvSpPr txBox="1"/>
          <p:nvPr>
            <p:ph idx="1" type="subTitle"/>
          </p:nvPr>
        </p:nvSpPr>
        <p:spPr>
          <a:xfrm>
            <a:off x="2310375" y="3436875"/>
            <a:ext cx="45231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Conor Elrick - Roots Quiz 25/01/25</a:t>
            </a:r>
            <a:endParaRPr/>
          </a:p>
        </p:txBody>
      </p:sp>
      <p:grpSp>
        <p:nvGrpSpPr>
          <p:cNvPr id="1010" name="Google Shape;1010;p41"/>
          <p:cNvGrpSpPr/>
          <p:nvPr/>
        </p:nvGrpSpPr>
        <p:grpSpPr>
          <a:xfrm>
            <a:off x="667038" y="2353538"/>
            <a:ext cx="739400" cy="602775"/>
            <a:chOff x="4864513" y="486813"/>
            <a:chExt cx="739400" cy="602775"/>
          </a:xfrm>
        </p:grpSpPr>
        <p:sp>
          <p:nvSpPr>
            <p:cNvPr id="1011" name="Google Shape;1011;p41"/>
            <p:cNvSpPr/>
            <p:nvPr/>
          </p:nvSpPr>
          <p:spPr>
            <a:xfrm>
              <a:off x="4864513" y="486813"/>
              <a:ext cx="739400" cy="602775"/>
            </a:xfrm>
            <a:custGeom>
              <a:rect b="b" l="l" r="r" t="t"/>
              <a:pathLst>
                <a:path extrusionOk="0" h="24111" w="29576">
                  <a:moveTo>
                    <a:pt x="10862" y="1"/>
                  </a:moveTo>
                  <a:cubicBezTo>
                    <a:pt x="10162" y="1"/>
                    <a:pt x="9400" y="121"/>
                    <a:pt x="8572" y="395"/>
                  </a:cubicBezTo>
                  <a:cubicBezTo>
                    <a:pt x="1" y="3252"/>
                    <a:pt x="700" y="15501"/>
                    <a:pt x="8086" y="23283"/>
                  </a:cubicBezTo>
                  <a:cubicBezTo>
                    <a:pt x="10100" y="23844"/>
                    <a:pt x="12115" y="24110"/>
                    <a:pt x="14050" y="24110"/>
                  </a:cubicBezTo>
                  <a:cubicBezTo>
                    <a:pt x="22597" y="24110"/>
                    <a:pt x="29576" y="18900"/>
                    <a:pt x="27965" y="10820"/>
                  </a:cubicBezTo>
                  <a:cubicBezTo>
                    <a:pt x="27199" y="6948"/>
                    <a:pt x="22516" y="6367"/>
                    <a:pt x="19775" y="6367"/>
                  </a:cubicBezTo>
                  <a:cubicBezTo>
                    <a:pt x="18600" y="6367"/>
                    <a:pt x="17782" y="6474"/>
                    <a:pt x="17782" y="6474"/>
                  </a:cubicBezTo>
                  <a:cubicBezTo>
                    <a:pt x="17782" y="6474"/>
                    <a:pt x="15993" y="1"/>
                    <a:pt x="10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011188" y="593488"/>
              <a:ext cx="211275" cy="185575"/>
            </a:xfrm>
            <a:custGeom>
              <a:rect b="b" l="l" r="r" t="t"/>
              <a:pathLst>
                <a:path extrusionOk="0" h="7423" w="8451">
                  <a:moveTo>
                    <a:pt x="4253" y="0"/>
                  </a:moveTo>
                  <a:cubicBezTo>
                    <a:pt x="2974" y="0"/>
                    <a:pt x="1725" y="663"/>
                    <a:pt x="1034" y="1842"/>
                  </a:cubicBezTo>
                  <a:cubicBezTo>
                    <a:pt x="0" y="3605"/>
                    <a:pt x="608" y="5885"/>
                    <a:pt x="2371" y="6918"/>
                  </a:cubicBezTo>
                  <a:cubicBezTo>
                    <a:pt x="2955" y="7260"/>
                    <a:pt x="3591" y="7422"/>
                    <a:pt x="4220" y="7422"/>
                  </a:cubicBezTo>
                  <a:cubicBezTo>
                    <a:pt x="5490" y="7422"/>
                    <a:pt x="6725" y="6760"/>
                    <a:pt x="7417" y="5581"/>
                  </a:cubicBezTo>
                  <a:cubicBezTo>
                    <a:pt x="8450" y="3818"/>
                    <a:pt x="7873" y="1538"/>
                    <a:pt x="6110" y="505"/>
                  </a:cubicBezTo>
                  <a:cubicBezTo>
                    <a:pt x="5526" y="162"/>
                    <a:pt x="4886" y="0"/>
                    <a:pt x="4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070438" y="629088"/>
              <a:ext cx="92750" cy="114325"/>
            </a:xfrm>
            <a:custGeom>
              <a:rect b="b" l="l" r="r" t="t"/>
              <a:pathLst>
                <a:path extrusionOk="0" h="4573" w="3710">
                  <a:moveTo>
                    <a:pt x="2804" y="0"/>
                  </a:moveTo>
                  <a:cubicBezTo>
                    <a:pt x="2215" y="0"/>
                    <a:pt x="1403" y="654"/>
                    <a:pt x="822" y="1664"/>
                  </a:cubicBezTo>
                  <a:cubicBezTo>
                    <a:pt x="92" y="2880"/>
                    <a:pt x="1" y="4126"/>
                    <a:pt x="578" y="4491"/>
                  </a:cubicBezTo>
                  <a:cubicBezTo>
                    <a:pt x="674" y="4546"/>
                    <a:pt x="781" y="4572"/>
                    <a:pt x="898" y="4572"/>
                  </a:cubicBezTo>
                  <a:cubicBezTo>
                    <a:pt x="1489" y="4572"/>
                    <a:pt x="2310" y="3900"/>
                    <a:pt x="2919" y="2910"/>
                  </a:cubicBezTo>
                  <a:cubicBezTo>
                    <a:pt x="3618" y="1695"/>
                    <a:pt x="3709" y="448"/>
                    <a:pt x="3132" y="84"/>
                  </a:cubicBezTo>
                  <a:cubicBezTo>
                    <a:pt x="3034" y="27"/>
                    <a:pt x="2924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269538" y="745263"/>
              <a:ext cx="212025" cy="185025"/>
            </a:xfrm>
            <a:custGeom>
              <a:rect b="b" l="l" r="r" t="t"/>
              <a:pathLst>
                <a:path extrusionOk="0" h="7401" w="8481">
                  <a:moveTo>
                    <a:pt x="4227" y="0"/>
                  </a:moveTo>
                  <a:cubicBezTo>
                    <a:pt x="2957" y="0"/>
                    <a:pt x="1721" y="648"/>
                    <a:pt x="1034" y="1820"/>
                  </a:cubicBezTo>
                  <a:cubicBezTo>
                    <a:pt x="1" y="3583"/>
                    <a:pt x="609" y="5862"/>
                    <a:pt x="2371" y="6896"/>
                  </a:cubicBezTo>
                  <a:cubicBezTo>
                    <a:pt x="2955" y="7238"/>
                    <a:pt x="3595" y="7400"/>
                    <a:pt x="4228" y="7400"/>
                  </a:cubicBezTo>
                  <a:cubicBezTo>
                    <a:pt x="5507" y="7400"/>
                    <a:pt x="6756" y="6738"/>
                    <a:pt x="7448" y="5558"/>
                  </a:cubicBezTo>
                  <a:cubicBezTo>
                    <a:pt x="8481" y="3795"/>
                    <a:pt x="7873" y="1546"/>
                    <a:pt x="6110" y="513"/>
                  </a:cubicBezTo>
                  <a:cubicBezTo>
                    <a:pt x="5518" y="166"/>
                    <a:pt x="4869" y="0"/>
                    <a:pt x="4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328813" y="781063"/>
              <a:ext cx="93500" cy="113625"/>
            </a:xfrm>
            <a:custGeom>
              <a:rect b="b" l="l" r="r" t="t"/>
              <a:pathLst>
                <a:path extrusionOk="0" h="4545" w="3740">
                  <a:moveTo>
                    <a:pt x="2831" y="0"/>
                  </a:moveTo>
                  <a:cubicBezTo>
                    <a:pt x="2235" y="0"/>
                    <a:pt x="1402" y="654"/>
                    <a:pt x="821" y="1664"/>
                  </a:cubicBezTo>
                  <a:cubicBezTo>
                    <a:pt x="122" y="2880"/>
                    <a:pt x="0" y="4126"/>
                    <a:pt x="578" y="4461"/>
                  </a:cubicBezTo>
                  <a:cubicBezTo>
                    <a:pt x="676" y="4517"/>
                    <a:pt x="787" y="4544"/>
                    <a:pt x="908" y="4544"/>
                  </a:cubicBezTo>
                  <a:cubicBezTo>
                    <a:pt x="1504" y="4544"/>
                    <a:pt x="2337" y="3891"/>
                    <a:pt x="2918" y="2880"/>
                  </a:cubicBezTo>
                  <a:cubicBezTo>
                    <a:pt x="3618" y="1664"/>
                    <a:pt x="3739" y="418"/>
                    <a:pt x="3162" y="84"/>
                  </a:cubicBezTo>
                  <a:cubicBezTo>
                    <a:pt x="3064" y="27"/>
                    <a:pt x="2953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061338" y="816588"/>
              <a:ext cx="220375" cy="145475"/>
            </a:xfrm>
            <a:custGeom>
              <a:rect b="b" l="l" r="r" t="t"/>
              <a:pathLst>
                <a:path extrusionOk="0" h="5819" w="8815">
                  <a:moveTo>
                    <a:pt x="578" y="0"/>
                  </a:moveTo>
                  <a:lnTo>
                    <a:pt x="578" y="0"/>
                  </a:lnTo>
                  <a:cubicBezTo>
                    <a:pt x="578" y="0"/>
                    <a:pt x="0" y="3192"/>
                    <a:pt x="3192" y="5046"/>
                  </a:cubicBezTo>
                  <a:cubicBezTo>
                    <a:pt x="4171" y="5620"/>
                    <a:pt x="5082" y="5818"/>
                    <a:pt x="5875" y="5818"/>
                  </a:cubicBezTo>
                  <a:cubicBezTo>
                    <a:pt x="7642" y="5818"/>
                    <a:pt x="8815" y="4833"/>
                    <a:pt x="8815" y="483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114513" y="843938"/>
              <a:ext cx="38800" cy="32300"/>
            </a:xfrm>
            <a:custGeom>
              <a:rect b="b" l="l" r="r" t="t"/>
              <a:pathLst>
                <a:path extrusionOk="0" h="1292" w="1552">
                  <a:moveTo>
                    <a:pt x="305" y="0"/>
                  </a:moveTo>
                  <a:lnTo>
                    <a:pt x="183" y="213"/>
                  </a:lnTo>
                  <a:cubicBezTo>
                    <a:pt x="1" y="548"/>
                    <a:pt x="92" y="1003"/>
                    <a:pt x="457" y="1186"/>
                  </a:cubicBezTo>
                  <a:cubicBezTo>
                    <a:pt x="570" y="1258"/>
                    <a:pt x="694" y="1292"/>
                    <a:pt x="817" y="1292"/>
                  </a:cubicBezTo>
                  <a:cubicBezTo>
                    <a:pt x="1055" y="1292"/>
                    <a:pt x="1289" y="1164"/>
                    <a:pt x="1429" y="943"/>
                  </a:cubicBezTo>
                  <a:lnTo>
                    <a:pt x="1551" y="73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155563" y="868263"/>
              <a:ext cx="38775" cy="32300"/>
            </a:xfrm>
            <a:custGeom>
              <a:rect b="b" l="l" r="r" t="t"/>
              <a:pathLst>
                <a:path extrusionOk="0" h="1292" w="1551">
                  <a:moveTo>
                    <a:pt x="304" y="0"/>
                  </a:moveTo>
                  <a:lnTo>
                    <a:pt x="213" y="213"/>
                  </a:lnTo>
                  <a:cubicBezTo>
                    <a:pt x="0" y="547"/>
                    <a:pt x="122" y="1003"/>
                    <a:pt x="456" y="1186"/>
                  </a:cubicBezTo>
                  <a:cubicBezTo>
                    <a:pt x="570" y="1258"/>
                    <a:pt x="697" y="1291"/>
                    <a:pt x="823" y="1291"/>
                  </a:cubicBezTo>
                  <a:cubicBezTo>
                    <a:pt x="1068" y="1291"/>
                    <a:pt x="1308" y="1163"/>
                    <a:pt x="1429" y="942"/>
                  </a:cubicBezTo>
                  <a:lnTo>
                    <a:pt x="1550" y="73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197363" y="892563"/>
              <a:ext cx="38775" cy="32325"/>
            </a:xfrm>
            <a:custGeom>
              <a:rect b="b" l="l" r="r" t="t"/>
              <a:pathLst>
                <a:path extrusionOk="0" h="1293" w="1551">
                  <a:moveTo>
                    <a:pt x="304" y="1"/>
                  </a:moveTo>
                  <a:lnTo>
                    <a:pt x="182" y="214"/>
                  </a:lnTo>
                  <a:cubicBezTo>
                    <a:pt x="0" y="548"/>
                    <a:pt x="91" y="1004"/>
                    <a:pt x="456" y="1186"/>
                  </a:cubicBezTo>
                  <a:cubicBezTo>
                    <a:pt x="569" y="1258"/>
                    <a:pt x="693" y="1292"/>
                    <a:pt x="816" y="1292"/>
                  </a:cubicBezTo>
                  <a:cubicBezTo>
                    <a:pt x="1054" y="1292"/>
                    <a:pt x="1288" y="1164"/>
                    <a:pt x="1429" y="943"/>
                  </a:cubicBezTo>
                  <a:lnTo>
                    <a:pt x="1550" y="73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41"/>
          <p:cNvGrpSpPr/>
          <p:nvPr/>
        </p:nvGrpSpPr>
        <p:grpSpPr>
          <a:xfrm>
            <a:off x="7113100" y="2651550"/>
            <a:ext cx="1171700" cy="1171700"/>
            <a:chOff x="3241650" y="685100"/>
            <a:chExt cx="1171700" cy="1171700"/>
          </a:xfrm>
        </p:grpSpPr>
        <p:sp>
          <p:nvSpPr>
            <p:cNvPr id="1021" name="Google Shape;1021;p41"/>
            <p:cNvSpPr/>
            <p:nvPr/>
          </p:nvSpPr>
          <p:spPr>
            <a:xfrm>
              <a:off x="3241650" y="685100"/>
              <a:ext cx="1171700" cy="1171700"/>
            </a:xfrm>
            <a:custGeom>
              <a:rect b="b" l="l" r="r" t="t"/>
              <a:pathLst>
                <a:path extrusionOk="0" h="46868" w="46868">
                  <a:moveTo>
                    <a:pt x="23451" y="0"/>
                  </a:moveTo>
                  <a:cubicBezTo>
                    <a:pt x="10508" y="0"/>
                    <a:pt x="1" y="10475"/>
                    <a:pt x="1" y="23417"/>
                  </a:cubicBezTo>
                  <a:cubicBezTo>
                    <a:pt x="1" y="36360"/>
                    <a:pt x="10508" y="46867"/>
                    <a:pt x="23451" y="46867"/>
                  </a:cubicBezTo>
                  <a:cubicBezTo>
                    <a:pt x="36393" y="46867"/>
                    <a:pt x="46867" y="36360"/>
                    <a:pt x="46867" y="23417"/>
                  </a:cubicBezTo>
                  <a:cubicBezTo>
                    <a:pt x="46867" y="10475"/>
                    <a:pt x="36393" y="0"/>
                    <a:pt x="23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3442625" y="931100"/>
              <a:ext cx="770575" cy="679000"/>
            </a:xfrm>
            <a:custGeom>
              <a:rect b="b" l="l" r="r" t="t"/>
              <a:pathLst>
                <a:path extrusionOk="0" h="27160" w="30823">
                  <a:moveTo>
                    <a:pt x="15416" y="0"/>
                  </a:moveTo>
                  <a:cubicBezTo>
                    <a:pt x="10095" y="0"/>
                    <a:pt x="5036" y="3167"/>
                    <a:pt x="2869" y="8407"/>
                  </a:cubicBezTo>
                  <a:cubicBezTo>
                    <a:pt x="1" y="15312"/>
                    <a:pt x="3270" y="23251"/>
                    <a:pt x="10208" y="26120"/>
                  </a:cubicBezTo>
                  <a:cubicBezTo>
                    <a:pt x="11914" y="26825"/>
                    <a:pt x="13680" y="27159"/>
                    <a:pt x="15417" y="27159"/>
                  </a:cubicBezTo>
                  <a:cubicBezTo>
                    <a:pt x="20743" y="27159"/>
                    <a:pt x="25791" y="24013"/>
                    <a:pt x="27954" y="18781"/>
                  </a:cubicBezTo>
                  <a:cubicBezTo>
                    <a:pt x="30823" y="11843"/>
                    <a:pt x="27520" y="3904"/>
                    <a:pt x="20582" y="1035"/>
                  </a:cubicBezTo>
                  <a:cubicBezTo>
                    <a:pt x="18892" y="333"/>
                    <a:pt x="17140" y="0"/>
                    <a:pt x="15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631100" y="1034100"/>
              <a:ext cx="133250" cy="283800"/>
            </a:xfrm>
            <a:custGeom>
              <a:rect b="b" l="l" r="r" t="t"/>
              <a:pathLst>
                <a:path extrusionOk="0" h="11352" w="5330">
                  <a:moveTo>
                    <a:pt x="2769" y="1"/>
                  </a:moveTo>
                  <a:cubicBezTo>
                    <a:pt x="2683" y="1"/>
                    <a:pt x="2594" y="6"/>
                    <a:pt x="2502" y="17"/>
                  </a:cubicBezTo>
                  <a:cubicBezTo>
                    <a:pt x="1268" y="184"/>
                    <a:pt x="134" y="2486"/>
                    <a:pt x="1034" y="4354"/>
                  </a:cubicBezTo>
                  <a:cubicBezTo>
                    <a:pt x="1935" y="6255"/>
                    <a:pt x="0" y="7923"/>
                    <a:pt x="634" y="9891"/>
                  </a:cubicBezTo>
                  <a:cubicBezTo>
                    <a:pt x="928" y="10818"/>
                    <a:pt x="1981" y="11352"/>
                    <a:pt x="3003" y="11352"/>
                  </a:cubicBezTo>
                  <a:cubicBezTo>
                    <a:pt x="4187" y="11352"/>
                    <a:pt x="5329" y="10637"/>
                    <a:pt x="5204" y="8990"/>
                  </a:cubicBezTo>
                  <a:cubicBezTo>
                    <a:pt x="4971" y="5921"/>
                    <a:pt x="3336" y="5254"/>
                    <a:pt x="4137" y="3386"/>
                  </a:cubicBezTo>
                  <a:cubicBezTo>
                    <a:pt x="4925" y="1589"/>
                    <a:pt x="4253" y="1"/>
                    <a:pt x="2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669450" y="1070825"/>
              <a:ext cx="61875" cy="210750"/>
            </a:xfrm>
            <a:custGeom>
              <a:rect b="b" l="l" r="r" t="t"/>
              <a:pathLst>
                <a:path extrusionOk="0" h="8430" w="2475">
                  <a:moveTo>
                    <a:pt x="1305" y="1"/>
                  </a:moveTo>
                  <a:cubicBezTo>
                    <a:pt x="1261" y="1"/>
                    <a:pt x="1215" y="6"/>
                    <a:pt x="1168" y="16"/>
                  </a:cubicBezTo>
                  <a:cubicBezTo>
                    <a:pt x="601" y="116"/>
                    <a:pt x="68" y="1817"/>
                    <a:pt x="468" y="3218"/>
                  </a:cubicBezTo>
                  <a:cubicBezTo>
                    <a:pt x="901" y="4619"/>
                    <a:pt x="1" y="5887"/>
                    <a:pt x="301" y="7354"/>
                  </a:cubicBezTo>
                  <a:cubicBezTo>
                    <a:pt x="440" y="8035"/>
                    <a:pt x="931" y="8429"/>
                    <a:pt x="1404" y="8429"/>
                  </a:cubicBezTo>
                  <a:cubicBezTo>
                    <a:pt x="1951" y="8429"/>
                    <a:pt x="2474" y="7903"/>
                    <a:pt x="2403" y="6687"/>
                  </a:cubicBezTo>
                  <a:cubicBezTo>
                    <a:pt x="2302" y="4386"/>
                    <a:pt x="1535" y="3885"/>
                    <a:pt x="1936" y="2484"/>
                  </a:cubicBezTo>
                  <a:cubicBezTo>
                    <a:pt x="2280" y="1169"/>
                    <a:pt x="1978" y="1"/>
                    <a:pt x="1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3664450" y="1094550"/>
              <a:ext cx="27550" cy="27550"/>
            </a:xfrm>
            <a:custGeom>
              <a:rect b="b" l="l" r="r" t="t"/>
              <a:pathLst>
                <a:path extrusionOk="0" h="1102" w="1102">
                  <a:moveTo>
                    <a:pt x="568" y="1"/>
                  </a:moveTo>
                  <a:cubicBezTo>
                    <a:pt x="268" y="1"/>
                    <a:pt x="1" y="268"/>
                    <a:pt x="1" y="568"/>
                  </a:cubicBezTo>
                  <a:cubicBezTo>
                    <a:pt x="1" y="835"/>
                    <a:pt x="268" y="1102"/>
                    <a:pt x="568" y="1102"/>
                  </a:cubicBezTo>
                  <a:cubicBezTo>
                    <a:pt x="868" y="1102"/>
                    <a:pt x="1101" y="835"/>
                    <a:pt x="1101" y="568"/>
                  </a:cubicBezTo>
                  <a:cubicBezTo>
                    <a:pt x="1101" y="268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3875450" y="1034100"/>
              <a:ext cx="132850" cy="283800"/>
            </a:xfrm>
            <a:custGeom>
              <a:rect b="b" l="l" r="r" t="t"/>
              <a:pathLst>
                <a:path extrusionOk="0" h="11352" w="5314">
                  <a:moveTo>
                    <a:pt x="2740" y="1"/>
                  </a:moveTo>
                  <a:cubicBezTo>
                    <a:pt x="2652" y="1"/>
                    <a:pt x="2562" y="6"/>
                    <a:pt x="2468" y="17"/>
                  </a:cubicBezTo>
                  <a:cubicBezTo>
                    <a:pt x="1268" y="184"/>
                    <a:pt x="100" y="2486"/>
                    <a:pt x="1001" y="4354"/>
                  </a:cubicBezTo>
                  <a:cubicBezTo>
                    <a:pt x="1901" y="6255"/>
                    <a:pt x="0" y="7923"/>
                    <a:pt x="634" y="9891"/>
                  </a:cubicBezTo>
                  <a:cubicBezTo>
                    <a:pt x="928" y="10818"/>
                    <a:pt x="1981" y="11352"/>
                    <a:pt x="3000" y="11352"/>
                  </a:cubicBezTo>
                  <a:cubicBezTo>
                    <a:pt x="4180" y="11352"/>
                    <a:pt x="5314" y="10637"/>
                    <a:pt x="5170" y="8990"/>
                  </a:cubicBezTo>
                  <a:cubicBezTo>
                    <a:pt x="4937" y="5921"/>
                    <a:pt x="3302" y="5254"/>
                    <a:pt x="4103" y="3386"/>
                  </a:cubicBezTo>
                  <a:cubicBezTo>
                    <a:pt x="4891" y="1589"/>
                    <a:pt x="4249" y="1"/>
                    <a:pt x="2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3912975" y="1070825"/>
              <a:ext cx="62225" cy="210750"/>
            </a:xfrm>
            <a:custGeom>
              <a:rect b="b" l="l" r="r" t="t"/>
              <a:pathLst>
                <a:path extrusionOk="0" h="8430" w="2489">
                  <a:moveTo>
                    <a:pt x="1309" y="1"/>
                  </a:moveTo>
                  <a:cubicBezTo>
                    <a:pt x="1264" y="1"/>
                    <a:pt x="1217" y="6"/>
                    <a:pt x="1168" y="16"/>
                  </a:cubicBezTo>
                  <a:cubicBezTo>
                    <a:pt x="601" y="116"/>
                    <a:pt x="67" y="1817"/>
                    <a:pt x="500" y="3218"/>
                  </a:cubicBezTo>
                  <a:cubicBezTo>
                    <a:pt x="901" y="4619"/>
                    <a:pt x="0" y="5887"/>
                    <a:pt x="300" y="7354"/>
                  </a:cubicBezTo>
                  <a:cubicBezTo>
                    <a:pt x="440" y="8035"/>
                    <a:pt x="931" y="8429"/>
                    <a:pt x="1407" y="8429"/>
                  </a:cubicBezTo>
                  <a:cubicBezTo>
                    <a:pt x="1958" y="8429"/>
                    <a:pt x="2489" y="7903"/>
                    <a:pt x="2435" y="6687"/>
                  </a:cubicBezTo>
                  <a:cubicBezTo>
                    <a:pt x="2302" y="4386"/>
                    <a:pt x="1568" y="3885"/>
                    <a:pt x="1935" y="2484"/>
                  </a:cubicBezTo>
                  <a:cubicBezTo>
                    <a:pt x="2279" y="1169"/>
                    <a:pt x="2006" y="1"/>
                    <a:pt x="1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3908800" y="1094550"/>
              <a:ext cx="26700" cy="27550"/>
            </a:xfrm>
            <a:custGeom>
              <a:rect b="b" l="l" r="r" t="t"/>
              <a:pathLst>
                <a:path extrusionOk="0" h="1102" w="1068">
                  <a:moveTo>
                    <a:pt x="534" y="1"/>
                  </a:moveTo>
                  <a:cubicBezTo>
                    <a:pt x="234" y="1"/>
                    <a:pt x="0" y="268"/>
                    <a:pt x="0" y="568"/>
                  </a:cubicBezTo>
                  <a:cubicBezTo>
                    <a:pt x="0" y="868"/>
                    <a:pt x="234" y="1102"/>
                    <a:pt x="534" y="1102"/>
                  </a:cubicBezTo>
                  <a:cubicBezTo>
                    <a:pt x="834" y="1102"/>
                    <a:pt x="1068" y="868"/>
                    <a:pt x="1068" y="568"/>
                  </a:cubicBezTo>
                  <a:cubicBezTo>
                    <a:pt x="1068" y="268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3785375" y="1294375"/>
              <a:ext cx="86750" cy="51325"/>
            </a:xfrm>
            <a:custGeom>
              <a:rect b="b" l="l" r="r" t="t"/>
              <a:pathLst>
                <a:path extrusionOk="0" h="2053" w="3470">
                  <a:moveTo>
                    <a:pt x="1815" y="1"/>
                  </a:moveTo>
                  <a:cubicBezTo>
                    <a:pt x="922" y="1"/>
                    <a:pt x="0" y="217"/>
                    <a:pt x="0" y="681"/>
                  </a:cubicBezTo>
                  <a:cubicBezTo>
                    <a:pt x="0" y="1577"/>
                    <a:pt x="860" y="2053"/>
                    <a:pt x="1724" y="2053"/>
                  </a:cubicBezTo>
                  <a:cubicBezTo>
                    <a:pt x="2595" y="2053"/>
                    <a:pt x="3470" y="1569"/>
                    <a:pt x="3470" y="547"/>
                  </a:cubicBezTo>
                  <a:cubicBezTo>
                    <a:pt x="3470" y="192"/>
                    <a:pt x="2655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3538525" y="1275775"/>
              <a:ext cx="574600" cy="204925"/>
            </a:xfrm>
            <a:custGeom>
              <a:rect b="b" l="l" r="r" t="t"/>
              <a:pathLst>
                <a:path extrusionOk="0" h="8197" w="22984">
                  <a:moveTo>
                    <a:pt x="21080" y="0"/>
                  </a:moveTo>
                  <a:cubicBezTo>
                    <a:pt x="20473" y="0"/>
                    <a:pt x="19896" y="339"/>
                    <a:pt x="19615" y="924"/>
                  </a:cubicBezTo>
                  <a:cubicBezTo>
                    <a:pt x="19581" y="958"/>
                    <a:pt x="17547" y="4861"/>
                    <a:pt x="11609" y="4861"/>
                  </a:cubicBezTo>
                  <a:cubicBezTo>
                    <a:pt x="5738" y="4861"/>
                    <a:pt x="3470" y="1058"/>
                    <a:pt x="3370" y="858"/>
                  </a:cubicBezTo>
                  <a:cubicBezTo>
                    <a:pt x="3076" y="315"/>
                    <a:pt x="2521" y="17"/>
                    <a:pt x="1934" y="17"/>
                  </a:cubicBezTo>
                  <a:cubicBezTo>
                    <a:pt x="1656" y="17"/>
                    <a:pt x="1370" y="84"/>
                    <a:pt x="1102" y="224"/>
                  </a:cubicBezTo>
                  <a:cubicBezTo>
                    <a:pt x="301" y="658"/>
                    <a:pt x="1" y="1658"/>
                    <a:pt x="468" y="2492"/>
                  </a:cubicBezTo>
                  <a:cubicBezTo>
                    <a:pt x="568" y="2726"/>
                    <a:pt x="3670" y="8196"/>
                    <a:pt x="11609" y="8196"/>
                  </a:cubicBezTo>
                  <a:cubicBezTo>
                    <a:pt x="19581" y="8196"/>
                    <a:pt x="22450" y="2659"/>
                    <a:pt x="22584" y="2425"/>
                  </a:cubicBezTo>
                  <a:cubicBezTo>
                    <a:pt x="22984" y="1592"/>
                    <a:pt x="22650" y="591"/>
                    <a:pt x="21850" y="191"/>
                  </a:cubicBezTo>
                  <a:cubicBezTo>
                    <a:pt x="21601" y="61"/>
                    <a:pt x="21338" y="0"/>
                    <a:pt x="21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3568550" y="1302050"/>
              <a:ext cx="514550" cy="152800"/>
            </a:xfrm>
            <a:custGeom>
              <a:rect b="b" l="l" r="r" t="t"/>
              <a:pathLst>
                <a:path extrusionOk="0" h="6112" w="20582">
                  <a:moveTo>
                    <a:pt x="701" y="1"/>
                  </a:moveTo>
                  <a:cubicBezTo>
                    <a:pt x="602" y="1"/>
                    <a:pt x="500" y="24"/>
                    <a:pt x="401" y="74"/>
                  </a:cubicBezTo>
                  <a:cubicBezTo>
                    <a:pt x="101" y="240"/>
                    <a:pt x="1" y="641"/>
                    <a:pt x="167" y="941"/>
                  </a:cubicBezTo>
                  <a:cubicBezTo>
                    <a:pt x="267" y="1141"/>
                    <a:pt x="3069" y="6111"/>
                    <a:pt x="10408" y="6111"/>
                  </a:cubicBezTo>
                  <a:cubicBezTo>
                    <a:pt x="17747" y="6111"/>
                    <a:pt x="20348" y="1108"/>
                    <a:pt x="20449" y="907"/>
                  </a:cubicBezTo>
                  <a:cubicBezTo>
                    <a:pt x="20582" y="607"/>
                    <a:pt x="20482" y="207"/>
                    <a:pt x="20182" y="74"/>
                  </a:cubicBezTo>
                  <a:cubicBezTo>
                    <a:pt x="20082" y="24"/>
                    <a:pt x="19980" y="1"/>
                    <a:pt x="19882" y="1"/>
                  </a:cubicBezTo>
                  <a:cubicBezTo>
                    <a:pt x="19650" y="1"/>
                    <a:pt x="19442" y="129"/>
                    <a:pt x="19348" y="340"/>
                  </a:cubicBezTo>
                  <a:cubicBezTo>
                    <a:pt x="19248" y="541"/>
                    <a:pt x="16946" y="4844"/>
                    <a:pt x="10408" y="4844"/>
                  </a:cubicBezTo>
                  <a:cubicBezTo>
                    <a:pt x="3870" y="4844"/>
                    <a:pt x="1368" y="507"/>
                    <a:pt x="1268" y="340"/>
                  </a:cubicBezTo>
                  <a:cubicBezTo>
                    <a:pt x="1151" y="129"/>
                    <a:pt x="93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3772025" y="750975"/>
              <a:ext cx="113450" cy="113450"/>
            </a:xfrm>
            <a:custGeom>
              <a:rect b="b" l="l" r="r" t="t"/>
              <a:pathLst>
                <a:path extrusionOk="0" h="4538" w="4538">
                  <a:moveTo>
                    <a:pt x="2269" y="1"/>
                  </a:moveTo>
                  <a:cubicBezTo>
                    <a:pt x="1035" y="1"/>
                    <a:pt x="1" y="1035"/>
                    <a:pt x="1" y="2269"/>
                  </a:cubicBezTo>
                  <a:cubicBezTo>
                    <a:pt x="1" y="3503"/>
                    <a:pt x="1035" y="4537"/>
                    <a:pt x="2269" y="4537"/>
                  </a:cubicBezTo>
                  <a:cubicBezTo>
                    <a:pt x="3503" y="4537"/>
                    <a:pt x="4537" y="3537"/>
                    <a:pt x="4537" y="2269"/>
                  </a:cubicBezTo>
                  <a:cubicBezTo>
                    <a:pt x="4537" y="1035"/>
                    <a:pt x="353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3772025" y="1678300"/>
              <a:ext cx="113450" cy="112625"/>
            </a:xfrm>
            <a:custGeom>
              <a:rect b="b" l="l" r="r" t="t"/>
              <a:pathLst>
                <a:path extrusionOk="0" h="4505" w="4538">
                  <a:moveTo>
                    <a:pt x="2269" y="1"/>
                  </a:moveTo>
                  <a:cubicBezTo>
                    <a:pt x="1035" y="1"/>
                    <a:pt x="1" y="1002"/>
                    <a:pt x="1" y="2236"/>
                  </a:cubicBezTo>
                  <a:cubicBezTo>
                    <a:pt x="1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36"/>
                  </a:cubicBezTo>
                  <a:cubicBezTo>
                    <a:pt x="4537" y="1002"/>
                    <a:pt x="353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093925" y="886700"/>
              <a:ext cx="124275" cy="113225"/>
            </a:xfrm>
            <a:custGeom>
              <a:rect b="b" l="l" r="r" t="t"/>
              <a:pathLst>
                <a:path extrusionOk="0" h="4529" w="4971">
                  <a:moveTo>
                    <a:pt x="2490" y="1"/>
                  </a:moveTo>
                  <a:cubicBezTo>
                    <a:pt x="1910" y="1"/>
                    <a:pt x="1335" y="226"/>
                    <a:pt x="901" y="676"/>
                  </a:cubicBezTo>
                  <a:cubicBezTo>
                    <a:pt x="1" y="1543"/>
                    <a:pt x="1" y="2978"/>
                    <a:pt x="901" y="3878"/>
                  </a:cubicBezTo>
                  <a:cubicBezTo>
                    <a:pt x="1335" y="4312"/>
                    <a:pt x="1910" y="4529"/>
                    <a:pt x="2490" y="4529"/>
                  </a:cubicBezTo>
                  <a:cubicBezTo>
                    <a:pt x="3069" y="4529"/>
                    <a:pt x="3653" y="4312"/>
                    <a:pt x="4104" y="3878"/>
                  </a:cubicBezTo>
                  <a:cubicBezTo>
                    <a:pt x="4971" y="2978"/>
                    <a:pt x="4971" y="1543"/>
                    <a:pt x="4104" y="676"/>
                  </a:cubicBezTo>
                  <a:cubicBezTo>
                    <a:pt x="3653" y="226"/>
                    <a:pt x="3069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3439300" y="1542175"/>
              <a:ext cx="124275" cy="113225"/>
            </a:xfrm>
            <a:custGeom>
              <a:rect b="b" l="l" r="r" t="t"/>
              <a:pathLst>
                <a:path extrusionOk="0" h="4529" w="4971">
                  <a:moveTo>
                    <a:pt x="2481" y="0"/>
                  </a:moveTo>
                  <a:cubicBezTo>
                    <a:pt x="1902" y="0"/>
                    <a:pt x="1318" y="226"/>
                    <a:pt x="868" y="676"/>
                  </a:cubicBezTo>
                  <a:cubicBezTo>
                    <a:pt x="0" y="1543"/>
                    <a:pt x="0" y="2977"/>
                    <a:pt x="868" y="3878"/>
                  </a:cubicBezTo>
                  <a:cubicBezTo>
                    <a:pt x="1318" y="4312"/>
                    <a:pt x="1902" y="4529"/>
                    <a:pt x="2481" y="4529"/>
                  </a:cubicBezTo>
                  <a:cubicBezTo>
                    <a:pt x="3061" y="4529"/>
                    <a:pt x="3636" y="4312"/>
                    <a:pt x="4070" y="3878"/>
                  </a:cubicBezTo>
                  <a:cubicBezTo>
                    <a:pt x="4970" y="2977"/>
                    <a:pt x="4970" y="1543"/>
                    <a:pt x="4070" y="676"/>
                  </a:cubicBezTo>
                  <a:cubicBezTo>
                    <a:pt x="3636" y="226"/>
                    <a:pt x="3061" y="0"/>
                    <a:pt x="2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235700" y="1214650"/>
              <a:ext cx="113425" cy="113425"/>
            </a:xfrm>
            <a:custGeom>
              <a:rect b="b" l="l" r="r" t="t"/>
              <a:pathLst>
                <a:path extrusionOk="0" h="4537" w="4537">
                  <a:moveTo>
                    <a:pt x="2269" y="0"/>
                  </a:moveTo>
                  <a:cubicBezTo>
                    <a:pt x="1001" y="0"/>
                    <a:pt x="0" y="1001"/>
                    <a:pt x="0" y="2269"/>
                  </a:cubicBezTo>
                  <a:cubicBezTo>
                    <a:pt x="0" y="3503"/>
                    <a:pt x="1001" y="4537"/>
                    <a:pt x="2269" y="4537"/>
                  </a:cubicBezTo>
                  <a:cubicBezTo>
                    <a:pt x="3503" y="4537"/>
                    <a:pt x="4537" y="3503"/>
                    <a:pt x="4504" y="2269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3309200" y="1214650"/>
              <a:ext cx="112600" cy="113425"/>
            </a:xfrm>
            <a:custGeom>
              <a:rect b="b" l="l" r="r" t="t"/>
              <a:pathLst>
                <a:path extrusionOk="0" h="4537" w="4504">
                  <a:moveTo>
                    <a:pt x="2235" y="0"/>
                  </a:moveTo>
                  <a:cubicBezTo>
                    <a:pt x="1001" y="0"/>
                    <a:pt x="1" y="1001"/>
                    <a:pt x="1" y="2269"/>
                  </a:cubicBezTo>
                  <a:cubicBezTo>
                    <a:pt x="1" y="3503"/>
                    <a:pt x="1001" y="4537"/>
                    <a:pt x="2235" y="4537"/>
                  </a:cubicBezTo>
                  <a:cubicBezTo>
                    <a:pt x="3503" y="4537"/>
                    <a:pt x="4504" y="3503"/>
                    <a:pt x="4504" y="2269"/>
                  </a:cubicBezTo>
                  <a:cubicBezTo>
                    <a:pt x="4504" y="1001"/>
                    <a:pt x="3503" y="0"/>
                    <a:pt x="2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094750" y="1542175"/>
              <a:ext cx="123450" cy="113225"/>
            </a:xfrm>
            <a:custGeom>
              <a:rect b="b" l="l" r="r" t="t"/>
              <a:pathLst>
                <a:path extrusionOk="0" h="4529" w="4938">
                  <a:moveTo>
                    <a:pt x="2469" y="0"/>
                  </a:moveTo>
                  <a:cubicBezTo>
                    <a:pt x="1894" y="0"/>
                    <a:pt x="1319" y="226"/>
                    <a:pt x="868" y="676"/>
                  </a:cubicBezTo>
                  <a:cubicBezTo>
                    <a:pt x="1" y="1543"/>
                    <a:pt x="1" y="2977"/>
                    <a:pt x="868" y="3878"/>
                  </a:cubicBezTo>
                  <a:cubicBezTo>
                    <a:pt x="1302" y="4312"/>
                    <a:pt x="1877" y="4529"/>
                    <a:pt x="2457" y="4529"/>
                  </a:cubicBezTo>
                  <a:cubicBezTo>
                    <a:pt x="3036" y="4529"/>
                    <a:pt x="3620" y="4312"/>
                    <a:pt x="4071" y="3878"/>
                  </a:cubicBezTo>
                  <a:cubicBezTo>
                    <a:pt x="4938" y="2977"/>
                    <a:pt x="4938" y="1543"/>
                    <a:pt x="4071" y="676"/>
                  </a:cubicBezTo>
                  <a:cubicBezTo>
                    <a:pt x="3620" y="226"/>
                    <a:pt x="3045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439300" y="886700"/>
              <a:ext cx="124275" cy="113225"/>
            </a:xfrm>
            <a:custGeom>
              <a:rect b="b" l="l" r="r" t="t"/>
              <a:pathLst>
                <a:path extrusionOk="0" h="4529" w="4971">
                  <a:moveTo>
                    <a:pt x="2481" y="1"/>
                  </a:moveTo>
                  <a:cubicBezTo>
                    <a:pt x="1902" y="1"/>
                    <a:pt x="1318" y="226"/>
                    <a:pt x="868" y="676"/>
                  </a:cubicBezTo>
                  <a:cubicBezTo>
                    <a:pt x="0" y="1543"/>
                    <a:pt x="0" y="2978"/>
                    <a:pt x="868" y="3878"/>
                  </a:cubicBezTo>
                  <a:cubicBezTo>
                    <a:pt x="1318" y="4312"/>
                    <a:pt x="1902" y="4529"/>
                    <a:pt x="2481" y="4529"/>
                  </a:cubicBezTo>
                  <a:cubicBezTo>
                    <a:pt x="3061" y="4529"/>
                    <a:pt x="3636" y="4312"/>
                    <a:pt x="4070" y="3878"/>
                  </a:cubicBezTo>
                  <a:cubicBezTo>
                    <a:pt x="4970" y="2978"/>
                    <a:pt x="4970" y="1543"/>
                    <a:pt x="4070" y="676"/>
                  </a:cubicBezTo>
                  <a:cubicBezTo>
                    <a:pt x="3636" y="226"/>
                    <a:pt x="3061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2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1045" name="Google Shape;1045;p42"/>
          <p:cNvSpPr txBox="1"/>
          <p:nvPr>
            <p:ph idx="1" type="body"/>
          </p:nvPr>
        </p:nvSpPr>
        <p:spPr>
          <a:xfrm>
            <a:off x="713250" y="1152475"/>
            <a:ext cx="7717500" cy="345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4 rounds, each with 10 questions and 10 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round, write your team name at the top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a theme for team names which will have no </a:t>
            </a:r>
            <a:r>
              <a:rPr lang="en" sz="1800"/>
              <a:t>effect</a:t>
            </a:r>
            <a:r>
              <a:rPr lang="en" sz="1800"/>
              <a:t> on the scores but will be used to settle a tie if such an event occurs.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end of each round, swap your answers with a team that you have not swapped with before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team name theme 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3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1051" name="Google Shape;1051;p43"/>
          <p:cNvSpPr txBox="1"/>
          <p:nvPr>
            <p:ph idx="1" type="body"/>
          </p:nvPr>
        </p:nvSpPr>
        <p:spPr>
          <a:xfrm>
            <a:off x="713250" y="1152475"/>
            <a:ext cx="7717500" cy="345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4 rounds, each with 10 questions and 10 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round, write your team name at the top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a theme for team names which will have no effect on the scores but will be used to settle a tie if such an event occurs.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end of each round, swap your answers with a team that you have not swapped with before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team name theme 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52" name="Google Shape;10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950" y="3237100"/>
            <a:ext cx="2444526" cy="1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4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it</a:t>
            </a:r>
            <a:endParaRPr/>
          </a:p>
        </p:txBody>
      </p:sp>
      <p:sp>
        <p:nvSpPr>
          <p:cNvPr id="1058" name="Google Shape;1058;p44"/>
          <p:cNvSpPr txBox="1"/>
          <p:nvPr>
            <p:ph idx="1" type="body"/>
          </p:nvPr>
        </p:nvSpPr>
        <p:spPr>
          <a:xfrm>
            <a:off x="713250" y="1122275"/>
            <a:ext cx="7717500" cy="345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9" name="Google Shape;1059;p44"/>
          <p:cNvSpPr txBox="1"/>
          <p:nvPr/>
        </p:nvSpPr>
        <p:spPr>
          <a:xfrm>
            <a:off x="2092175" y="2495500"/>
            <a:ext cx="526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Thanks for playing!</a:t>
            </a:r>
            <a:endParaRPr sz="45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60" name="Google Shape;10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5909">
            <a:off x="833704" y="1209092"/>
            <a:ext cx="669040" cy="6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075" y="3980350"/>
            <a:ext cx="1680501" cy="10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07375">
            <a:off x="8032621" y="2382770"/>
            <a:ext cx="909951" cy="93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16066">
            <a:off x="762231" y="3477626"/>
            <a:ext cx="780061" cy="11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Major for College by Slidesgo">
  <a:themeElements>
    <a:clrScheme name="Simple Light">
      <a:dk1>
        <a:srgbClr val="000000"/>
      </a:dk1>
      <a:lt1>
        <a:srgbClr val="FFFFFF"/>
      </a:lt1>
      <a:dk2>
        <a:srgbClr val="FFD000"/>
      </a:dk2>
      <a:lt2>
        <a:srgbClr val="00ADDF"/>
      </a:lt2>
      <a:accent1>
        <a:srgbClr val="FF87C5"/>
      </a:accent1>
      <a:accent2>
        <a:srgbClr val="FF533A"/>
      </a:accent2>
      <a:accent3>
        <a:srgbClr val="28CFA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