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34f799a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034f799a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034f799a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034f799a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034f799a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034f799a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034f799a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034f799a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034f799a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034f799a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34f799a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034f799a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034f799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034f799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034f799a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034f799a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034f799a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034f799a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034f799a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034f799a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034f799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034f799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034f799a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034f799a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034f799a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034f799a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034f799a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034f799a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034f799a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034f799a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34f799a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034f799a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034f799a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034f799a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034f799a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034f799a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034f799a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034f799a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34f799a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34f799a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34f799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34f799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034f799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034f799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034f799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034f799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034f799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034f799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034f799a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034f799a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034f799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034f799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Round 3: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Music Round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terrible sequel to the last quiz…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62625">
            <a:off x="6340192" y="3416476"/>
            <a:ext cx="2612715" cy="13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53160">
            <a:off x="215645" y="3626720"/>
            <a:ext cx="1313575" cy="13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Q6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1107050" y="920150"/>
            <a:ext cx="7145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My mother doesn't love you, she loves you.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 admit I wasn’t trying to make a mistake.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54" name="Google Shape;154;p22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5149775" y="3076750"/>
            <a:ext cx="31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Love </a:t>
            </a:r>
            <a:r>
              <a:rPr lang="en-GB"/>
              <a:t>yourself - Justin Bieber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941825" y="3076750"/>
            <a:ext cx="2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XO Tour Llif3 - Lil Uzi Vert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941825" y="4193550"/>
            <a:ext cx="26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Circles - Post Malone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5113925" y="4193550"/>
            <a:ext cx="31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Someone you loved - Lewis Capaldi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Q7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1107050" y="920150"/>
            <a:ext cx="71457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Mother, mother, mother, mother, mother, mother, mother, mother, follow 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Baal is a devil to me.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68" name="Google Shape;168;p23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992050" y="3048000"/>
            <a:ext cx="27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Bohemian Rhapsody - Queen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5207375" y="3063500"/>
            <a:ext cx="29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Senorita - Shawn Mendes et al.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992050" y="4193550"/>
            <a:ext cx="27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 - Imagine Dragons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5046450" y="4212575"/>
            <a:ext cx="33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We don’t talk anymore - Charlie Puth et al.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Q8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107050" y="920150"/>
            <a:ext cx="714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Try, try, try, try, try, try, try. Support and how and how and how and how and how and how and how and what to do? We move, we move, we move.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Two two two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82" name="Google Shape;182;p24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5365425" y="4085850"/>
            <a:ext cx="32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just like this - Chainsmokers et al.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992050" y="302120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Riptide - Vance Joy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5243225" y="3021200"/>
            <a:ext cx="29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Lose yourself - Eminem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884225" y="4193550"/>
            <a:ext cx="30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you mean - Justin Bieber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Q9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107050" y="920150"/>
            <a:ext cx="7145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 started kissing her, what should I do?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I'm not smiling, I'm smiling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96" name="Google Shape;196;p25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905775" y="4126300"/>
            <a:ext cx="29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Mr Brightside - The Killers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905775" y="3063500"/>
            <a:ext cx="26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Lucid dreams - Juice World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5171375" y="3063500"/>
            <a:ext cx="30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her go - Passenger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5171375" y="4193550"/>
            <a:ext cx="30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 good at goodbyes - Sam Smith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0" y="0"/>
            <a:ext cx="6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Q10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934525" y="1725275"/>
            <a:ext cx="7145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That's it.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This is my beautiful wall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475" y="927750"/>
            <a:ext cx="4419050" cy="29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1092675" y="2012850"/>
            <a:ext cx="64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Movement 2: The Answers</a:t>
            </a:r>
            <a:endParaRPr sz="3300"/>
          </a:p>
        </p:txBody>
      </p:sp>
      <p:sp>
        <p:nvSpPr>
          <p:cNvPr id="220" name="Google Shape;220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1107050" y="690100"/>
            <a:ext cx="7145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strike="sngStrike"/>
              <a:t>It also pushed the magnet</a:t>
            </a:r>
            <a:endParaRPr sz="31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strike="sngStrike"/>
              <a:t>My soul melts, as the Lord has spoken;</a:t>
            </a:r>
            <a:endParaRPr sz="31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We push and pull like a magnet do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Although my heart is falling too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27" name="Google Shape;227;p29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5147100" y="3033625"/>
            <a:ext cx="3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 of you - Ed Sheeran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1063925" y="654000"/>
            <a:ext cx="71457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strike="sngStrike"/>
              <a:t>I danced I danced! Such as</a:t>
            </a:r>
            <a:endParaRPr sz="23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strike="sngStrike"/>
              <a:t>I have never seen your behaviour.</a:t>
            </a:r>
            <a:endParaRPr sz="23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Dance for me, dance for me, dance for me, oh, oh, oh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I've never seen anybody do the things you do before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38" name="Google Shape;238;p30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927425" y="4193550"/>
            <a:ext cx="30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Dance monkey - Tones &amp; 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1164575" y="569150"/>
            <a:ext cx="7145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strike="sngStrike"/>
              <a:t>Hello, everything is ready before we meet you.</a:t>
            </a:r>
            <a:endParaRPr sz="26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strike="sngStrike"/>
              <a:t>Drink a lot with one slide, but exercise</a:t>
            </a:r>
            <a:endParaRPr sz="26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Hey, I was doing just fine before I met you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I drink too much, and that's an issue, but I'm okay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49" name="Google Shape;249;p31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5178575" y="306350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Closer - Chainsmokers et 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092675" y="560725"/>
            <a:ext cx="6426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Composers Notes: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For each question, I will give you a lyric from one of spotify’s top 100 most streamed songs of all time.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All you have to do is pick the correct title and artist from the options provided.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Except… as a call back to the quiz in September, I’ve translated each lyric with google translate about 20-100 times to “slightly” change the words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1049550" y="550700"/>
            <a:ext cx="71457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strike="sngStrike"/>
              <a:t>criticize your sister</a:t>
            </a:r>
            <a:endParaRPr sz="23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strike="sngStrike"/>
              <a:t>angry with daughter</a:t>
            </a:r>
            <a:endParaRPr sz="23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strike="sngStrike"/>
              <a:t>You can surprise your father</a:t>
            </a:r>
            <a:endParaRPr sz="23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Make your mama sad type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Make your girlfriend mad tight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Might seduce your dad type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60" name="Google Shape;260;p32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5233350" y="4169425"/>
            <a:ext cx="2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Bad guy - Billie Eilish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Q5</a:t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1020800" y="776375"/>
            <a:ext cx="71457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strike="sngStrike"/>
              <a:t>Sorry folks</a:t>
            </a:r>
            <a:endParaRPr sz="31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strike="sngStrike"/>
              <a:t>It is raining</a:t>
            </a:r>
            <a:endParaRPr sz="31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 was choking in the crowd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Building my rain up in the cloud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71" name="Google Shape;271;p33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1020800" y="3033625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Believer - Imagine Dragons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Q6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1107050" y="920150"/>
            <a:ext cx="7145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strike="sngStrike"/>
              <a:t>My mother doesn't love you, she loves you.</a:t>
            </a:r>
            <a:endParaRPr sz="24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strike="sngStrike"/>
              <a:t>I admit I wasn’t trying to make a mistake.</a:t>
            </a:r>
            <a:endParaRPr sz="24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My mama don't like you and she likes everyone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And I never like to admit that I was wrong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82" name="Google Shape;282;p34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5147100" y="2976125"/>
            <a:ext cx="31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Love yourself - Justin Bieber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Q7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1135800" y="400200"/>
            <a:ext cx="71457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strike="sngStrike"/>
              <a:t>Mother, mother, mother, mother, mother, mother, mother, mother, follow me</a:t>
            </a:r>
            <a:endParaRPr sz="25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strike="sngStrike"/>
              <a:t>Baal is a devil to me.</a:t>
            </a:r>
            <a:endParaRPr sz="25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Oh mama mia, mama mia, mama mia, let me go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Beelzebub has a devil put aside for me, for me,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93" name="Google Shape;293;p35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992050" y="3048000"/>
            <a:ext cx="27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Bohemian Rhapsody - Queen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Q8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1063925" y="372000"/>
            <a:ext cx="71457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strike="sngStrike"/>
              <a:t>Try, try, try, try, try, try, try. Support and how and how and how and how and how and how and how and what to do? We move, we move, we move.</a:t>
            </a:r>
            <a:br>
              <a:rPr lang="en-GB" sz="2300"/>
            </a:br>
            <a:r>
              <a:rPr lang="en-GB" sz="2300"/>
              <a:t>Doo-doo-doo, doo-doo-doo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Doo-doo-doo, doo-doo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304" name="Google Shape;304;p36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5365425" y="4085850"/>
            <a:ext cx="32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just like this - Chainsmokers et al.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Q9</a:t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999150" y="400200"/>
            <a:ext cx="71457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strike="sngStrike"/>
              <a:t>I started kissing her, what should I do?</a:t>
            </a:r>
            <a:endParaRPr sz="28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strike="sngStrike"/>
              <a:t>I'm not smiling, I'm smiling</a:t>
            </a:r>
            <a:endParaRPr sz="28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It started out with a kiss, how did it end up like this?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It was only a kiss, it was only a kiss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315" name="Google Shape;315;p37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905775" y="4126300"/>
            <a:ext cx="29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Mr Brightside - The Killers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/>
        </p:nvSpPr>
        <p:spPr>
          <a:xfrm>
            <a:off x="0" y="0"/>
            <a:ext cx="6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Q10</a:t>
            </a:r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934525" y="1193300"/>
            <a:ext cx="71457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strike="sngStrike"/>
              <a:t>That's it.</a:t>
            </a:r>
            <a:endParaRPr sz="31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strike="sngStrike"/>
              <a:t>This is my beautiful wall</a:t>
            </a:r>
            <a:endParaRPr sz="31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And after all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You're my wonderwall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(Wonderwall - Oasis)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/>
        </p:nvSpPr>
        <p:spPr>
          <a:xfrm>
            <a:off x="934525" y="1193300"/>
            <a:ext cx="71457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585" y="1095725"/>
            <a:ext cx="5293600" cy="27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092675" y="2012850"/>
            <a:ext cx="64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Movement 1: The Questions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107050" y="920150"/>
            <a:ext cx="714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/>
              <a:t>It also pushed the magnet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/>
              <a:t>My soul melts, as the Lord has spoken;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74" name="Google Shape;74;p16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107050" y="920150"/>
            <a:ext cx="714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It also pushed the magnet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My soul melts, as the Lord has spoken;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84" name="Google Shape;84;p17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147100" y="3033625"/>
            <a:ext cx="3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 of you - Ed Sheeran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006400" y="3063500"/>
            <a:ext cx="26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me to church - Hozier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028075" y="4193550"/>
            <a:ext cx="28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Sad! - XXXTentacion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384250" y="4193550"/>
            <a:ext cx="27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Havana - Camila Cabello et 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107050" y="920150"/>
            <a:ext cx="7145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 danced I danced! Such as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 have never seen your behaviour.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98" name="Google Shape;98;p18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927425" y="4193550"/>
            <a:ext cx="30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Dance monkey - Tones &amp; I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927425" y="3063500"/>
            <a:ext cx="28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Thinking out loud - Ed Sheeran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204600" y="3063500"/>
            <a:ext cx="28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Shallow - Lady Gaga et al.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204600" y="4193550"/>
            <a:ext cx="28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Leon on - Major Lazer et 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135800" y="1265225"/>
            <a:ext cx="7145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Hello, everything is ready before we meet you.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Drink a lot with one slide, but exercise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12" name="Google Shape;112;p19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178575" y="306350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Closer - </a:t>
            </a:r>
            <a:r>
              <a:rPr lang="en-GB"/>
              <a:t>Chainsmokers et al.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071125" y="3063500"/>
            <a:ext cx="27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Despacito - Luis Fonsi et al.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963275" y="4255700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Blinding lights - The Weeknd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5178575" y="4255700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dance - Drake et 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1135800" y="1068300"/>
            <a:ext cx="71457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criticize your sister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angry with daughter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You can surprise your father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26" name="Google Shape;126;p20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5233350" y="4169425"/>
            <a:ext cx="2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Bad guy - Billie Eilish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1013675" y="3063500"/>
            <a:ext cx="28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Perfect - Ed Sheeran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233350" y="3063500"/>
            <a:ext cx="28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Heathens - Twenty One Pilots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1013675" y="4193550"/>
            <a:ext cx="24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Psycho - Post malone et 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0" y="0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Q5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1107050" y="920150"/>
            <a:ext cx="71457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Sorry folks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It is raining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40" name="Google Shape;140;p21"/>
          <p:cNvSpPr/>
          <p:nvPr/>
        </p:nvSpPr>
        <p:spPr>
          <a:xfrm>
            <a:off x="69012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9012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962875" y="281795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962875" y="3948000"/>
            <a:ext cx="34794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1020800" y="3033625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Believer - Imagine Dragons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033375" y="3033625"/>
            <a:ext cx="33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Sweater weather - The Neighbourhood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948900" y="4212575"/>
            <a:ext cx="27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Memories - Maroon 5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5033375" y="4212575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Uptown Funk - Mark Ronson et 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