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04000" y="1769040"/>
            <a:ext cx="215964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04000" y="2289600"/>
            <a:ext cx="215964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0400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161064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04000" y="228960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1610640" y="228960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4000" y="176904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1234440" y="176904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1964520" y="176904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504000" y="228960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1234440" y="228960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1964520" y="228960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504000" y="1769040"/>
            <a:ext cx="2159640" cy="9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504000" y="1769040"/>
            <a:ext cx="215964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504000" y="1769040"/>
            <a:ext cx="105372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1610640" y="1769040"/>
            <a:ext cx="105372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" type="subTitle"/>
          </p:nvPr>
        </p:nvSpPr>
        <p:spPr>
          <a:xfrm>
            <a:off x="360000" y="49320"/>
            <a:ext cx="9070920" cy="392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50400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1610640" y="1769040"/>
            <a:ext cx="105372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504000" y="228960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04000" y="1769040"/>
            <a:ext cx="2159640" cy="9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504000" y="1769040"/>
            <a:ext cx="105372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161064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3" type="body"/>
          </p:nvPr>
        </p:nvSpPr>
        <p:spPr>
          <a:xfrm>
            <a:off x="1610640" y="228960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50400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161064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3" type="body"/>
          </p:nvPr>
        </p:nvSpPr>
        <p:spPr>
          <a:xfrm>
            <a:off x="504000" y="2289600"/>
            <a:ext cx="215964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504000" y="1769040"/>
            <a:ext cx="215964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504000" y="2289600"/>
            <a:ext cx="215964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50400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161064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3" type="body"/>
          </p:nvPr>
        </p:nvSpPr>
        <p:spPr>
          <a:xfrm>
            <a:off x="504000" y="228960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4" type="body"/>
          </p:nvPr>
        </p:nvSpPr>
        <p:spPr>
          <a:xfrm>
            <a:off x="1610640" y="228960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504000" y="176904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1234440" y="176904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3" type="body"/>
          </p:nvPr>
        </p:nvSpPr>
        <p:spPr>
          <a:xfrm>
            <a:off x="1964520" y="176904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4" type="body"/>
          </p:nvPr>
        </p:nvSpPr>
        <p:spPr>
          <a:xfrm>
            <a:off x="504000" y="228960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5" type="body"/>
          </p:nvPr>
        </p:nvSpPr>
        <p:spPr>
          <a:xfrm>
            <a:off x="1234440" y="228960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6" type="body"/>
          </p:nvPr>
        </p:nvSpPr>
        <p:spPr>
          <a:xfrm>
            <a:off x="1964520" y="228960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50400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2" type="body"/>
          </p:nvPr>
        </p:nvSpPr>
        <p:spPr>
          <a:xfrm>
            <a:off x="161064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3" type="body"/>
          </p:nvPr>
        </p:nvSpPr>
        <p:spPr>
          <a:xfrm>
            <a:off x="504000" y="228960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4" type="body"/>
          </p:nvPr>
        </p:nvSpPr>
        <p:spPr>
          <a:xfrm>
            <a:off x="1610640" y="228960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" type="subTitle"/>
          </p:nvPr>
        </p:nvSpPr>
        <p:spPr>
          <a:xfrm>
            <a:off x="504000" y="1769040"/>
            <a:ext cx="2159640" cy="9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504000" y="1769040"/>
            <a:ext cx="215964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" type="body"/>
          </p:nvPr>
        </p:nvSpPr>
        <p:spPr>
          <a:xfrm>
            <a:off x="504000" y="1769040"/>
            <a:ext cx="105372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2" type="body"/>
          </p:nvPr>
        </p:nvSpPr>
        <p:spPr>
          <a:xfrm>
            <a:off x="1610640" y="1769040"/>
            <a:ext cx="105372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4000" y="1769040"/>
            <a:ext cx="215964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/>
          <p:nvPr>
            <p:ph idx="1" type="subTitle"/>
          </p:nvPr>
        </p:nvSpPr>
        <p:spPr>
          <a:xfrm>
            <a:off x="360000" y="49320"/>
            <a:ext cx="9070920" cy="392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50400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2" type="body"/>
          </p:nvPr>
        </p:nvSpPr>
        <p:spPr>
          <a:xfrm>
            <a:off x="1610640" y="1769040"/>
            <a:ext cx="105372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3" type="body"/>
          </p:nvPr>
        </p:nvSpPr>
        <p:spPr>
          <a:xfrm>
            <a:off x="504000" y="228960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504000" y="1769040"/>
            <a:ext cx="105372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2" type="body"/>
          </p:nvPr>
        </p:nvSpPr>
        <p:spPr>
          <a:xfrm>
            <a:off x="161064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3" type="body"/>
          </p:nvPr>
        </p:nvSpPr>
        <p:spPr>
          <a:xfrm>
            <a:off x="1610640" y="228960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50400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161064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7"/>
          <p:cNvSpPr txBox="1"/>
          <p:nvPr>
            <p:ph idx="3" type="body"/>
          </p:nvPr>
        </p:nvSpPr>
        <p:spPr>
          <a:xfrm>
            <a:off x="504000" y="2289600"/>
            <a:ext cx="215964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504000" y="1769040"/>
            <a:ext cx="215964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2" type="body"/>
          </p:nvPr>
        </p:nvSpPr>
        <p:spPr>
          <a:xfrm>
            <a:off x="504000" y="2289600"/>
            <a:ext cx="215964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9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1" type="body"/>
          </p:nvPr>
        </p:nvSpPr>
        <p:spPr>
          <a:xfrm>
            <a:off x="504000" y="176904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2" type="body"/>
          </p:nvPr>
        </p:nvSpPr>
        <p:spPr>
          <a:xfrm>
            <a:off x="1234440" y="176904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3" type="body"/>
          </p:nvPr>
        </p:nvSpPr>
        <p:spPr>
          <a:xfrm>
            <a:off x="1964520" y="176904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4" type="body"/>
          </p:nvPr>
        </p:nvSpPr>
        <p:spPr>
          <a:xfrm>
            <a:off x="504000" y="228960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5" type="body"/>
          </p:nvPr>
        </p:nvSpPr>
        <p:spPr>
          <a:xfrm>
            <a:off x="1234440" y="228960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6" type="body"/>
          </p:nvPr>
        </p:nvSpPr>
        <p:spPr>
          <a:xfrm>
            <a:off x="1964520" y="228960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1"/>
          <p:cNvSpPr txBox="1"/>
          <p:nvPr>
            <p:ph idx="1" type="body"/>
          </p:nvPr>
        </p:nvSpPr>
        <p:spPr>
          <a:xfrm>
            <a:off x="50400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1"/>
          <p:cNvSpPr txBox="1"/>
          <p:nvPr>
            <p:ph idx="2" type="body"/>
          </p:nvPr>
        </p:nvSpPr>
        <p:spPr>
          <a:xfrm>
            <a:off x="161064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1"/>
          <p:cNvSpPr txBox="1"/>
          <p:nvPr>
            <p:ph idx="3" type="body"/>
          </p:nvPr>
        </p:nvSpPr>
        <p:spPr>
          <a:xfrm>
            <a:off x="504000" y="228960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1"/>
          <p:cNvSpPr txBox="1"/>
          <p:nvPr>
            <p:ph idx="4" type="body"/>
          </p:nvPr>
        </p:nvSpPr>
        <p:spPr>
          <a:xfrm>
            <a:off x="1610640" y="228960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3"/>
          <p:cNvSpPr txBox="1"/>
          <p:nvPr>
            <p:ph idx="1" type="subTitle"/>
          </p:nvPr>
        </p:nvSpPr>
        <p:spPr>
          <a:xfrm>
            <a:off x="504000" y="1769040"/>
            <a:ext cx="2159640" cy="9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504000" y="1769040"/>
            <a:ext cx="105372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1610640" y="1769040"/>
            <a:ext cx="105372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4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4"/>
          <p:cNvSpPr txBox="1"/>
          <p:nvPr>
            <p:ph idx="1" type="body"/>
          </p:nvPr>
        </p:nvSpPr>
        <p:spPr>
          <a:xfrm>
            <a:off x="504000" y="1769040"/>
            <a:ext cx="215964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5"/>
          <p:cNvSpPr txBox="1"/>
          <p:nvPr>
            <p:ph idx="1" type="body"/>
          </p:nvPr>
        </p:nvSpPr>
        <p:spPr>
          <a:xfrm>
            <a:off x="504000" y="1769040"/>
            <a:ext cx="105372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5"/>
          <p:cNvSpPr txBox="1"/>
          <p:nvPr>
            <p:ph idx="2" type="body"/>
          </p:nvPr>
        </p:nvSpPr>
        <p:spPr>
          <a:xfrm>
            <a:off x="1610640" y="1769040"/>
            <a:ext cx="105372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6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/>
          <p:nvPr>
            <p:ph idx="1" type="subTitle"/>
          </p:nvPr>
        </p:nvSpPr>
        <p:spPr>
          <a:xfrm>
            <a:off x="360000" y="49320"/>
            <a:ext cx="9070920" cy="392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8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8"/>
          <p:cNvSpPr txBox="1"/>
          <p:nvPr>
            <p:ph idx="1" type="body"/>
          </p:nvPr>
        </p:nvSpPr>
        <p:spPr>
          <a:xfrm>
            <a:off x="50400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8"/>
          <p:cNvSpPr txBox="1"/>
          <p:nvPr>
            <p:ph idx="2" type="body"/>
          </p:nvPr>
        </p:nvSpPr>
        <p:spPr>
          <a:xfrm>
            <a:off x="1610640" y="1769040"/>
            <a:ext cx="105372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8"/>
          <p:cNvSpPr txBox="1"/>
          <p:nvPr>
            <p:ph idx="3" type="body"/>
          </p:nvPr>
        </p:nvSpPr>
        <p:spPr>
          <a:xfrm>
            <a:off x="504000" y="228960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9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" type="body"/>
          </p:nvPr>
        </p:nvSpPr>
        <p:spPr>
          <a:xfrm>
            <a:off x="504000" y="1769040"/>
            <a:ext cx="105372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9"/>
          <p:cNvSpPr txBox="1"/>
          <p:nvPr>
            <p:ph idx="2" type="body"/>
          </p:nvPr>
        </p:nvSpPr>
        <p:spPr>
          <a:xfrm>
            <a:off x="161064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9"/>
          <p:cNvSpPr txBox="1"/>
          <p:nvPr>
            <p:ph idx="3" type="body"/>
          </p:nvPr>
        </p:nvSpPr>
        <p:spPr>
          <a:xfrm>
            <a:off x="1610640" y="228960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0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0"/>
          <p:cNvSpPr txBox="1"/>
          <p:nvPr>
            <p:ph idx="1" type="body"/>
          </p:nvPr>
        </p:nvSpPr>
        <p:spPr>
          <a:xfrm>
            <a:off x="50400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0"/>
          <p:cNvSpPr txBox="1"/>
          <p:nvPr>
            <p:ph idx="2" type="body"/>
          </p:nvPr>
        </p:nvSpPr>
        <p:spPr>
          <a:xfrm>
            <a:off x="161064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0"/>
          <p:cNvSpPr txBox="1"/>
          <p:nvPr>
            <p:ph idx="3" type="body"/>
          </p:nvPr>
        </p:nvSpPr>
        <p:spPr>
          <a:xfrm>
            <a:off x="504000" y="2289600"/>
            <a:ext cx="215964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1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1"/>
          <p:cNvSpPr txBox="1"/>
          <p:nvPr>
            <p:ph idx="1" type="body"/>
          </p:nvPr>
        </p:nvSpPr>
        <p:spPr>
          <a:xfrm>
            <a:off x="504000" y="1769040"/>
            <a:ext cx="215964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1"/>
          <p:cNvSpPr txBox="1"/>
          <p:nvPr>
            <p:ph idx="2" type="body"/>
          </p:nvPr>
        </p:nvSpPr>
        <p:spPr>
          <a:xfrm>
            <a:off x="504000" y="2289600"/>
            <a:ext cx="215964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2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2"/>
          <p:cNvSpPr txBox="1"/>
          <p:nvPr>
            <p:ph idx="1" type="body"/>
          </p:nvPr>
        </p:nvSpPr>
        <p:spPr>
          <a:xfrm>
            <a:off x="504000" y="176904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2"/>
          <p:cNvSpPr txBox="1"/>
          <p:nvPr>
            <p:ph idx="2" type="body"/>
          </p:nvPr>
        </p:nvSpPr>
        <p:spPr>
          <a:xfrm>
            <a:off x="1234440" y="176904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2"/>
          <p:cNvSpPr txBox="1"/>
          <p:nvPr>
            <p:ph idx="3" type="body"/>
          </p:nvPr>
        </p:nvSpPr>
        <p:spPr>
          <a:xfrm>
            <a:off x="1964520" y="176904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2"/>
          <p:cNvSpPr txBox="1"/>
          <p:nvPr>
            <p:ph idx="4" type="body"/>
          </p:nvPr>
        </p:nvSpPr>
        <p:spPr>
          <a:xfrm>
            <a:off x="504000" y="228960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5" type="body"/>
          </p:nvPr>
        </p:nvSpPr>
        <p:spPr>
          <a:xfrm>
            <a:off x="1234440" y="228960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2"/>
          <p:cNvSpPr txBox="1"/>
          <p:nvPr>
            <p:ph idx="6" type="body"/>
          </p:nvPr>
        </p:nvSpPr>
        <p:spPr>
          <a:xfrm>
            <a:off x="1964520" y="2289600"/>
            <a:ext cx="69516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360000" y="49320"/>
            <a:ext cx="9070920" cy="392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0400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1610640" y="1769040"/>
            <a:ext cx="105372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04000" y="228960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04000" y="1769040"/>
            <a:ext cx="105372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161064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1610640" y="228960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0400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1610640" y="1769040"/>
            <a:ext cx="105372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04000" y="2289600"/>
            <a:ext cx="215964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169520"/>
            <a:ext cx="10076040" cy="3406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0"/>
            <a:ext cx="10079280" cy="4236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504000" y="292320"/>
            <a:ext cx="9070920" cy="1261440"/>
          </a:xfrm>
          <a:prstGeom prst="rect">
            <a:avLst/>
          </a:prstGeom>
          <a:solidFill>
            <a:srgbClr val="000000">
              <a:alpha val="8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609840" y="386640"/>
            <a:ext cx="8807760" cy="100512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6693480"/>
            <a:ext cx="10079280" cy="876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0"/>
            <a:ext cx="10079280" cy="862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87840" y="5973480"/>
            <a:ext cx="6293160" cy="8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/>
          <p:nvPr/>
        </p:nvSpPr>
        <p:spPr>
          <a:xfrm>
            <a:off x="0" y="6693480"/>
            <a:ext cx="10079280" cy="876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/>
          <p:nvPr/>
        </p:nvSpPr>
        <p:spPr>
          <a:xfrm>
            <a:off x="0" y="0"/>
            <a:ext cx="10079280" cy="862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87840" y="5973480"/>
            <a:ext cx="6293160" cy="8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504000" y="1769040"/>
            <a:ext cx="215964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7"/>
          <p:cNvSpPr txBox="1"/>
          <p:nvPr>
            <p:ph idx="2" type="body"/>
          </p:nvPr>
        </p:nvSpPr>
        <p:spPr>
          <a:xfrm>
            <a:off x="2772360" y="1769040"/>
            <a:ext cx="215964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3" type="body"/>
          </p:nvPr>
        </p:nvSpPr>
        <p:spPr>
          <a:xfrm>
            <a:off x="504000" y="2861280"/>
            <a:ext cx="215964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>
            <p:ph idx="4" type="body"/>
          </p:nvPr>
        </p:nvSpPr>
        <p:spPr>
          <a:xfrm>
            <a:off x="2772360" y="2861280"/>
            <a:ext cx="215964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/>
          <p:nvPr/>
        </p:nvSpPr>
        <p:spPr>
          <a:xfrm>
            <a:off x="0" y="6693480"/>
            <a:ext cx="10079280" cy="876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0"/>
          <p:cNvSpPr/>
          <p:nvPr/>
        </p:nvSpPr>
        <p:spPr>
          <a:xfrm>
            <a:off x="0" y="0"/>
            <a:ext cx="10079280" cy="862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87840" y="5973480"/>
            <a:ext cx="6293160" cy="8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0"/>
          <p:cNvSpPr txBox="1"/>
          <p:nvPr>
            <p:ph type="title"/>
          </p:nvPr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40"/>
          <p:cNvSpPr txBox="1"/>
          <p:nvPr>
            <p:ph idx="1" type="body"/>
          </p:nvPr>
        </p:nvSpPr>
        <p:spPr>
          <a:xfrm>
            <a:off x="504000" y="1769040"/>
            <a:ext cx="215964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7" name="Google Shape;177;p40"/>
          <p:cNvSpPr txBox="1"/>
          <p:nvPr>
            <p:ph idx="2" type="body"/>
          </p:nvPr>
        </p:nvSpPr>
        <p:spPr>
          <a:xfrm>
            <a:off x="2772360" y="1769040"/>
            <a:ext cx="215964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8" name="Google Shape;178;p40"/>
          <p:cNvSpPr txBox="1"/>
          <p:nvPr>
            <p:ph idx="3" type="body"/>
          </p:nvPr>
        </p:nvSpPr>
        <p:spPr>
          <a:xfrm>
            <a:off x="504000" y="2861280"/>
            <a:ext cx="215964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9" name="Google Shape;179;p40"/>
          <p:cNvSpPr txBox="1"/>
          <p:nvPr>
            <p:ph idx="4" type="body"/>
          </p:nvPr>
        </p:nvSpPr>
        <p:spPr>
          <a:xfrm>
            <a:off x="2772360" y="2861280"/>
            <a:ext cx="2159640" cy="9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3"/>
          <p:cNvSpPr/>
          <p:nvPr/>
        </p:nvSpPr>
        <p:spPr>
          <a:xfrm>
            <a:off x="432000" y="24984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Music Round/ The Geography Round/ The Linguistics Round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312800">
            <a:off x="7011360" y="1541160"/>
            <a:ext cx="1005120" cy="237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20400">
            <a:off x="1079280" y="1798560"/>
            <a:ext cx="2063160" cy="206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2"/>
          <p:cNvSpPr/>
          <p:nvPr/>
        </p:nvSpPr>
        <p:spPr>
          <a:xfrm rot="-4800">
            <a:off x="71640" y="4233960"/>
            <a:ext cx="4607280" cy="94608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From a bestselling song 2000-2020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2"/>
          <p:cNvSpPr/>
          <p:nvPr/>
        </p:nvSpPr>
        <p:spPr>
          <a:xfrm>
            <a:off x="4968000" y="4248720"/>
            <a:ext cx="4857480" cy="9345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From a National Anthem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2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2"/>
          <p:cNvSpPr/>
          <p:nvPr/>
        </p:nvSpPr>
        <p:spPr>
          <a:xfrm>
            <a:off x="1008000" y="1889280"/>
            <a:ext cx="11087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will plant you like a flower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will sing like your song”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2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Q7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2"/>
          <p:cNvSpPr/>
          <p:nvPr/>
        </p:nvSpPr>
        <p:spPr>
          <a:xfrm>
            <a:off x="2232000" y="5405040"/>
            <a:ext cx="5471280" cy="9309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Completely made-up/Other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3"/>
          <p:cNvSpPr/>
          <p:nvPr/>
        </p:nvSpPr>
        <p:spPr>
          <a:xfrm rot="-4800">
            <a:off x="71640" y="4233960"/>
            <a:ext cx="4607280" cy="94608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From a bestselling song 2000-2020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3"/>
          <p:cNvSpPr/>
          <p:nvPr/>
        </p:nvSpPr>
        <p:spPr>
          <a:xfrm>
            <a:off x="4968000" y="4248720"/>
            <a:ext cx="4857480" cy="9345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From a National Anthem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3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3"/>
          <p:cNvSpPr/>
          <p:nvPr/>
        </p:nvSpPr>
        <p:spPr>
          <a:xfrm>
            <a:off x="360000" y="1800000"/>
            <a:ext cx="11087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“Does it have a free land, a house of heroes?”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3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3"/>
          <p:cNvSpPr/>
          <p:nvPr/>
        </p:nvSpPr>
        <p:spPr>
          <a:xfrm>
            <a:off x="2232000" y="5405040"/>
            <a:ext cx="5471280" cy="9309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Completely made-up/Other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4"/>
          <p:cNvSpPr/>
          <p:nvPr/>
        </p:nvSpPr>
        <p:spPr>
          <a:xfrm rot="-4800">
            <a:off x="71640" y="4233960"/>
            <a:ext cx="4607280" cy="94608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From a bestselling song 2000-2020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4"/>
          <p:cNvSpPr/>
          <p:nvPr/>
        </p:nvSpPr>
        <p:spPr>
          <a:xfrm>
            <a:off x="4968000" y="4248720"/>
            <a:ext cx="4857480" cy="9345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From a National Anthem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4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4"/>
          <p:cNvSpPr/>
          <p:nvPr/>
        </p:nvSpPr>
        <p:spPr>
          <a:xfrm>
            <a:off x="0" y="1800000"/>
            <a:ext cx="11087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“No one will hurt me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don’t really see where you’re going”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4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Q9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4"/>
          <p:cNvSpPr/>
          <p:nvPr/>
        </p:nvSpPr>
        <p:spPr>
          <a:xfrm>
            <a:off x="2232000" y="5405040"/>
            <a:ext cx="5471280" cy="9309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Completely made-up/Other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5"/>
          <p:cNvSpPr/>
          <p:nvPr/>
        </p:nvSpPr>
        <p:spPr>
          <a:xfrm rot="-4800">
            <a:off x="71640" y="4233960"/>
            <a:ext cx="4607280" cy="94608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From a bestselling song 2000-2020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5"/>
          <p:cNvSpPr/>
          <p:nvPr/>
        </p:nvSpPr>
        <p:spPr>
          <a:xfrm>
            <a:off x="4968000" y="4248720"/>
            <a:ext cx="4857480" cy="9345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From a National Anthem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5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5"/>
          <p:cNvSpPr/>
          <p:nvPr/>
        </p:nvSpPr>
        <p:spPr>
          <a:xfrm>
            <a:off x="0" y="1800000"/>
            <a:ext cx="11087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“Norwegians choose the sky! Raptor, yes, well armed!”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5"/>
          <p:cNvSpPr/>
          <p:nvPr/>
        </p:nvSpPr>
        <p:spPr>
          <a:xfrm>
            <a:off x="144000" y="1080000"/>
            <a:ext cx="719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5"/>
          <p:cNvSpPr/>
          <p:nvPr/>
        </p:nvSpPr>
        <p:spPr>
          <a:xfrm>
            <a:off x="2232000" y="5405040"/>
            <a:ext cx="5471280" cy="9309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Completely made-up/Other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6"/>
          <p:cNvSpPr/>
          <p:nvPr/>
        </p:nvSpPr>
        <p:spPr>
          <a:xfrm>
            <a:off x="432000" y="24984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Music Round/ The Geography Round/ The Linguistics Round – The Answers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312800">
            <a:off x="3555720" y="1685520"/>
            <a:ext cx="1005120" cy="237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20400">
            <a:off x="5208480" y="1895760"/>
            <a:ext cx="2063160" cy="206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7"/>
          <p:cNvSpPr/>
          <p:nvPr/>
        </p:nvSpPr>
        <p:spPr>
          <a:xfrm rot="-4800">
            <a:off x="1728000" y="4519080"/>
            <a:ext cx="8352000" cy="94608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02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goes like this, the fourth, the fifth</a:t>
            </a:r>
            <a:endParaRPr b="0" i="0" sz="302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1" i="0" lang="en-GB" sz="302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minor falls, the major lifts → a)</a:t>
            </a:r>
            <a:endParaRPr b="0" i="0" sz="3027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7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7"/>
          <p:cNvSpPr/>
          <p:nvPr/>
        </p:nvSpPr>
        <p:spPr>
          <a:xfrm>
            <a:off x="1008000" y="1889280"/>
            <a:ext cx="8495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“It looks like this, 4, 5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waterfall, big lift”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7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8"/>
          <p:cNvSpPr/>
          <p:nvPr/>
        </p:nvSpPr>
        <p:spPr>
          <a:xfrm rot="-4800">
            <a:off x="71640" y="4233960"/>
            <a:ext cx="4607280" cy="94608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68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8"/>
          <p:cNvSpPr/>
          <p:nvPr/>
        </p:nvSpPr>
        <p:spPr>
          <a:xfrm>
            <a:off x="432000" y="1529280"/>
            <a:ext cx="10151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“brazil nightmare light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Love and hope come down to the world”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8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8"/>
          <p:cNvSpPr/>
          <p:nvPr/>
        </p:nvSpPr>
        <p:spPr>
          <a:xfrm>
            <a:off x="1512000" y="4768560"/>
            <a:ext cx="7559640" cy="127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latin typeface="Arial"/>
                <a:ea typeface="Arial"/>
                <a:cs typeface="Arial"/>
                <a:sym typeface="Arial"/>
              </a:rPr>
              <a:t>Brazil, an intense dream, a vivid ray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latin typeface="Arial"/>
                <a:ea typeface="Arial"/>
                <a:cs typeface="Arial"/>
                <a:sym typeface="Arial"/>
              </a:rPr>
              <a:t>of love and hope descends to earth → b)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9"/>
          <p:cNvSpPr/>
          <p:nvPr/>
        </p:nvSpPr>
        <p:spPr>
          <a:xfrm rot="-4841">
            <a:off x="2446624" y="4594638"/>
            <a:ext cx="5112605" cy="946201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her victorious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1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Happy and Glorius → b)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9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9"/>
          <p:cNvSpPr/>
          <p:nvPr/>
        </p:nvSpPr>
        <p:spPr>
          <a:xfrm>
            <a:off x="1656000" y="1681550"/>
            <a:ext cx="1015140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“Give me a player,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fun and popular”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9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/>
          <p:nvPr/>
        </p:nvSpPr>
        <p:spPr>
          <a:xfrm>
            <a:off x="2592000" y="4684680"/>
            <a:ext cx="5327640" cy="9309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...c)Completely made-up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0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0"/>
          <p:cNvSpPr/>
          <p:nvPr/>
        </p:nvSpPr>
        <p:spPr>
          <a:xfrm>
            <a:off x="72000" y="1817280"/>
            <a:ext cx="11087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“My love, my land,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na-na-never want to leave you”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70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/>
          <p:nvPr/>
        </p:nvSpPr>
        <p:spPr>
          <a:xfrm rot="-4800">
            <a:off x="2880000" y="4522320"/>
            <a:ext cx="4607280" cy="94608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71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71"/>
          <p:cNvSpPr/>
          <p:nvPr/>
        </p:nvSpPr>
        <p:spPr>
          <a:xfrm>
            <a:off x="1368000" y="1889280"/>
            <a:ext cx="11087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“But you know I'm weird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be difficult.”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71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1"/>
          <p:cNvSpPr/>
          <p:nvPr/>
        </p:nvSpPr>
        <p:spPr>
          <a:xfrm>
            <a:off x="1440000" y="4464000"/>
            <a:ext cx="806364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600" u="none" cap="none" strike="noStrike">
                <a:latin typeface="Arial"/>
                <a:ea typeface="Arial"/>
                <a:cs typeface="Arial"/>
                <a:sym typeface="Arial"/>
              </a:rPr>
              <a:t>But you treat me like a stranger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600" u="none" cap="none" strike="noStrike">
                <a:latin typeface="Arial"/>
                <a:ea typeface="Arial"/>
                <a:cs typeface="Arial"/>
                <a:sym typeface="Arial"/>
              </a:rPr>
              <a:t>And that feels so rough → a)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4"/>
          <p:cNvSpPr/>
          <p:nvPr/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I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4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279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will show you 10 song lyrics. For each one, tell me if its: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279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lyric from a country’s national anthem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279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lyric from one of the best-selling songs of the year from 2000-2020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279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lyric I have completely made up/other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2"/>
          <p:cNvSpPr/>
          <p:nvPr/>
        </p:nvSpPr>
        <p:spPr>
          <a:xfrm rot="-4800">
            <a:off x="71640" y="4233960"/>
            <a:ext cx="4607280" cy="94608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2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72"/>
          <p:cNvSpPr/>
          <p:nvPr/>
        </p:nvSpPr>
        <p:spPr>
          <a:xfrm>
            <a:off x="1152000" y="1817280"/>
            <a:ext cx="11087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“It blows like ice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Michelle Pfeiffer, platinum”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72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Q6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72"/>
          <p:cNvSpPr/>
          <p:nvPr/>
        </p:nvSpPr>
        <p:spPr>
          <a:xfrm>
            <a:off x="792000" y="4110120"/>
            <a:ext cx="8351640" cy="316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600" u="none" cap="none" strike="noStrike">
                <a:latin typeface="Arial"/>
                <a:ea typeface="Arial"/>
                <a:cs typeface="Arial"/>
                <a:sym typeface="Arial"/>
              </a:rPr>
              <a:t>This hit, that ice cold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600" u="none" cap="none" strike="noStrike">
                <a:latin typeface="Arial"/>
                <a:ea typeface="Arial"/>
                <a:cs typeface="Arial"/>
                <a:sym typeface="Arial"/>
              </a:rPr>
              <a:t>Michelle Pfeiffer, that white gold → a)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3"/>
          <p:cNvSpPr/>
          <p:nvPr/>
        </p:nvSpPr>
        <p:spPr>
          <a:xfrm rot="-4767">
            <a:off x="1150895" y="4018660"/>
            <a:ext cx="8437508" cy="1487701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5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your flower I will be planted,</a:t>
            </a:r>
            <a:endParaRPr b="0" i="0" sz="2572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1" i="0" lang="en-GB" sz="25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your song I will stream → b)</a:t>
            </a:r>
            <a:endParaRPr b="0" i="0" sz="2572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3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3"/>
          <p:cNvSpPr/>
          <p:nvPr/>
        </p:nvSpPr>
        <p:spPr>
          <a:xfrm>
            <a:off x="1008000" y="1889280"/>
            <a:ext cx="1108740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will plant you like a flower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will sing like your song”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73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Q7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4"/>
          <p:cNvSpPr/>
          <p:nvPr/>
        </p:nvSpPr>
        <p:spPr>
          <a:xfrm>
            <a:off x="1080000" y="4248000"/>
            <a:ext cx="7847640" cy="15825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25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O'er the land of the free and the home of the brave? → b)</a:t>
            </a:r>
            <a:endParaRPr b="0" i="0" sz="2256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4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74"/>
          <p:cNvSpPr/>
          <p:nvPr/>
        </p:nvSpPr>
        <p:spPr>
          <a:xfrm>
            <a:off x="360000" y="1800000"/>
            <a:ext cx="11087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“Does it have a free land, a house of heroes?”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74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/>
          <p:nvPr/>
        </p:nvSpPr>
        <p:spPr>
          <a:xfrm>
            <a:off x="648000" y="4104720"/>
            <a:ext cx="9393480" cy="158292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0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one's around to judge me (Oh)</a:t>
            </a:r>
            <a:endParaRPr b="0" i="0" sz="304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1" i="0" lang="en-GB" sz="30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can't see clearly when you're gone → a)</a:t>
            </a:r>
            <a:endParaRPr b="0" i="0" sz="304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5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5"/>
          <p:cNvSpPr/>
          <p:nvPr/>
        </p:nvSpPr>
        <p:spPr>
          <a:xfrm>
            <a:off x="0" y="1800000"/>
            <a:ext cx="11087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“No one will hurt me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don’t really see where you’re going”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75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Q9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6"/>
          <p:cNvSpPr/>
          <p:nvPr/>
        </p:nvSpPr>
        <p:spPr>
          <a:xfrm>
            <a:off x="360000" y="4176000"/>
            <a:ext cx="9575640" cy="107964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2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Norwegian Blue prefers kippin' on it's back! Remarkable bird, i</a:t>
            </a:r>
            <a:r>
              <a:rPr b="1" lang="en-GB" sz="2208"/>
              <a:t>n</a:t>
            </a:r>
            <a:r>
              <a:rPr b="1" i="0" lang="en-GB" sz="22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nit, squire? Lovely plumage! → c)</a:t>
            </a:r>
            <a:endParaRPr b="0" i="0" sz="2208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76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6"/>
          <p:cNvSpPr/>
          <p:nvPr/>
        </p:nvSpPr>
        <p:spPr>
          <a:xfrm>
            <a:off x="0" y="1800000"/>
            <a:ext cx="11087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“Norwegians choose the sky! Raptor, yes, well armed!”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6"/>
          <p:cNvSpPr/>
          <p:nvPr/>
        </p:nvSpPr>
        <p:spPr>
          <a:xfrm>
            <a:off x="144000" y="1080000"/>
            <a:ext cx="719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5"/>
          <p:cNvSpPr/>
          <p:nvPr/>
        </p:nvSpPr>
        <p:spPr>
          <a:xfrm>
            <a:off x="360000" y="49320"/>
            <a:ext cx="9070920" cy="84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II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5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279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one catch: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279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lyric has went through google translate about 10-20 times to make it more difficult.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6"/>
          <p:cNvSpPr/>
          <p:nvPr/>
        </p:nvSpPr>
        <p:spPr>
          <a:xfrm rot="-4800">
            <a:off x="71640" y="4233960"/>
            <a:ext cx="4607280" cy="94608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From a bestselling song 2000-2020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6"/>
          <p:cNvSpPr/>
          <p:nvPr/>
        </p:nvSpPr>
        <p:spPr>
          <a:xfrm>
            <a:off x="4968000" y="4248720"/>
            <a:ext cx="4857480" cy="9345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From a National Anthem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6"/>
          <p:cNvSpPr/>
          <p:nvPr/>
        </p:nvSpPr>
        <p:spPr>
          <a:xfrm>
            <a:off x="2232000" y="5405040"/>
            <a:ext cx="5471280" cy="9309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Completely made-up/Other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6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6"/>
          <p:cNvSpPr/>
          <p:nvPr/>
        </p:nvSpPr>
        <p:spPr>
          <a:xfrm>
            <a:off x="1008000" y="1889280"/>
            <a:ext cx="8495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“It looks like this, 4, 5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waterfall, big lift”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6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7"/>
          <p:cNvSpPr/>
          <p:nvPr/>
        </p:nvSpPr>
        <p:spPr>
          <a:xfrm rot="-4800">
            <a:off x="71640" y="4233960"/>
            <a:ext cx="4607280" cy="94608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From a bestselling song 2000-2020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7"/>
          <p:cNvSpPr/>
          <p:nvPr/>
        </p:nvSpPr>
        <p:spPr>
          <a:xfrm>
            <a:off x="4968000" y="4248720"/>
            <a:ext cx="4857480" cy="9345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From a National Anthem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7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7"/>
          <p:cNvSpPr/>
          <p:nvPr/>
        </p:nvSpPr>
        <p:spPr>
          <a:xfrm>
            <a:off x="432000" y="1529280"/>
            <a:ext cx="10151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“brazil nightmare light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Love and hope come down to the world”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7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7"/>
          <p:cNvSpPr/>
          <p:nvPr/>
        </p:nvSpPr>
        <p:spPr>
          <a:xfrm>
            <a:off x="2232000" y="5405040"/>
            <a:ext cx="5471280" cy="9309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Completely made-up/Other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/>
          <p:nvPr/>
        </p:nvSpPr>
        <p:spPr>
          <a:xfrm rot="-4800">
            <a:off x="71640" y="4233960"/>
            <a:ext cx="4607280" cy="94608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From a bestselling song 2000-2020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8"/>
          <p:cNvSpPr/>
          <p:nvPr/>
        </p:nvSpPr>
        <p:spPr>
          <a:xfrm>
            <a:off x="4968000" y="4248720"/>
            <a:ext cx="4857480" cy="9345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From a National Anthem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8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8"/>
          <p:cNvSpPr/>
          <p:nvPr/>
        </p:nvSpPr>
        <p:spPr>
          <a:xfrm>
            <a:off x="1656000" y="1872000"/>
            <a:ext cx="10151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“Give me a player,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fun and popular”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8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8"/>
          <p:cNvSpPr/>
          <p:nvPr/>
        </p:nvSpPr>
        <p:spPr>
          <a:xfrm>
            <a:off x="2232000" y="5405040"/>
            <a:ext cx="5471280" cy="9309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Completely made-up/Other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9"/>
          <p:cNvSpPr/>
          <p:nvPr/>
        </p:nvSpPr>
        <p:spPr>
          <a:xfrm rot="-4800">
            <a:off x="71640" y="4233960"/>
            <a:ext cx="4607280" cy="94608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From a bestselling song 2000-2020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9"/>
          <p:cNvSpPr/>
          <p:nvPr/>
        </p:nvSpPr>
        <p:spPr>
          <a:xfrm>
            <a:off x="4968000" y="4248720"/>
            <a:ext cx="4857480" cy="9345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From a National Anthem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9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9"/>
          <p:cNvSpPr/>
          <p:nvPr/>
        </p:nvSpPr>
        <p:spPr>
          <a:xfrm>
            <a:off x="72000" y="1817280"/>
            <a:ext cx="11087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“My love, my land,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na-na-never want to leave you”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9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9"/>
          <p:cNvSpPr/>
          <p:nvPr/>
        </p:nvSpPr>
        <p:spPr>
          <a:xfrm>
            <a:off x="2232000" y="5405040"/>
            <a:ext cx="5471280" cy="9309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Completely made-up/Other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0"/>
          <p:cNvSpPr/>
          <p:nvPr/>
        </p:nvSpPr>
        <p:spPr>
          <a:xfrm rot="-4800">
            <a:off x="71640" y="4233960"/>
            <a:ext cx="4607280" cy="94608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From a bestselling song 2000-2020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0"/>
          <p:cNvSpPr/>
          <p:nvPr/>
        </p:nvSpPr>
        <p:spPr>
          <a:xfrm>
            <a:off x="4968000" y="4248720"/>
            <a:ext cx="4857480" cy="9345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From a National Anthem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0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0"/>
          <p:cNvSpPr/>
          <p:nvPr/>
        </p:nvSpPr>
        <p:spPr>
          <a:xfrm>
            <a:off x="1368000" y="1889280"/>
            <a:ext cx="11087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“But you know I'm weird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be difficult.”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0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0"/>
          <p:cNvSpPr/>
          <p:nvPr/>
        </p:nvSpPr>
        <p:spPr>
          <a:xfrm>
            <a:off x="2232000" y="5405040"/>
            <a:ext cx="5471280" cy="9309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Completely made-up/Other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1"/>
          <p:cNvSpPr/>
          <p:nvPr/>
        </p:nvSpPr>
        <p:spPr>
          <a:xfrm rot="-4800">
            <a:off x="71640" y="4233960"/>
            <a:ext cx="4607280" cy="94608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From a bestselling song 2000-2020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1"/>
          <p:cNvSpPr/>
          <p:nvPr/>
        </p:nvSpPr>
        <p:spPr>
          <a:xfrm>
            <a:off x="4968000" y="4248720"/>
            <a:ext cx="4857480" cy="9345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From a National Anthem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1"/>
          <p:cNvSpPr/>
          <p:nvPr/>
        </p:nvSpPr>
        <p:spPr>
          <a:xfrm>
            <a:off x="216000" y="288720"/>
            <a:ext cx="71856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1"/>
          <p:cNvSpPr/>
          <p:nvPr/>
        </p:nvSpPr>
        <p:spPr>
          <a:xfrm>
            <a:off x="1152000" y="1817280"/>
            <a:ext cx="1108728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“It blows like ice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Michelle Pfeiffer, platinum”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1"/>
          <p:cNvSpPr/>
          <p:nvPr/>
        </p:nvSpPr>
        <p:spPr>
          <a:xfrm>
            <a:off x="144000" y="1080000"/>
            <a:ext cx="5752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Q6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1"/>
          <p:cNvSpPr/>
          <p:nvPr/>
        </p:nvSpPr>
        <p:spPr>
          <a:xfrm>
            <a:off x="2232000" y="5405040"/>
            <a:ext cx="5471280" cy="93096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Completely made-up/Other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