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0377fc0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0377fc0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377fc0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377fc0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377fc0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0377fc0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377fc0b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377fc0b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0377fc0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0377fc0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377fc0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377fc0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377fc0b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377fc0b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377fc0b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377fc0b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0377fc0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0377fc0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0377fc0b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0377fc0b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377fc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377fc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0377fc0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0377fc0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0377fc0b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0377fc0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377fc0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0377fc0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0377fc0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0377fc0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377fc0b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377fc0b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377fc0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377fc0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0377fc0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0377fc0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377fc0b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377fc0b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0377fc0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0377fc0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0377fc0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0377fc0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377fc0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377fc0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377fc0b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0377fc0b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Round 2: Scotland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Celebrating Robert Burns Day 25/01/22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03950" y="3910650"/>
            <a:ext cx="392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Cuairt 2: Alba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A' comharrachadh Latha Raibeart Burns 25/01/22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503075" y="485725"/>
            <a:ext cx="8274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8: </a:t>
            </a:r>
            <a:r>
              <a:rPr lang="en-GB" sz="3000"/>
              <a:t>Name one of the 5 largest scottish lochs (by volume)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503075" y="485725"/>
            <a:ext cx="8274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9: </a:t>
            </a:r>
            <a:r>
              <a:rPr lang="en-GB" sz="3000"/>
              <a:t>Name one of the top 5 most popular baby names in 2020 in Scotland (Either one of the top 5 boys or one of the top 5 girls)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300" y="2571750"/>
            <a:ext cx="2658195" cy="24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503075" y="485725"/>
            <a:ext cx="8274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10: </a:t>
            </a:r>
            <a:r>
              <a:rPr lang="en-GB" sz="3000"/>
              <a:t>Name any one of the 6 of Robert Burns’ most famous works according to visitscotland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/>
        </p:nvSpPr>
        <p:spPr>
          <a:xfrm>
            <a:off x="503075" y="485725"/>
            <a:ext cx="82746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H</a:t>
            </a:r>
            <a:r>
              <a:rPr lang="en-GB" sz="3700"/>
              <a:t>ere are the answers fur ye a'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20" name="Google Shape;120;p25"/>
          <p:cNvSpPr txBox="1"/>
          <p:nvPr/>
        </p:nvSpPr>
        <p:spPr>
          <a:xfrm>
            <a:off x="6096000" y="4413850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seo na freagairtean dhuibh uile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/>
        </p:nvSpPr>
        <p:spPr>
          <a:xfrm>
            <a:off x="503075" y="485725"/>
            <a:ext cx="827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Question 1: Name a city in Scotland</a:t>
            </a:r>
            <a:endParaRPr sz="3800"/>
          </a:p>
        </p:txBody>
      </p:sp>
      <p:sp>
        <p:nvSpPr>
          <p:cNvPr id="126" name="Google Shape;126;p26"/>
          <p:cNvSpPr txBox="1"/>
          <p:nvPr/>
        </p:nvSpPr>
        <p:spPr>
          <a:xfrm>
            <a:off x="2674200" y="1567125"/>
            <a:ext cx="610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Glasgow, Edinburgh, Aberdeen, Dundee, Perth, Inverness, Stirling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/>
        </p:nvSpPr>
        <p:spPr>
          <a:xfrm>
            <a:off x="503075" y="485725"/>
            <a:ext cx="827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Question 2: Name one of the ingredients listed on the BBC good food recipe for Haggis.</a:t>
            </a:r>
            <a:endParaRPr sz="3800"/>
          </a:p>
        </p:txBody>
      </p:sp>
      <p:sp>
        <p:nvSpPr>
          <p:cNvPr id="132" name="Google Shape;132;p27"/>
          <p:cNvSpPr txBox="1"/>
          <p:nvPr/>
        </p:nvSpPr>
        <p:spPr>
          <a:xfrm>
            <a:off x="2774675" y="2645425"/>
            <a:ext cx="6003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Stomach, heart, lungs, trimmings, onion, oatmeal, salt, black pepper, coriander, mace, nutmeg, water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3: Name one of the parties (exc. No affiliation) currently holding at least 1 seat in the Scottish Parliament (hint, they all start with “Scottish”)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38" name="Google Shape;138;p28"/>
          <p:cNvSpPr txBox="1"/>
          <p:nvPr/>
        </p:nvSpPr>
        <p:spPr>
          <a:xfrm>
            <a:off x="3206150" y="2904225"/>
            <a:ext cx="619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SNP, SCAUP, SL, SGP, SLD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4: Name any of Scotlands top 5 Highest mountains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44" name="Google Shape;144;p29"/>
          <p:cNvSpPr txBox="1"/>
          <p:nvPr/>
        </p:nvSpPr>
        <p:spPr>
          <a:xfrm>
            <a:off x="3119875" y="2501650"/>
            <a:ext cx="523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Ben Nevis, Ben Macdui, Braeriach, Carin Toul, Sgor an Lochain Uaine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5: Name any of the Sean Connery Bond Films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50" name="Google Shape;150;p30"/>
          <p:cNvSpPr txBox="1"/>
          <p:nvPr/>
        </p:nvSpPr>
        <p:spPr>
          <a:xfrm>
            <a:off x="3033625" y="1897800"/>
            <a:ext cx="5175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Dr No, FRWL, Goldfinger, Thunderball, YOLT, DAF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503075" y="485725"/>
            <a:ext cx="8274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6: Name any number 1 single by Calvin Harris (Hint - There are 9 to chose from)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56" name="Google Shape;156;p31"/>
          <p:cNvSpPr txBox="1"/>
          <p:nvPr/>
        </p:nvSpPr>
        <p:spPr>
          <a:xfrm>
            <a:off x="2444075" y="3511800"/>
            <a:ext cx="6333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strike="sngStrike"/>
              <a:t>Bounce, Feel so Close, Let’s Go, We’ll be coming back, How deep is your love, This is what you came for, Giant</a:t>
            </a:r>
            <a:endParaRPr sz="22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 txBox="1"/>
          <p:nvPr/>
        </p:nvSpPr>
        <p:spPr>
          <a:xfrm>
            <a:off x="2501650" y="1883425"/>
            <a:ext cx="634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Promises, One Kiss, Feels, Blame, Summer, Under Control, I need your love, sweet nothing, I’m not alone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77675" y="503200"/>
            <a:ext cx="7634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Noo listen up a' body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I’m going to ask you 10 questions about Scotland, its traditions and its people. For each one there will be more than one correct answer.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You will get a point if your answer is correct and if you answer is unique in the room. Otherwise no </a:t>
            </a:r>
            <a:r>
              <a:rPr lang="en-GB" sz="2100"/>
              <a:t>points</a:t>
            </a:r>
            <a:r>
              <a:rPr lang="en-GB" sz="2100"/>
              <a:t>.</a:t>
            </a:r>
            <a:r>
              <a:rPr lang="en-GB" sz="2100"/>
              <a:t> </a:t>
            </a:r>
            <a:endParaRPr sz="2100"/>
          </a:p>
        </p:txBody>
      </p:sp>
      <p:sp>
        <p:nvSpPr>
          <p:cNvPr id="62" name="Google Shape;62;p14"/>
          <p:cNvSpPr txBox="1"/>
          <p:nvPr/>
        </p:nvSpPr>
        <p:spPr>
          <a:xfrm>
            <a:off x="3076750" y="3105500"/>
            <a:ext cx="5923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A-nis èist ris a h-uile duine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Tha mi a’ dol a chur 10 ceistean oirbh mu Alba, a traidiseanan agus a daoine. Airson gach fear bidh barrachd air aon fhreagairt cheart.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Gheibh thu puing ma tha do fhreagairt ceart agus ma tha do fhreagairt gun samhail san t-seòmar. Mur eil, chan eil puingean.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503075" y="485725"/>
            <a:ext cx="8274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7: Name one of the three verdicts available for a Scottish jury to pick in a criminal trial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63" name="Google Shape;163;p32"/>
          <p:cNvSpPr txBox="1"/>
          <p:nvPr/>
        </p:nvSpPr>
        <p:spPr>
          <a:xfrm>
            <a:off x="3148650" y="2185350"/>
            <a:ext cx="5003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Guilty, Not Guilty, Not Proven</a:t>
            </a:r>
            <a:endParaRPr sz="2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503075" y="485725"/>
            <a:ext cx="8274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8: Name one of the 5 largest scottish lochs (by volume)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69" name="Google Shape;169;p33"/>
          <p:cNvSpPr txBox="1"/>
          <p:nvPr/>
        </p:nvSpPr>
        <p:spPr>
          <a:xfrm>
            <a:off x="3033625" y="2012825"/>
            <a:ext cx="5003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Ness, Lomond, Morar, Tay, Awe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503075" y="485725"/>
            <a:ext cx="8274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9: Name one of the top 5 most popular baby names in 2020 in Scotland (Either one of the top 5 boys or one of the top 5 girls)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75" name="Google Shape;175;p34"/>
          <p:cNvSpPr txBox="1"/>
          <p:nvPr/>
        </p:nvSpPr>
        <p:spPr>
          <a:xfrm>
            <a:off x="2746075" y="2530425"/>
            <a:ext cx="5966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Isla, Olivia, Emily, Freya, Ava or Jack, Noah, James, Leo, Oliver</a:t>
            </a:r>
            <a:endParaRPr sz="2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/>
        </p:nvSpPr>
        <p:spPr>
          <a:xfrm>
            <a:off x="503075" y="485725"/>
            <a:ext cx="82746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10: Name any one of the 6 of Robert Burns’ most famous works according to visitscotland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13" y="2379450"/>
            <a:ext cx="80295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25" y="1717550"/>
            <a:ext cx="3714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6438" y="3732000"/>
            <a:ext cx="2943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34100" y="3839638"/>
            <a:ext cx="30099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0213" y="4478550"/>
            <a:ext cx="8172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063" y="3141450"/>
            <a:ext cx="3772274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2645425" y="1717500"/>
            <a:ext cx="5995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We're a' finished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/>
              <a:t>Stayed tuned fur the scores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03075" y="485725"/>
            <a:ext cx="827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Question 1: Name a city in Scotland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03075" y="485725"/>
            <a:ext cx="827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Question 2: Name o</a:t>
            </a:r>
            <a:r>
              <a:rPr lang="en-GB" sz="3800"/>
              <a:t>ne of the ingredients listed on the BBC good food recipe for Haggis</a:t>
            </a:r>
            <a:endParaRPr sz="38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248" y="2041100"/>
            <a:ext cx="2148425" cy="31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3: </a:t>
            </a:r>
            <a:r>
              <a:rPr lang="en-GB" sz="3000"/>
              <a:t>Name one of the parties (exc. No affiliation) currently holding at least 1 seat in the Scottish Parliament (hint, they all start with “Scottish”)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4: </a:t>
            </a:r>
            <a:r>
              <a:rPr lang="en-GB" sz="3000"/>
              <a:t>Name any of Scotlands top 5 Highest mountains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503075" y="485725"/>
            <a:ext cx="8274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5: </a:t>
            </a:r>
            <a:r>
              <a:rPr lang="en-GB" sz="3000"/>
              <a:t>Name any of the Sean Connery Bond Films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503075" y="485725"/>
            <a:ext cx="8274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6: </a:t>
            </a:r>
            <a:r>
              <a:rPr lang="en-GB" sz="3000"/>
              <a:t>Name any number 1 single by Calvin Harris (Hint - There are 9 to chose from)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>
            <a:off x="503075" y="485725"/>
            <a:ext cx="82746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Question 7: </a:t>
            </a:r>
            <a:r>
              <a:rPr lang="en-GB" sz="3000"/>
              <a:t>Name one of the three verdicts available for a Scottish jury to pick in a criminal trial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