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480175" cx="11520475"/>
  <p:notesSz cx="7559675" cy="10691800"/>
  <p:embeddedFontLst>
    <p:embeddedFont>
      <p:font typeface="Source Sans Pro Black"/>
      <p:bold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font" Target="fonts/SourceSansProBlack-boldItalic.fntdata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ourceSansProBlack-bold.fntdata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76000" y="1516320"/>
            <a:ext cx="10367639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576000" y="3479400"/>
            <a:ext cx="10367639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76000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888519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888519" y="347940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76000" y="347940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576000" y="1516320"/>
            <a:ext cx="10367639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76000" y="1516320"/>
            <a:ext cx="10367639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4519" y="1515959"/>
            <a:ext cx="4709879" cy="375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4519" y="1515959"/>
            <a:ext cx="4709879" cy="37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76000" y="1516320"/>
            <a:ext cx="10367639" cy="3758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76000" y="1516320"/>
            <a:ext cx="10367639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576000" y="1516320"/>
            <a:ext cx="5059080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888519" y="1516320"/>
            <a:ext cx="5059080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576000" y="259560"/>
            <a:ext cx="10368000" cy="29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76000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76000" y="347940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888519" y="1516320"/>
            <a:ext cx="5059080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576000" y="1516320"/>
            <a:ext cx="5059080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888519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888519" y="347940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76000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888519" y="1516320"/>
            <a:ext cx="5059080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76000" y="3479400"/>
            <a:ext cx="10367639" cy="1792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76000" y="259560"/>
            <a:ext cx="10368000" cy="63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76000" y="1516320"/>
            <a:ext cx="10367639" cy="3758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839" y="-874800"/>
            <a:ext cx="12344039" cy="822923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-254160" y="0"/>
            <a:ext cx="12648960" cy="7149960"/>
          </a:xfrm>
          <a:prstGeom prst="rect">
            <a:avLst/>
          </a:prstGeom>
          <a:solidFill>
            <a:srgbClr val="271137">
              <a:alpha val="77647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62320" y="4739760"/>
            <a:ext cx="733788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51475" lIns="102950" rIns="102950" tIns="51475">
            <a:noAutofit/>
          </a:bodyPr>
          <a:lstStyle/>
          <a:p>
            <a:pPr indent="0" lvl="0" marL="0" marR="0" rtl="0" algn="l">
              <a:lnSpc>
                <a:spcPct val="54756"/>
              </a:lnSpc>
              <a:spcBef>
                <a:spcPts val="0"/>
              </a:spcBef>
              <a:buSzPct val="25000"/>
              <a:buNone/>
            </a:pPr>
            <a:r>
              <a:rPr b="0" i="0" lang="pt-BR" sz="349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Cadastro Positivo PJ</a:t>
            </a:r>
          </a:p>
        </p:txBody>
      </p:sp>
      <p:sp>
        <p:nvSpPr>
          <p:cNvPr id="61" name="Shape 61"/>
          <p:cNvSpPr/>
          <p:nvPr/>
        </p:nvSpPr>
        <p:spPr>
          <a:xfrm>
            <a:off x="562320" y="5384880"/>
            <a:ext cx="7337880" cy="876599"/>
          </a:xfrm>
          <a:prstGeom prst="rect">
            <a:avLst/>
          </a:prstGeom>
          <a:noFill/>
          <a:ln>
            <a:noFill/>
          </a:ln>
        </p:spPr>
        <p:txBody>
          <a:bodyPr anchorCtr="0" anchor="t" bIns="51475" lIns="102950" rIns="102950" tIns="51475">
            <a:noAutofit/>
          </a:bodyPr>
          <a:lstStyle/>
          <a:p>
            <a:pPr indent="0" lvl="0" marL="0" marR="0" rtl="0" algn="l">
              <a:lnSpc>
                <a:spcPct val="37618"/>
              </a:lnSpc>
              <a:spcBef>
                <a:spcPts val="0"/>
              </a:spcBef>
              <a:buSzPct val="25000"/>
              <a:buNone/>
            </a:pPr>
            <a:r>
              <a:rPr b="0" i="0" lang="pt-BR" sz="508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Equipe X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320" y="749879"/>
            <a:ext cx="3362039" cy="259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039" y="5664960"/>
            <a:ext cx="1009439" cy="4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160" y="192240"/>
            <a:ext cx="1344240" cy="10393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360000" y="622079"/>
            <a:ext cx="4535999" cy="67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pt-BR" sz="4000" u="none" cap="none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70" name="Shape 70"/>
          <p:cNvSpPr/>
          <p:nvPr/>
        </p:nvSpPr>
        <p:spPr>
          <a:xfrm>
            <a:off x="1268275" y="1296000"/>
            <a:ext cx="84612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Arial"/>
              <a:buChar char="●"/>
            </a:pPr>
            <a:r>
              <a:rPr b="1" lang="pt-BR" sz="2000">
                <a:solidFill>
                  <a:srgbClr val="595959"/>
                </a:solidFill>
              </a:rPr>
              <a:t>Falta de formação dos analistas de créditos</a:t>
            </a: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Char char="●"/>
            </a:pPr>
            <a:r>
              <a:rPr b="1" lang="pt-BR" sz="2000">
                <a:solidFill>
                  <a:srgbClr val="595959"/>
                </a:solidFill>
              </a:rPr>
              <a:t>Relatório extenso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595959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ct val="100000"/>
              <a:buChar char="●"/>
            </a:pPr>
            <a:r>
              <a:rPr b="1" lang="pt-BR" sz="2000">
                <a:solidFill>
                  <a:srgbClr val="595959"/>
                </a:solidFill>
              </a:rPr>
              <a:t>Dificuldade em conseguir informações adicionais depois que o relatório é gerado</a:t>
            </a:r>
          </a:p>
        </p:txBody>
      </p:sp>
      <p:sp>
        <p:nvSpPr>
          <p:cNvPr id="71" name="Shape 71"/>
          <p:cNvSpPr/>
          <p:nvPr/>
        </p:nvSpPr>
        <p:spPr>
          <a:xfrm>
            <a:off x="6948360" y="2664000"/>
            <a:ext cx="3491639" cy="149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84039" y="1411200"/>
            <a:ext cx="4455719" cy="435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039" y="5678639"/>
            <a:ext cx="1009439" cy="4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258875" y="622075"/>
            <a:ext cx="6480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Pontos que identificamos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160" y="192240"/>
            <a:ext cx="1344240" cy="10393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360000" y="622079"/>
            <a:ext cx="4535999" cy="67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pt-BR" sz="4000" strike="noStrike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81" name="Shape 81"/>
          <p:cNvSpPr/>
          <p:nvPr/>
        </p:nvSpPr>
        <p:spPr>
          <a:xfrm>
            <a:off x="2736000" y="1339200"/>
            <a:ext cx="5039999" cy="4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948360" y="2664000"/>
            <a:ext cx="3491639" cy="149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684039" y="1411200"/>
            <a:ext cx="4455719" cy="435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039" y="5678639"/>
            <a:ext cx="1009439" cy="46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2946150" y="2545500"/>
            <a:ext cx="5112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pt-BR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 </a:t>
            </a:r>
            <a:r>
              <a:rPr b="1" lang="pt-BR" sz="3600"/>
              <a:t>Demo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448000" y="1368000"/>
            <a:ext cx="6480000" cy="97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9600"/>
            <a:ext cx="11519999" cy="65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039" y="5664960"/>
            <a:ext cx="1009439" cy="4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