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2"/>
  </p:notesMasterIdLst>
  <p:handoutMasterIdLst>
    <p:handoutMasterId r:id="rId23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72" r:id="rId15"/>
    <p:sldId id="368" r:id="rId16"/>
    <p:sldId id="370" r:id="rId17"/>
    <p:sldId id="371" r:id="rId18"/>
    <p:sldId id="369" r:id="rId19"/>
    <p:sldId id="373" r:id="rId20"/>
    <p:sldId id="282" r:id="rId21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72"/>
            <p14:sldId id="368"/>
            <p14:sldId id="370"/>
            <p14:sldId id="371"/>
            <p14:sldId id="369"/>
            <p14:sldId id="37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7674" autoAdjust="0"/>
  </p:normalViewPr>
  <p:slideViewPr>
    <p:cSldViewPr snapToGrid="0">
      <p:cViewPr varScale="1">
        <p:scale>
          <a:sx n="83" d="100"/>
          <a:sy n="83" d="100"/>
        </p:scale>
        <p:origin x="579" y="60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03/02/2017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Create project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file</a:t>
            </a:r>
            <a:endParaRPr lang="pt-PT" sz="12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Snake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classification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intellisense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Error Validation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Inline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Error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Remote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ScreenShot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Deploy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Debug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Enter debug mode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output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Navigate call stack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locals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Expand variable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watch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to watch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Step 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Continue</a:t>
            </a:r>
            <a:endParaRPr lang="pt-PT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Create project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file</a:t>
            </a:r>
            <a:endParaRPr lang="pt-PT" sz="12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Snake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classification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intellisense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Error Validation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Inline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Error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Remote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ScreenShot window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Deploy</a:t>
            </a:r>
            <a:endParaRPr lang="pt-PT" sz="1200" dirty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Debug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Enter debug mode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output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Navigate call stack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locals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Expand variable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Show watch window</a:t>
            </a:r>
            <a:endParaRPr lang="pt-PT" sz="1200" dirty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Add to watch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Step </a:t>
            </a:r>
            <a:endParaRPr lang="pt-PT" sz="1200" dirty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/>
              <a:t>Continue</a:t>
            </a:r>
            <a:endParaRPr lang="pt-PT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‹nº›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br>
              <a:rPr lang="pt-PT" dirty="0"/>
            </a:br>
            <a:r>
              <a:rPr lang="en-US" dirty="0"/>
              <a:t>Dissertation</a:t>
            </a:r>
            <a:r>
              <a:rPr lang="pt-PT" dirty="0"/>
              <a:t> 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/>
              <a:t>03-02-2017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3 - Code Generation Tools</a:t>
            </a:r>
            <a:br>
              <a:rPr lang="pt-PT" dirty="0"/>
            </a:b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Gppg - Gardens Point Parser Generator </a:t>
            </a:r>
          </a:p>
          <a:p>
            <a:pPr lvl="1"/>
            <a:r>
              <a:rPr lang="pt-PT" sz="2000" dirty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/>
          </a:p>
          <a:p>
            <a:pPr lvl="1"/>
            <a:r>
              <a:rPr lang="pt-PT" sz="2000" dirty="0"/>
              <a:t>Uses Yacc speciﬁcation</a:t>
            </a:r>
          </a:p>
          <a:p>
            <a:pPr lvl="1"/>
            <a:r>
              <a:rPr lang="pt-PT" sz="2000" dirty="0"/>
              <a:t>symbol → symbol symbol ···symbol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Program	: SourceElements EOF			{ $$ = BuildProgramNode($1); } ;</a:t>
            </a:r>
          </a:p>
          <a:p>
            <a:endParaRPr lang="pt-PT" sz="1600" b="1" dirty="0"/>
          </a:p>
          <a:p>
            <a:r>
              <a:rPr lang="en-GB" sz="1600" b="1" dirty="0"/>
              <a:t>SourceElements</a:t>
            </a:r>
          </a:p>
          <a:p>
            <a:r>
              <a:rPr lang="en-GB" sz="1600" b="1" dirty="0"/>
              <a:t>	: EolOpt /* Empty */			{ $$ = BuildSourceElementsNode();}</a:t>
            </a:r>
          </a:p>
          <a:p>
            <a:r>
              <a:rPr lang="en-GB" sz="1600" b="1" dirty="0"/>
              <a:t>	| EolOpt SourceElement SourceElements	{ $$ = BuildSourceElementsNode($2,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/>
              <a:t>SourceElement</a:t>
            </a:r>
          </a:p>
          <a:p>
            <a:r>
              <a:rPr lang="en-GB" sz="1600" b="1" dirty="0"/>
              <a:t>	: SubDeclaration		{ $$ = BuildSourceElementNode($1); }</a:t>
            </a:r>
          </a:p>
          <a:p>
            <a:r>
              <a:rPr lang="en-GB" sz="1600" b="1" dirty="0"/>
              <a:t>	| FunctionDeclaration		{ $$ = BuildSourceElementNode($1); }</a:t>
            </a:r>
          </a:p>
          <a:p>
            <a:r>
              <a:rPr lang="en-GB" sz="1600" b="1" dirty="0"/>
              <a:t>	| bsLibrary bsStr</a:t>
            </a:r>
          </a:p>
          <a:p>
            <a:r>
              <a:rPr lang="en-GB" sz="1600" b="1" dirty="0"/>
              <a:t>	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4 - Debugger </a:t>
            </a:r>
            <a:br>
              <a:rPr lang="en-GB" dirty="0"/>
            </a:br>
            <a:endParaRPr lang="en-GB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Telnet</a:t>
            </a:r>
          </a:p>
          <a:p>
            <a:pPr lvl="1"/>
            <a:r>
              <a:rPr lang="en-US" sz="2200" dirty="0"/>
              <a:t>Communication</a:t>
            </a:r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/>
              <a:t>Deploy</a:t>
            </a:r>
          </a:p>
          <a:p>
            <a:r>
              <a:rPr lang="en-US" sz="2400" dirty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/>
              <a:t>5 - Deploy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/>
              <a:t>Remove debug code</a:t>
            </a:r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Upload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/>
              <a:t>Multi-part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/>
              <a:t>6 - Remote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Emulates Remote</a:t>
            </a:r>
          </a:p>
          <a:p>
            <a:pPr marL="342900" indent="-342900"/>
            <a:r>
              <a:rPr lang="en-US" sz="2400" dirty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</a:p>
          <a:p>
            <a:pPr marL="342900" indent="-342900"/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3200" dirty="0"/>
              <a:t>Used Extension Points</a:t>
            </a:r>
          </a:p>
          <a:p>
            <a:pPr marL="573658" lvl="1" indent="-342900"/>
            <a:r>
              <a:rPr lang="pt-PT" sz="2800" dirty="0"/>
              <a:t>VsPackage</a:t>
            </a:r>
          </a:p>
          <a:p>
            <a:pPr marL="737171" lvl="2" indent="-342900"/>
            <a:r>
              <a:rPr lang="pt-PT" sz="2600" dirty="0"/>
              <a:t>UI Elements, Services, Projects, Editors, Designers</a:t>
            </a:r>
          </a:p>
          <a:p>
            <a:pPr marL="573658" lvl="1" indent="-342900"/>
            <a:r>
              <a:rPr lang="pt-PT" sz="2800" dirty="0"/>
              <a:t>MefComponent</a:t>
            </a:r>
          </a:p>
          <a:p>
            <a:pPr marL="737171" lvl="2" indent="-342900"/>
            <a:r>
              <a:rPr lang="pt-PT" sz="2600" dirty="0"/>
              <a:t>Syntax highlight</a:t>
            </a:r>
          </a:p>
          <a:p>
            <a:pPr marL="737171" lvl="2" indent="-342900"/>
            <a:r>
              <a:rPr lang="pt-PT" sz="2600" dirty="0"/>
              <a:t>Intellisense</a:t>
            </a:r>
          </a:p>
          <a:p>
            <a:pPr marL="737171" lvl="2" indent="-342900"/>
            <a:r>
              <a:rPr lang="pt-PT" sz="2600" dirty="0"/>
              <a:t>Errors </a:t>
            </a:r>
          </a:p>
          <a:p>
            <a:pPr marL="573658" lvl="1" indent="-342900"/>
            <a:r>
              <a:rPr lang="pt-PT" sz="2800" dirty="0"/>
              <a:t>Project Template</a:t>
            </a:r>
          </a:p>
          <a:p>
            <a:pPr marL="573658" lvl="1" indent="-342900"/>
            <a:r>
              <a:rPr lang="pt-PT" sz="2800" dirty="0"/>
              <a:t>Item Template</a:t>
            </a:r>
          </a:p>
          <a:p>
            <a:pPr marL="737171" lvl="2" indent="-342900"/>
            <a:endParaRPr lang="pt-PT" sz="2600" dirty="0"/>
          </a:p>
          <a:p>
            <a:pPr marL="737171" lvl="2" indent="-342900"/>
            <a:endParaRPr lang="pt-PT" sz="2600" dirty="0"/>
          </a:p>
        </p:txBody>
      </p:sp>
    </p:spTree>
    <p:extLst>
      <p:ext uri="{BB962C8B-B14F-4D97-AF65-F5344CB8AC3E}">
        <p14:creationId xmlns:p14="http://schemas.microsoft.com/office/powerpoint/2010/main" val="407774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/>
              <a:t>Main project</a:t>
            </a:r>
          </a:p>
          <a:p>
            <a:pPr marL="573658" lvl="1" indent="-342900"/>
            <a:r>
              <a:rPr lang="pt-PT" sz="2200" dirty="0"/>
              <a:t>Installer</a:t>
            </a:r>
          </a:p>
          <a:p>
            <a:pPr marL="573658" lvl="1" indent="-342900"/>
            <a:r>
              <a:rPr lang="pt-PT" sz="2200" dirty="0"/>
              <a:t>Project/Item Templates</a:t>
            </a:r>
          </a:p>
          <a:p>
            <a:pPr marL="342900" indent="-342900"/>
            <a:r>
              <a:rPr lang="pt-PT" sz="2400" dirty="0"/>
              <a:t>Builder/Deploy</a:t>
            </a:r>
          </a:p>
          <a:p>
            <a:pPr marL="573658" lvl="1" indent="-342900"/>
            <a:r>
              <a:rPr lang="pt-PT" sz="2200" dirty="0"/>
              <a:t>Build tasks</a:t>
            </a:r>
          </a:p>
          <a:p>
            <a:pPr marL="342900" indent="-342900"/>
            <a:r>
              <a:rPr lang="pt-PT" sz="2400" dirty="0"/>
              <a:t>Editor Extensions</a:t>
            </a:r>
          </a:p>
          <a:p>
            <a:pPr marL="573658" lvl="1" indent="-342900"/>
            <a:r>
              <a:rPr lang="pt-PT" sz="2200" dirty="0"/>
              <a:t>Laguage service</a:t>
            </a:r>
          </a:p>
          <a:p>
            <a:pPr marL="342900" indent="-342900"/>
            <a:r>
              <a:rPr lang="pt-PT" sz="2400" dirty="0"/>
              <a:t>Debugger integration</a:t>
            </a:r>
          </a:p>
          <a:p>
            <a:pPr marL="573658" lvl="1" indent="-342900"/>
            <a:r>
              <a:rPr lang="pt-PT" sz="2200" dirty="0"/>
              <a:t>Debugger Engine</a:t>
            </a:r>
          </a:p>
          <a:p>
            <a:pPr marL="573658" lvl="1" indent="-342900"/>
            <a:r>
              <a:rPr lang="pt-PT" sz="2200" dirty="0"/>
              <a:t>Telnet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 (Debugger Engine)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err="1"/>
              <a:t>Register</a:t>
            </a:r>
            <a:endParaRPr lang="pt-PT" sz="2400" dirty="0"/>
          </a:p>
          <a:p>
            <a:pPr marL="342900" indent="-342900"/>
            <a:r>
              <a:rPr lang="pt-PT" sz="2400" dirty="0"/>
              <a:t>Launcher </a:t>
            </a:r>
          </a:p>
          <a:p>
            <a:pPr marL="342900" indent="-342900"/>
            <a:r>
              <a:rPr lang="pt-PT" sz="2400" dirty="0"/>
              <a:t>Debugger Engine</a:t>
            </a:r>
            <a:endParaRPr lang="pt-PT" sz="2000" dirty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/>
              <a:t>7 - Visual Studio Extension (Debugger Engine)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/>
              <a:t>DebuggedProcess</a:t>
            </a:r>
          </a:p>
          <a:p>
            <a:pPr marL="342900" indent="-342900"/>
            <a:r>
              <a:rPr lang="pt-PT" sz="2400" dirty="0"/>
              <a:t>EngineCallback</a:t>
            </a:r>
          </a:p>
          <a:p>
            <a:pPr marL="342900" indent="-342900"/>
            <a:r>
              <a:rPr lang="pt-PT" sz="2400" dirty="0"/>
              <a:t>RokuController</a:t>
            </a:r>
          </a:p>
          <a:p>
            <a:pPr marL="342900" indent="-342900"/>
            <a:r>
              <a:rPr lang="pt-PT" sz="2400" dirty="0"/>
              <a:t>TcpTransporter</a:t>
            </a:r>
          </a:p>
          <a:p>
            <a:pPr marL="342900" indent="-342900"/>
            <a:r>
              <a:rPr lang="pt-PT" sz="2400" dirty="0"/>
              <a:t>Parser</a:t>
            </a:r>
          </a:p>
          <a:p>
            <a:pPr marL="0" indent="0">
              <a:buNone/>
            </a:pPr>
            <a:endParaRPr lang="pt-PT" sz="2000" dirty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788" y="1159660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/>
              <a:t>Demo</a:t>
            </a:r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8 - </a:t>
            </a:r>
            <a:r>
              <a:rPr lang="pt-PT" dirty="0"/>
              <a:t>Conclusions</a:t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9059163" cy="4630976"/>
          </a:xfrm>
        </p:spPr>
        <p:txBody>
          <a:bodyPr/>
          <a:lstStyle/>
          <a:p>
            <a:r>
              <a:rPr lang="pt-PT" sz="2400" dirty="0"/>
              <a:t>Improvements</a:t>
            </a:r>
          </a:p>
          <a:p>
            <a:pPr lvl="1"/>
            <a:r>
              <a:rPr lang="pt-PT" sz="2000" dirty="0"/>
              <a:t>Support All BrightScript Statments</a:t>
            </a:r>
          </a:p>
          <a:p>
            <a:pPr lvl="1"/>
            <a:r>
              <a:rPr lang="pt-PT" sz="2000" dirty="0"/>
              <a:t>View variables on the callback stack</a:t>
            </a:r>
          </a:p>
          <a:p>
            <a:pPr lvl="1"/>
            <a:r>
              <a:rPr lang="pt-PT" sz="2000" dirty="0"/>
              <a:t>Interllisense source</a:t>
            </a:r>
          </a:p>
          <a:p>
            <a:r>
              <a:rPr lang="pt-PT" sz="2200" dirty="0"/>
              <a:t>Future work</a:t>
            </a:r>
          </a:p>
          <a:p>
            <a:pPr lvl="1"/>
            <a:r>
              <a:rPr lang="pt-PT" sz="2000" dirty="0"/>
              <a:t>Import existing code</a:t>
            </a:r>
          </a:p>
          <a:p>
            <a:pPr lvl="1"/>
            <a:r>
              <a:rPr lang="pt-PT" sz="2000" dirty="0"/>
              <a:t>Scene Graph support</a:t>
            </a:r>
          </a:p>
          <a:p>
            <a:pPr lvl="2"/>
            <a:r>
              <a:rPr lang="pt-PT" sz="1800" dirty="0"/>
              <a:t>XML UI definition</a:t>
            </a:r>
          </a:p>
          <a:p>
            <a:pPr lvl="2"/>
            <a:r>
              <a:rPr lang="pt-PT" sz="1800" dirty="0"/>
              <a:t>Multi Thread</a:t>
            </a:r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9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Index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182916"/>
            <a:ext cx="9981890" cy="4650955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3200" dirty="0"/>
              <a:t>Introduction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Code Generation Tools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Debugger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Remote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Visual Studio Extension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/>
              <a:t>Conclusions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/>
              <a:t>Introduction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Roku</a:t>
            </a:r>
          </a:p>
          <a:p>
            <a:pPr marL="573658" lvl="1" indent="-342900"/>
            <a:r>
              <a:rPr lang="en-US" sz="2000" dirty="0"/>
              <a:t>Boxs</a:t>
            </a:r>
          </a:p>
          <a:p>
            <a:r>
              <a:rPr lang="en-US" sz="2400" dirty="0"/>
              <a:t>BrightScript</a:t>
            </a:r>
          </a:p>
          <a:p>
            <a:pPr marL="573658" lvl="1" indent="-342900" algn="just"/>
            <a:r>
              <a:rPr lang="en-US" sz="2000" dirty="0"/>
              <a:t>Based on VB and JavaScript</a:t>
            </a:r>
          </a:p>
          <a:p>
            <a:r>
              <a:rPr lang="en-US" sz="2400" dirty="0"/>
              <a:t>Existing tools</a:t>
            </a:r>
          </a:p>
          <a:p>
            <a:pPr marL="573658" lvl="1" indent="-342900"/>
            <a:r>
              <a:rPr lang="en-US" sz="2000" dirty="0"/>
              <a:t>Ide – Plugin for Eclipse </a:t>
            </a:r>
          </a:p>
          <a:p>
            <a:pPr marL="573658" lvl="1" indent="-342900"/>
            <a:r>
              <a:rPr lang="en-US" sz="2000" dirty="0"/>
              <a:t>Text editors</a:t>
            </a:r>
          </a:p>
          <a:p>
            <a:pPr marL="680021" lvl="2" indent="-285750"/>
            <a:r>
              <a:rPr lang="en-US" sz="1800" dirty="0"/>
              <a:t>Syntax Highlight: Sublime, Atom</a:t>
            </a:r>
          </a:p>
          <a:p>
            <a:pPr marL="573658" lvl="1" indent="-342900"/>
            <a:r>
              <a:rPr lang="en-US" sz="2000" dirty="0"/>
              <a:t>Deploy</a:t>
            </a:r>
          </a:p>
          <a:p>
            <a:pPr marL="680021" lvl="2" indent="-285750"/>
            <a:r>
              <a:rPr lang="en-US" sz="1800" dirty="0"/>
              <a:t>Make file / Coffee script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en-US" dirty="0"/>
              <a:t>Introduction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Sky</a:t>
            </a:r>
          </a:p>
          <a:p>
            <a:pPr marL="573658" lvl="1" indent="-342900"/>
            <a:r>
              <a:rPr lang="en-US" sz="2200" dirty="0"/>
              <a:t>Now Tv</a:t>
            </a:r>
          </a:p>
          <a:p>
            <a:pPr marL="573658" lvl="1" indent="-342900"/>
            <a:r>
              <a:rPr lang="en-US" sz="2200" dirty="0"/>
              <a:t>Sky Store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en-US" dirty="0"/>
              <a:t>Introduction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400" dirty="0"/>
              <a:t>Architecture</a:t>
            </a:r>
            <a:endParaRPr lang="en-US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2 - Compilers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/>
              <a:t>Scanner</a:t>
            </a:r>
          </a:p>
          <a:p>
            <a:r>
              <a:rPr lang="en-US" sz="2200" dirty="0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2 - Compilers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/>
              <a:t>Scanner</a:t>
            </a:r>
          </a:p>
          <a:p>
            <a:pPr lvl="1"/>
            <a:r>
              <a:rPr lang="en-US" sz="2000" dirty="0"/>
              <a:t>Regular Expressions</a:t>
            </a:r>
          </a:p>
          <a:p>
            <a:pPr lvl="1"/>
            <a:r>
              <a:rPr lang="en-US" sz="2000" dirty="0"/>
              <a:t>FSA </a:t>
            </a:r>
          </a:p>
          <a:p>
            <a:pPr lvl="2"/>
            <a:r>
              <a:rPr lang="en-US" sz="1800" dirty="0"/>
              <a:t>Finite State Autómata</a:t>
            </a:r>
          </a:p>
          <a:p>
            <a:pPr lvl="1"/>
            <a:r>
              <a:rPr lang="en-US" sz="2000" dirty="0"/>
              <a:t>Generates 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996" y="844549"/>
            <a:ext cx="8121867" cy="43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2 - Compilers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en-US" sz="2200" dirty="0"/>
              <a:t>Parser</a:t>
            </a:r>
          </a:p>
          <a:p>
            <a:pPr lvl="1"/>
            <a:r>
              <a:rPr lang="en-US" sz="2000" dirty="0"/>
              <a:t>LALR(1) </a:t>
            </a:r>
          </a:p>
          <a:p>
            <a:pPr lvl="2"/>
            <a:r>
              <a:rPr lang="en-US" sz="1800" dirty="0"/>
              <a:t>Look-Ahead token, Left-to-Right - rightmost derivation</a:t>
            </a:r>
          </a:p>
          <a:p>
            <a:pPr lvl="1"/>
            <a:r>
              <a:rPr lang="pt-PT" sz="2000" dirty="0"/>
              <a:t>symbol → symbol symbol ···symbol</a:t>
            </a:r>
            <a:endParaRPr lang="en-US" sz="2000" dirty="0"/>
          </a:p>
          <a:p>
            <a:pPr lvl="1"/>
            <a:r>
              <a:rPr lang="en-US" sz="2000" dirty="0"/>
              <a:t>Generates AST (Abstract Syntax Tree)</a:t>
            </a:r>
          </a:p>
          <a:p>
            <a:pPr lvl="1"/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483802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3 - Code Generation Tools</a:t>
            </a:r>
            <a:br>
              <a:rPr lang="pt-PT" dirty="0"/>
            </a:b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GPlex - Gardens Point LEX </a:t>
            </a:r>
          </a:p>
          <a:p>
            <a:pPr lvl="1"/>
            <a:r>
              <a:rPr lang="pt-PT" sz="2000" dirty="0"/>
              <a:t>Generates a Scanner in C#</a:t>
            </a:r>
          </a:p>
          <a:p>
            <a:pPr lvl="1"/>
            <a:r>
              <a:rPr lang="pt-PT" sz="2000" dirty="0"/>
              <a:t>Uses Lex speciﬁcation</a:t>
            </a:r>
          </a:p>
          <a:p>
            <a:pPr lvl="1"/>
            <a:r>
              <a:rPr lang="pt-PT" sz="2000" dirty="0"/>
              <a:t>Deterministic Finite Automaton (DFA)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/>
              <a:t>Ident</a:t>
            </a:r>
            <a:r>
              <a:rPr lang="pt-PT" sz="2000" b="1" dirty="0"/>
              <a:t>	</a:t>
            </a:r>
            <a:r>
              <a:rPr lang="pl-PL" sz="2000" b="1" dirty="0"/>
              <a:t>[a-zA-Z_][a-zA-Z0-9_]*</a:t>
            </a:r>
          </a:p>
          <a:p>
            <a:r>
              <a:rPr lang="pl-PL" sz="2000" b="1" dirty="0"/>
              <a:t>Num</a:t>
            </a:r>
            <a:r>
              <a:rPr lang="pt-PT" sz="2000" b="1" dirty="0"/>
              <a:t>	</a:t>
            </a:r>
            <a:r>
              <a:rPr lang="pl-PL" sz="2000" b="1" dirty="0"/>
              <a:t>[0-9]+</a:t>
            </a:r>
          </a:p>
          <a:p>
            <a:r>
              <a:rPr lang="pl-PL" sz="2000" b="1" dirty="0"/>
              <a:t>Real</a:t>
            </a:r>
            <a:r>
              <a:rPr lang="pt-PT" sz="2000" b="1" dirty="0"/>
              <a:t>	</a:t>
            </a:r>
            <a:r>
              <a:rPr lang="pl-PL" sz="2000" b="1" dirty="0"/>
              <a:t>([0-9]+"."[0-9]*)|([0-9]*"."[0-9]+)</a:t>
            </a:r>
            <a:r>
              <a:rPr lang="pt-PT" sz="2000" b="1" dirty="0"/>
              <a:t> </a:t>
            </a:r>
          </a:p>
          <a:p>
            <a:endParaRPr lang="pt-PT" sz="2000" b="1" dirty="0"/>
          </a:p>
          <a:p>
            <a:r>
              <a:rPr lang="pt-PT" sz="2000" b="1" dirty="0"/>
              <a:t>Number 	{Num}|{Real}</a:t>
            </a:r>
          </a:p>
          <a:p>
            <a:endParaRPr lang="pt-PT" sz="2000" b="1" dirty="0"/>
          </a:p>
          <a:p>
            <a:r>
              <a:rPr lang="en-GB" sz="2000" b="1" dirty="0"/>
              <a:t>{Number}	{ return (int)Tokens.bsNumber; }</a:t>
            </a:r>
          </a:p>
          <a:p>
            <a:r>
              <a:rPr lang="en-GB" sz="2000" b="1" dirty="0"/>
              <a:t>{Ident}	{ return (int)Tokens.bsIdent;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1027</TotalTime>
  <Words>418</Words>
  <Application>Microsoft Office PowerPoint</Application>
  <PresentationFormat>Personalizados</PresentationFormat>
  <Paragraphs>187</Paragraphs>
  <Slides>20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4 - Debugger  </vt:lpstr>
      <vt:lpstr>5 - Deploy  </vt:lpstr>
      <vt:lpstr>6 - Remote  </vt:lpstr>
      <vt:lpstr>7 - Visual Studio Extension </vt:lpstr>
      <vt:lpstr>7 - Visual Studio Extension </vt:lpstr>
      <vt:lpstr>7 - Visual Studio Extension (Debugger Engine) </vt:lpstr>
      <vt:lpstr>7 - Visual Studio Extension (Debugger Engine) </vt:lpstr>
      <vt:lpstr>7-Integração Visual Studio  </vt:lpstr>
      <vt:lpstr>8 - Conclusions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Celso Fernandes</cp:lastModifiedBy>
  <cp:revision>85</cp:revision>
  <cp:lastPrinted>2013-01-11T11:49:20Z</cp:lastPrinted>
  <dcterms:created xsi:type="dcterms:W3CDTF">2013-11-08T14:21:25Z</dcterms:created>
  <dcterms:modified xsi:type="dcterms:W3CDTF">2017-02-03T12:13:40Z</dcterms:modified>
</cp:coreProperties>
</file>