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60" r:id="rId15"/>
    <p:sldId id="372" r:id="rId16"/>
    <p:sldId id="368" r:id="rId17"/>
    <p:sldId id="370" r:id="rId18"/>
    <p:sldId id="371" r:id="rId19"/>
    <p:sldId id="369" r:id="rId20"/>
    <p:sldId id="373" r:id="rId21"/>
    <p:sldId id="282" r:id="rId22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60"/>
            <p14:sldId id="372"/>
            <p14:sldId id="368"/>
            <p14:sldId id="370"/>
            <p14:sldId id="371"/>
            <p14:sldId id="369"/>
            <p14:sldId id="3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7674" autoAdjust="0"/>
  </p:normalViewPr>
  <p:slideViewPr>
    <p:cSldViewPr snapToGrid="0">
      <p:cViewPr varScale="1">
        <p:scale>
          <a:sx n="105" d="100"/>
          <a:sy n="105" d="100"/>
        </p:scale>
        <p:origin x="1272" y="132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02/02/2017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r>
              <a:rPr lang="pt-PT" dirty="0"/>
              <a:t/>
            </a:r>
            <a:br>
              <a:rPr lang="pt-PT" dirty="0"/>
            </a:br>
            <a:r>
              <a:rPr lang="pt-PT" dirty="0" err="1"/>
              <a:t>Dissertation</a:t>
            </a:r>
            <a:r>
              <a:rPr lang="pt-PT" dirty="0"/>
              <a:t> 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/>
              <a:t>19-07-2016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Gppg </a:t>
            </a:r>
            <a:r>
              <a:rPr lang="pt-PT" sz="2200" dirty="0"/>
              <a:t>- Gardens Point Parser Generator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 smtClean="0"/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Yacc </a:t>
            </a:r>
            <a:r>
              <a:rPr lang="pt-PT" sz="2000" dirty="0" smtClean="0"/>
              <a:t>speciﬁcation</a:t>
            </a:r>
          </a:p>
          <a:p>
            <a:pPr lvl="1"/>
            <a:r>
              <a:rPr lang="pt-PT" sz="2000" dirty="0"/>
              <a:t>symbol → symbol symbol ···symbol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Program	: </a:t>
            </a:r>
            <a:r>
              <a:rPr lang="en-GB" sz="1600" b="1" dirty="0"/>
              <a:t>SourceElements</a:t>
            </a:r>
            <a:r>
              <a:rPr lang="en-GB" sz="1600" b="1" dirty="0"/>
              <a:t> </a:t>
            </a:r>
            <a:r>
              <a:rPr lang="en-GB" sz="1600" b="1" dirty="0" smtClean="0"/>
              <a:t>EOF			{ </a:t>
            </a:r>
            <a:r>
              <a:rPr lang="en-GB" sz="1600" b="1" dirty="0"/>
              <a:t>$$ = </a:t>
            </a:r>
            <a:r>
              <a:rPr lang="en-GB" sz="1600" b="1" dirty="0"/>
              <a:t>BuildProgramNode</a:t>
            </a:r>
            <a:r>
              <a:rPr lang="en-GB" sz="1600" b="1" dirty="0"/>
              <a:t>($1); </a:t>
            </a:r>
            <a:r>
              <a:rPr lang="en-GB" sz="1600" b="1" dirty="0" smtClean="0"/>
              <a:t>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  <a:endParaRPr lang="en-GB" sz="1600" b="1" dirty="0"/>
          </a:p>
          <a:p>
            <a:r>
              <a:rPr lang="en-GB" sz="1600" b="1" dirty="0"/>
              <a:t>	: </a:t>
            </a:r>
            <a:r>
              <a:rPr lang="en-GB" sz="1600" b="1" dirty="0"/>
              <a:t>EolOpt</a:t>
            </a:r>
            <a:r>
              <a:rPr lang="en-GB" sz="1600" b="1" dirty="0"/>
              <a:t> /* Empty </a:t>
            </a:r>
            <a:r>
              <a:rPr lang="en-GB" sz="1600" b="1" dirty="0" smtClean="0"/>
              <a:t>*/</a:t>
            </a:r>
            <a:r>
              <a:rPr lang="en-GB" sz="1600" b="1" dirty="0"/>
              <a:t>	</a:t>
            </a:r>
            <a:r>
              <a:rPr lang="en-GB" sz="1600" b="1" dirty="0" smtClean="0"/>
              <a:t>		{ </a:t>
            </a:r>
            <a:r>
              <a:rPr lang="en-GB" sz="1600" b="1" dirty="0"/>
              <a:t>$$ = </a:t>
            </a:r>
            <a:r>
              <a:rPr lang="en-GB" sz="1600" b="1" dirty="0"/>
              <a:t>BuildSourceElementsNode</a:t>
            </a:r>
            <a:r>
              <a:rPr lang="en-GB" sz="1600" b="1" dirty="0"/>
              <a:t>();}</a:t>
            </a:r>
          </a:p>
          <a:p>
            <a:r>
              <a:rPr lang="en-GB" sz="1600" b="1" dirty="0"/>
              <a:t>	| </a:t>
            </a:r>
            <a:r>
              <a:rPr lang="en-GB" sz="1600" b="1" dirty="0"/>
              <a:t>EolOpt</a:t>
            </a:r>
            <a:r>
              <a:rPr lang="en-GB" sz="1600" b="1" dirty="0"/>
              <a:t> </a:t>
            </a:r>
            <a:r>
              <a:rPr lang="en-GB" sz="1600" b="1" dirty="0"/>
              <a:t>SourceElement</a:t>
            </a:r>
            <a:r>
              <a:rPr lang="en-GB" sz="1600" b="1" dirty="0"/>
              <a:t> </a:t>
            </a:r>
            <a:r>
              <a:rPr lang="en-GB" sz="1600" b="1" dirty="0"/>
              <a:t>SourceElements</a:t>
            </a:r>
            <a:r>
              <a:rPr lang="en-GB" sz="1600" b="1" dirty="0"/>
              <a:t>	{ $$ = </a:t>
            </a:r>
            <a:r>
              <a:rPr lang="en-GB" sz="1600" b="1" dirty="0" smtClean="0"/>
              <a:t>BuildSourceElementsNode</a:t>
            </a:r>
            <a:r>
              <a:rPr lang="en-GB" sz="1600" b="1" dirty="0"/>
              <a:t>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  <a:endParaRPr lang="en-GB" sz="1600" b="1" dirty="0"/>
          </a:p>
          <a:p>
            <a:r>
              <a:rPr lang="en-GB" sz="1600" b="1" dirty="0"/>
              <a:t>	: </a:t>
            </a:r>
            <a:r>
              <a:rPr lang="en-GB" sz="1600" b="1" dirty="0"/>
              <a:t>SubDeclaration</a:t>
            </a:r>
            <a:r>
              <a:rPr lang="en-GB" sz="1600" b="1" dirty="0"/>
              <a:t>		</a:t>
            </a:r>
            <a:r>
              <a:rPr lang="en-GB" sz="1600" b="1" dirty="0" smtClean="0"/>
              <a:t>{ </a:t>
            </a:r>
            <a:r>
              <a:rPr lang="en-GB" sz="1600" b="1" dirty="0"/>
              <a:t>$$ = </a:t>
            </a:r>
            <a:r>
              <a:rPr lang="en-GB" sz="1600" b="1" dirty="0"/>
              <a:t>BuildSourceElementNode</a:t>
            </a:r>
            <a:r>
              <a:rPr lang="en-GB" sz="1600" b="1" dirty="0"/>
              <a:t>($1); }</a:t>
            </a:r>
          </a:p>
          <a:p>
            <a:r>
              <a:rPr lang="en-GB" sz="1600" b="1" dirty="0"/>
              <a:t>	| </a:t>
            </a:r>
            <a:r>
              <a:rPr lang="en-GB" sz="1600" b="1" dirty="0"/>
              <a:t>FunctionDeclaration</a:t>
            </a:r>
            <a:r>
              <a:rPr lang="en-GB" sz="1600" b="1" dirty="0"/>
              <a:t>		{ $$ = </a:t>
            </a:r>
            <a:r>
              <a:rPr lang="en-GB" sz="1600" b="1" dirty="0"/>
              <a:t>BuildSourceElementNode</a:t>
            </a:r>
            <a:r>
              <a:rPr lang="en-GB" sz="1600" b="1" dirty="0"/>
              <a:t>($1); }</a:t>
            </a:r>
          </a:p>
          <a:p>
            <a:r>
              <a:rPr lang="en-GB" sz="1600" b="1" dirty="0"/>
              <a:t>	| </a:t>
            </a:r>
            <a:r>
              <a:rPr lang="en-GB" sz="1600" b="1" dirty="0"/>
              <a:t>bsLibrary</a:t>
            </a:r>
            <a:r>
              <a:rPr lang="en-GB" sz="1600" b="1" dirty="0"/>
              <a:t> </a:t>
            </a:r>
            <a:r>
              <a:rPr lang="en-GB" sz="1600" b="1" dirty="0"/>
              <a:t>bsStr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4-Debugger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Telnet</a:t>
            </a:r>
          </a:p>
          <a:p>
            <a:pPr lvl="1"/>
            <a:r>
              <a:rPr lang="en-US" sz="2200" dirty="0" smtClean="0"/>
              <a:t>Communication</a:t>
            </a:r>
            <a:endParaRPr lang="en-US" sz="2200" dirty="0"/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 smtClean="0"/>
              <a:t>Deploy</a:t>
            </a:r>
          </a:p>
          <a:p>
            <a:r>
              <a:rPr lang="en-US" sz="2400" dirty="0" smtClean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 smtClean="0"/>
              <a:t>5-Deploy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 smtClean="0"/>
              <a:t>Remove debug code</a:t>
            </a:r>
            <a:endParaRPr lang="en-US" sz="2200" dirty="0"/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Send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 smtClean="0"/>
              <a:t>Multi-part </a:t>
            </a:r>
            <a:r>
              <a:rPr lang="en-US" sz="2200" dirty="0"/>
              <a:t>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 smtClean="0"/>
              <a:t>6-Remote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 smtClean="0"/>
              <a:t>Emulates Remote</a:t>
            </a:r>
            <a:endParaRPr lang="en-US" sz="2400" dirty="0"/>
          </a:p>
          <a:p>
            <a:pPr marL="342900" indent="-342900"/>
            <a:r>
              <a:rPr lang="en-US" sz="2400" dirty="0" smtClean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3200" dirty="0" smtClean="0"/>
              <a:t>Used Extension Points</a:t>
            </a:r>
          </a:p>
          <a:p>
            <a:pPr marL="573658" lvl="1" indent="-342900"/>
            <a:r>
              <a:rPr lang="pt-PT" sz="2800" dirty="0" smtClean="0"/>
              <a:t>Project Template</a:t>
            </a:r>
          </a:p>
          <a:p>
            <a:pPr marL="573658" lvl="1" indent="-342900"/>
            <a:r>
              <a:rPr lang="pt-PT" sz="2800" dirty="0" smtClean="0"/>
              <a:t>Item Template</a:t>
            </a:r>
          </a:p>
          <a:p>
            <a:pPr marL="573658" lvl="1" indent="-342900"/>
            <a:r>
              <a:rPr lang="pt-PT" sz="2800" dirty="0" smtClean="0"/>
              <a:t>VsPackage</a:t>
            </a:r>
          </a:p>
          <a:p>
            <a:pPr marL="573658" lvl="1" indent="-342900"/>
            <a:r>
              <a:rPr lang="pt-PT" sz="2800" dirty="0" smtClean="0"/>
              <a:t>MefComponent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4077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Register</a:t>
            </a:r>
          </a:p>
          <a:p>
            <a:pPr marL="342900" indent="-342900"/>
            <a:r>
              <a:rPr lang="pt-PT" sz="2400" dirty="0" smtClean="0"/>
              <a:t>Launcher </a:t>
            </a:r>
          </a:p>
          <a:p>
            <a:pPr marL="342900" indent="-342900"/>
            <a:r>
              <a:rPr lang="pt-PT" sz="2400" dirty="0" smtClean="0"/>
              <a:t>Debugger Engine</a:t>
            </a: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DebuggedProcess</a:t>
            </a:r>
          </a:p>
          <a:p>
            <a:pPr marL="342900" indent="-342900"/>
            <a:r>
              <a:rPr lang="pt-PT" sz="2400" dirty="0" smtClean="0"/>
              <a:t>EngineCallback</a:t>
            </a:r>
          </a:p>
          <a:p>
            <a:pPr marL="342900" indent="-342900"/>
            <a:r>
              <a:rPr lang="pt-PT" sz="2400" dirty="0" smtClean="0"/>
              <a:t>RokuController</a:t>
            </a:r>
          </a:p>
          <a:p>
            <a:pPr marL="342900" indent="-342900"/>
            <a:r>
              <a:rPr lang="pt-PT" sz="2400" dirty="0" smtClean="0"/>
              <a:t>TcpTransporter</a:t>
            </a:r>
          </a:p>
          <a:p>
            <a:pPr marL="342900" indent="-342900"/>
            <a:r>
              <a:rPr lang="pt-PT" sz="2400" dirty="0" smtClean="0"/>
              <a:t>Parser</a:t>
            </a:r>
          </a:p>
          <a:p>
            <a:pPr marL="0" indent="0">
              <a:buNone/>
            </a:pP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 smtClean="0"/>
              <a:t>Demo</a:t>
            </a:r>
            <a:endParaRPr lang="pt-PT" sz="60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 err="1"/>
              <a:t>Index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182916"/>
            <a:ext cx="9981890" cy="4650955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pt-PT" sz="3200" dirty="0" err="1"/>
              <a:t>Introduction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Code Generation Tools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err="1"/>
              <a:t>Debugger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Remote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/>
              <a:t>Visual Studio </a:t>
            </a:r>
            <a:r>
              <a:rPr lang="pt-PT" sz="3200" dirty="0" smtClean="0"/>
              <a:t>Extension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Conclusion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8-</a:t>
            </a:r>
            <a:r>
              <a:rPr lang="pt-PT" dirty="0" smtClean="0"/>
              <a:t>Conclusion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9059163" cy="4630976"/>
          </a:xfrm>
        </p:spPr>
        <p:txBody>
          <a:bodyPr/>
          <a:lstStyle/>
          <a:p>
            <a:r>
              <a:rPr lang="pt-PT" sz="2400" dirty="0" smtClean="0"/>
              <a:t>Improvements</a:t>
            </a:r>
          </a:p>
          <a:p>
            <a:pPr lvl="1"/>
            <a:r>
              <a:rPr lang="pt-PT" sz="2000" dirty="0" smtClean="0"/>
              <a:t>Support All BrightScript Statments</a:t>
            </a:r>
          </a:p>
          <a:p>
            <a:pPr lvl="1"/>
            <a:r>
              <a:rPr lang="pt-PT" sz="2000" dirty="0" smtClean="0"/>
              <a:t>View variables on the callback stack</a:t>
            </a:r>
          </a:p>
          <a:p>
            <a:pPr lvl="1"/>
            <a:r>
              <a:rPr lang="pt-PT" sz="2000" dirty="0" smtClean="0"/>
              <a:t>Interllisense source</a:t>
            </a:r>
          </a:p>
          <a:p>
            <a:r>
              <a:rPr lang="pt-PT" sz="2200" dirty="0" smtClean="0"/>
              <a:t>Future work</a:t>
            </a:r>
          </a:p>
          <a:p>
            <a:pPr lvl="1"/>
            <a:r>
              <a:rPr lang="pt-PT" sz="2000" dirty="0" smtClean="0"/>
              <a:t>Import existing code</a:t>
            </a:r>
          </a:p>
          <a:p>
            <a:pPr lvl="1"/>
            <a:r>
              <a:rPr lang="pt-PT" sz="2000" dirty="0" smtClean="0"/>
              <a:t>Scene Graph support</a:t>
            </a:r>
          </a:p>
          <a:p>
            <a:pPr lvl="2"/>
            <a:r>
              <a:rPr lang="pt-PT" sz="1800" dirty="0" smtClean="0"/>
              <a:t>XML UI definition</a:t>
            </a:r>
          </a:p>
          <a:p>
            <a:pPr lvl="2"/>
            <a:r>
              <a:rPr lang="pt-PT" sz="1800" dirty="0" smtClean="0"/>
              <a:t>Multi Thread</a:t>
            </a:r>
            <a:endParaRPr lang="pt-PT" sz="18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/>
              <a:t>Roku</a:t>
            </a:r>
          </a:p>
          <a:p>
            <a:pPr marL="573658" lvl="1" indent="-342900"/>
            <a:r>
              <a:rPr lang="pt-PT" sz="2000" dirty="0" err="1"/>
              <a:t>Boxs</a:t>
            </a:r>
            <a:endParaRPr lang="pt-PT" sz="2000" dirty="0"/>
          </a:p>
          <a:p>
            <a:r>
              <a:rPr lang="pt-PT" sz="2400" dirty="0" err="1"/>
              <a:t>Brightscript</a:t>
            </a:r>
            <a:endParaRPr lang="pt-PT" sz="2400" dirty="0"/>
          </a:p>
          <a:p>
            <a:pPr marL="573658" lvl="1" indent="-342900"/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VB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javascript</a:t>
            </a:r>
            <a:endParaRPr lang="pt-PT" sz="2000" dirty="0"/>
          </a:p>
          <a:p>
            <a:r>
              <a:rPr lang="pt-PT" sz="2400" dirty="0" err="1"/>
              <a:t>Existing</a:t>
            </a:r>
            <a:r>
              <a:rPr lang="pt-PT" sz="2400" dirty="0"/>
              <a:t> </a:t>
            </a:r>
            <a:r>
              <a:rPr lang="pt-PT" sz="2400" dirty="0" err="1"/>
              <a:t>tools</a:t>
            </a:r>
            <a:endParaRPr lang="pt-PT" sz="2400" dirty="0"/>
          </a:p>
          <a:p>
            <a:pPr marL="573658" lvl="1" indent="-342900"/>
            <a:r>
              <a:rPr lang="pt-PT" sz="2000" dirty="0"/>
              <a:t>Ide – </a:t>
            </a:r>
            <a:r>
              <a:rPr lang="pt-PT" sz="2000" dirty="0" err="1"/>
              <a:t>Plugin</a:t>
            </a:r>
            <a:r>
              <a:rPr lang="pt-PT" sz="2000" dirty="0"/>
              <a:t> for Eclipse </a:t>
            </a:r>
          </a:p>
          <a:p>
            <a:pPr marL="573658" lvl="1" indent="-342900"/>
            <a:r>
              <a:rPr lang="pt-PT" sz="2000" dirty="0" err="1"/>
              <a:t>Text</a:t>
            </a:r>
            <a:r>
              <a:rPr lang="pt-PT" sz="2000" dirty="0"/>
              <a:t> </a:t>
            </a:r>
            <a:r>
              <a:rPr lang="pt-PT" sz="2000" dirty="0" err="1"/>
              <a:t>editors</a:t>
            </a:r>
            <a:endParaRPr lang="pt-PT" sz="2000" dirty="0"/>
          </a:p>
          <a:p>
            <a:pPr marL="680021" lvl="2" indent="-285750"/>
            <a:r>
              <a:rPr lang="pt-PT" sz="1800" dirty="0" err="1"/>
              <a:t>Sintax</a:t>
            </a:r>
            <a:r>
              <a:rPr lang="pt-PT" sz="1800" dirty="0"/>
              <a:t> </a:t>
            </a:r>
            <a:r>
              <a:rPr lang="pt-PT" sz="1800" dirty="0" err="1"/>
              <a:t>Highlight</a:t>
            </a:r>
            <a:r>
              <a:rPr lang="pt-PT" sz="1800" dirty="0"/>
              <a:t>: Sublime, </a:t>
            </a:r>
            <a:r>
              <a:rPr lang="pt-PT" sz="1800" dirty="0" err="1"/>
              <a:t>Atom</a:t>
            </a:r>
            <a:endParaRPr lang="pt-PT" sz="1800" dirty="0"/>
          </a:p>
          <a:p>
            <a:pPr marL="573658" lvl="1" indent="-342900"/>
            <a:r>
              <a:rPr lang="pt-PT" sz="2000" dirty="0" err="1"/>
              <a:t>Deploy</a:t>
            </a:r>
            <a:endParaRPr lang="pt-PT" sz="2000" dirty="0"/>
          </a:p>
          <a:p>
            <a:pPr marL="680021" lvl="2" indent="-285750"/>
            <a:r>
              <a:rPr lang="pt-PT" sz="1800" dirty="0" err="1"/>
              <a:t>Make</a:t>
            </a:r>
            <a:r>
              <a:rPr lang="pt-PT" sz="1800" dirty="0"/>
              <a:t> file / </a:t>
            </a:r>
            <a:r>
              <a:rPr lang="pt-PT" sz="1800" dirty="0" err="1"/>
              <a:t>Coffe</a:t>
            </a:r>
            <a:r>
              <a:rPr lang="pt-PT" sz="1800" dirty="0"/>
              <a:t> script</a:t>
            </a:r>
          </a:p>
          <a:p>
            <a:pPr marL="0" indent="0">
              <a:buNone/>
            </a:pPr>
            <a:endParaRPr lang="pt-PT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 err="1"/>
              <a:t>Sky</a:t>
            </a:r>
            <a:endParaRPr lang="pt-PT" sz="2400" dirty="0"/>
          </a:p>
          <a:p>
            <a:pPr marL="573658" lvl="1" indent="-342900"/>
            <a:r>
              <a:rPr lang="pt-PT" sz="2200" dirty="0" err="1"/>
              <a:t>Now</a:t>
            </a:r>
            <a:r>
              <a:rPr lang="pt-PT" sz="2200" dirty="0"/>
              <a:t> </a:t>
            </a:r>
            <a:r>
              <a:rPr lang="pt-PT" sz="2200" dirty="0" err="1"/>
              <a:t>Tv</a:t>
            </a:r>
            <a:endParaRPr lang="pt-PT" sz="2200" dirty="0"/>
          </a:p>
          <a:p>
            <a:pPr marL="573658" lvl="1" indent="-342900"/>
            <a:r>
              <a:rPr lang="pt-PT" sz="2200" dirty="0" err="1"/>
              <a:t>Sky</a:t>
            </a:r>
            <a:r>
              <a:rPr lang="pt-PT" sz="2200" dirty="0"/>
              <a:t> </a:t>
            </a:r>
            <a:r>
              <a:rPr lang="pt-PT" sz="2200" dirty="0" err="1"/>
              <a:t>Store</a:t>
            </a:r>
            <a:endParaRPr lang="pt-PT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 err="1"/>
              <a:t>Arquitecture</a:t>
            </a:r>
            <a:endParaRPr lang="pt-PT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Scanner</a:t>
            </a:r>
          </a:p>
          <a:p>
            <a:r>
              <a:rPr lang="pt-PT" sz="2200" dirty="0" err="1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Scanner</a:t>
            </a:r>
          </a:p>
          <a:p>
            <a:pPr lvl="1"/>
            <a:r>
              <a:rPr lang="pt-PT" sz="2000" dirty="0"/>
              <a:t>Regular </a:t>
            </a:r>
            <a:r>
              <a:rPr lang="pt-PT" sz="2000" dirty="0" err="1"/>
              <a:t>Expressions</a:t>
            </a:r>
            <a:endParaRPr lang="pt-PT" sz="2000" dirty="0"/>
          </a:p>
          <a:p>
            <a:pPr lvl="1"/>
            <a:r>
              <a:rPr lang="pt-PT" sz="2000" dirty="0"/>
              <a:t>FSA </a:t>
            </a:r>
          </a:p>
          <a:p>
            <a:pPr lvl="2"/>
            <a:r>
              <a:rPr lang="pt-PT" sz="1800" dirty="0" err="1"/>
              <a:t>Finite</a:t>
            </a:r>
            <a:r>
              <a:rPr lang="pt-PT" sz="1800" dirty="0"/>
              <a:t> </a:t>
            </a:r>
            <a:r>
              <a:rPr lang="pt-PT" sz="1800" dirty="0" err="1"/>
              <a:t>State</a:t>
            </a:r>
            <a:r>
              <a:rPr lang="pt-PT" sz="1800" dirty="0"/>
              <a:t> Autómata</a:t>
            </a:r>
          </a:p>
          <a:p>
            <a:pPr lvl="1"/>
            <a:r>
              <a:rPr lang="pt-PT" sz="2000" dirty="0" smtClean="0"/>
              <a:t>Generates </a:t>
            </a:r>
            <a:r>
              <a:rPr lang="pt-PT" sz="2000" dirty="0"/>
              <a:t>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a/CPT-FSM-abcd.svg/326px-CPT-FSM-abc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56" y="1104900"/>
            <a:ext cx="4186553" cy="34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err="1"/>
              <a:t>Parser</a:t>
            </a:r>
            <a:endParaRPr lang="pt-PT" sz="2200" dirty="0"/>
          </a:p>
          <a:p>
            <a:pPr lvl="1"/>
            <a:r>
              <a:rPr lang="en-US" sz="2000" dirty="0" smtClean="0"/>
              <a:t>LALR(1) </a:t>
            </a:r>
            <a:endParaRPr lang="en-US" sz="2000" dirty="0"/>
          </a:p>
          <a:p>
            <a:pPr lvl="2"/>
            <a:r>
              <a:rPr lang="en-US" sz="1800" dirty="0"/>
              <a:t>Look-Ahead token, Left-to-Right - rightmost derivation</a:t>
            </a:r>
            <a:endParaRPr lang="pt-PT" sz="1800" dirty="0"/>
          </a:p>
          <a:p>
            <a:pPr lvl="1"/>
            <a:r>
              <a:rPr lang="pt-PT" sz="2000" dirty="0" smtClean="0"/>
              <a:t>Generates </a:t>
            </a:r>
            <a:r>
              <a:rPr lang="pt-PT" sz="2000" dirty="0"/>
              <a:t>AST (Abstract Sintax Tree)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483802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GPlex </a:t>
            </a:r>
            <a:r>
              <a:rPr lang="pt-PT" sz="2200" dirty="0"/>
              <a:t>- Gardens Point LEX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Scanner in C#</a:t>
            </a:r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Lex speciﬁcation</a:t>
            </a:r>
            <a:endParaRPr lang="pt-PT" sz="2000" dirty="0" smtClean="0"/>
          </a:p>
          <a:p>
            <a:pPr lvl="1"/>
            <a:r>
              <a:rPr lang="pt-PT" sz="2000" dirty="0"/>
              <a:t>Deterministic Finite Automaton (DFA) 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Ident</a:t>
            </a:r>
            <a:r>
              <a:rPr lang="pt-PT" sz="2000" b="1" dirty="0" smtClean="0"/>
              <a:t>	</a:t>
            </a:r>
            <a:r>
              <a:rPr lang="pl-PL" sz="2000" b="1" dirty="0" smtClean="0"/>
              <a:t>[</a:t>
            </a:r>
            <a:r>
              <a:rPr lang="pl-PL" sz="2000" b="1" dirty="0"/>
              <a:t>a-zA-Z_][a-zA-Z0-9_]*</a:t>
            </a:r>
          </a:p>
          <a:p>
            <a:r>
              <a:rPr lang="pl-PL" sz="2000" b="1" dirty="0" smtClean="0"/>
              <a:t>Num</a:t>
            </a:r>
            <a:r>
              <a:rPr lang="pt-PT" sz="2000" b="1" dirty="0" smtClean="0"/>
              <a:t>	</a:t>
            </a:r>
            <a:r>
              <a:rPr lang="pl-PL" sz="2000" b="1" dirty="0" smtClean="0"/>
              <a:t>[0-9</a:t>
            </a:r>
            <a:r>
              <a:rPr lang="pl-PL" sz="2000" b="1" dirty="0"/>
              <a:t>]+</a:t>
            </a:r>
          </a:p>
          <a:p>
            <a:r>
              <a:rPr lang="pl-PL" sz="2000" b="1" dirty="0" smtClean="0"/>
              <a:t>Real</a:t>
            </a:r>
            <a:r>
              <a:rPr lang="pt-PT" sz="2000" b="1" dirty="0" smtClean="0"/>
              <a:t>	</a:t>
            </a:r>
            <a:r>
              <a:rPr lang="pl-PL" sz="2000" b="1" dirty="0" smtClean="0"/>
              <a:t>([</a:t>
            </a:r>
            <a:r>
              <a:rPr lang="pl-PL" sz="2000" b="1" dirty="0"/>
              <a:t>0-9]+"."[0-9]*)|([0-9]*"."[0-9</a:t>
            </a:r>
            <a:r>
              <a:rPr lang="pl-PL" sz="2000" b="1" dirty="0" smtClean="0"/>
              <a:t>]+)</a:t>
            </a:r>
            <a:r>
              <a:rPr lang="pt-PT" sz="2000" b="1" dirty="0" smtClean="0"/>
              <a:t> </a:t>
            </a:r>
          </a:p>
          <a:p>
            <a:endParaRPr lang="pt-PT" sz="2000" b="1" dirty="0" smtClean="0"/>
          </a:p>
          <a:p>
            <a:r>
              <a:rPr lang="pt-PT" sz="2000" b="1" dirty="0" smtClean="0"/>
              <a:t>Number 	{Num</a:t>
            </a:r>
            <a:r>
              <a:rPr lang="pt-PT" sz="2000" b="1" dirty="0"/>
              <a:t>}|{Real</a:t>
            </a:r>
            <a:r>
              <a:rPr lang="pt-PT" sz="2000" b="1" dirty="0" smtClean="0"/>
              <a:t>}</a:t>
            </a:r>
          </a:p>
          <a:p>
            <a:endParaRPr lang="pt-PT" sz="2000" b="1" dirty="0"/>
          </a:p>
          <a:p>
            <a:r>
              <a:rPr lang="en-GB" sz="2000" b="1" dirty="0"/>
              <a:t>{Number</a:t>
            </a:r>
            <a:r>
              <a:rPr lang="en-GB" sz="2000" b="1" dirty="0" smtClean="0"/>
              <a:t>}</a:t>
            </a:r>
            <a:r>
              <a:rPr lang="en-GB" sz="2000" b="1" dirty="0"/>
              <a:t>	{ return (</a:t>
            </a:r>
            <a:r>
              <a:rPr lang="en-GB" sz="2000" b="1" dirty="0"/>
              <a:t>int</a:t>
            </a:r>
            <a:r>
              <a:rPr lang="en-GB" sz="2000" b="1" dirty="0"/>
              <a:t>)</a:t>
            </a:r>
            <a:r>
              <a:rPr lang="en-GB" sz="2000" b="1" dirty="0"/>
              <a:t>Tokens.bsNumber</a:t>
            </a:r>
            <a:r>
              <a:rPr lang="en-GB" sz="2000" b="1" dirty="0"/>
              <a:t>; }</a:t>
            </a:r>
          </a:p>
          <a:p>
            <a:r>
              <a:rPr lang="en-GB" sz="2000" b="1" dirty="0"/>
              <a:t>{Ident</a:t>
            </a:r>
            <a:r>
              <a:rPr lang="en-GB" sz="2000" b="1" dirty="0" smtClean="0"/>
              <a:t>}</a:t>
            </a:r>
            <a:r>
              <a:rPr lang="en-GB" sz="2000" b="1" dirty="0"/>
              <a:t>	{ return (</a:t>
            </a:r>
            <a:r>
              <a:rPr lang="en-GB" sz="2000" b="1" dirty="0"/>
              <a:t>int</a:t>
            </a:r>
            <a:r>
              <a:rPr lang="en-GB" sz="2000" b="1" dirty="0"/>
              <a:t>)</a:t>
            </a:r>
            <a:r>
              <a:rPr lang="en-GB" sz="2000" b="1" dirty="0"/>
              <a:t>Tokens.bsIdent</a:t>
            </a:r>
            <a:r>
              <a:rPr lang="en-GB" sz="2000" b="1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948</TotalTime>
  <Words>402</Words>
  <Application>Microsoft Office PowerPoint</Application>
  <PresentationFormat>Custom</PresentationFormat>
  <Paragraphs>194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4-Debugger  </vt:lpstr>
      <vt:lpstr>5-Deploy  </vt:lpstr>
      <vt:lpstr>6-Remote 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 </vt:lpstr>
      <vt:lpstr>8-Conclusion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Fernandes, Celso (Developer)</cp:lastModifiedBy>
  <cp:revision>74</cp:revision>
  <cp:lastPrinted>2013-01-11T11:49:20Z</cp:lastPrinted>
  <dcterms:created xsi:type="dcterms:W3CDTF">2013-11-08T14:21:25Z</dcterms:created>
  <dcterms:modified xsi:type="dcterms:W3CDTF">2017-02-02T00:40:41Z</dcterms:modified>
</cp:coreProperties>
</file>