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58068d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58068d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58068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58068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MVC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MVC é o acrônimo de Model-View-Controller (em português: Arquitetura Modelo-Visão-Controle - MVC) é um padrão de projeto de software, ou padrão de arquitetura de software formulado na década de 1970, focado no reuso de código e a separação de conceitos em três camadas interconectadas, onde a apresentação dos dados e interação dos usuários (front-end) são separados dos métodos que interagem com o banco de dados (back-end).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282"/>
            <a:ext cx="9144003" cy="366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