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embeddedFontLst>
    <p:embeddedFont>
      <p:font typeface="Proxima Nova"/>
      <p:regular r:id="rId24"/>
      <p:bold r:id="rId25"/>
      <p:italic r:id="rId26"/>
      <p:boldItalic r:id="rId27"/>
    </p:embeddedFont>
    <p:embeddedFont>
      <p:font typeface="Alfa Slab One"/>
      <p:regular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ProximaNova-regular.fntdata"/><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ProximaNova-italic.fntdata"/><Relationship Id="rId25" Type="http://schemas.openxmlformats.org/officeDocument/2006/relationships/font" Target="fonts/ProximaNova-bold.fntdata"/><Relationship Id="rId28" Type="http://schemas.openxmlformats.org/officeDocument/2006/relationships/font" Target="fonts/AlfaSlabOne-regular.fntdata"/><Relationship Id="rId27" Type="http://schemas.openxmlformats.org/officeDocument/2006/relationships/font" Target="fonts/ProximaNova-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11aad3bfd53_0_2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11aad3bfd53_0_2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11aad3bfd53_0_2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11aad3bfd53_0_2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11aad3bfd53_0_2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11aad3bfd53_0_2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1aad3bfd53_0_2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1aad3bfd53_0_2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11aad3bfd53_0_2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11aad3bfd53_0_2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11aad3bfd53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11aad3bfd53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11aad3bfd53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11aad3bfd53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11aad3bfd53_1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11aad3bfd53_1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11aad3bfd53_1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11aad3bfd53_1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1e37d862e1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1e37d862e1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11aad3bfd5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11aad3bfd5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11aad3bfd53_0_1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11aad3bfd53_0_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11aad3bfd53_0_1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11aad3bfd53_0_1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2057d83fb22_0_8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2057d83fb22_0_8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11aad3bfd53_0_2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11aad3bfd53_0_2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11aad3bfd53_0_2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11aad3bfd53_0_2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057d83fb22_0_8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2057d83fb22_0_8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4278300" y="2751163"/>
            <a:ext cx="587400" cy="0"/>
          </a:xfrm>
          <a:prstGeom prst="straightConnector1">
            <a:avLst/>
          </a:prstGeom>
          <a:noFill/>
          <a:ln cap="flat" cmpd="sng" w="76200">
            <a:solidFill>
              <a:schemeClr val="dk1"/>
            </a:solidFill>
            <a:prstDash val="solid"/>
            <a:round/>
            <a:headEnd len="sm" w="sm" type="none"/>
            <a:tailEnd len="sm" w="sm" type="none"/>
          </a:ln>
        </p:spPr>
      </p:cxnSp>
      <p:sp>
        <p:nvSpPr>
          <p:cNvPr id="11" name="Google Shape;11;p2"/>
          <p:cNvSpPr txBox="1"/>
          <p:nvPr>
            <p:ph type="ctrTitle"/>
          </p:nvPr>
        </p:nvSpPr>
        <p:spPr>
          <a:xfrm>
            <a:off x="311700" y="595975"/>
            <a:ext cx="8520600" cy="19578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2" name="Google Shape;12;p2"/>
          <p:cNvSpPr txBox="1"/>
          <p:nvPr>
            <p:ph idx="1" type="subTitle"/>
          </p:nvPr>
        </p:nvSpPr>
        <p:spPr>
          <a:xfrm>
            <a:off x="311700" y="3165823"/>
            <a:ext cx="8520600" cy="733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167925"/>
            <a:ext cx="8520600" cy="19800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1"/>
              </a:buClr>
              <a:buSzPts val="11000"/>
              <a:buNone/>
              <a:defRPr sz="11000">
                <a:solidFill>
                  <a:schemeClr val="dk1"/>
                </a:solidFill>
              </a:defRPr>
            </a:lvl1pPr>
            <a:lvl2pPr lvl="1" algn="ctr">
              <a:spcBef>
                <a:spcPts val="0"/>
              </a:spcBef>
              <a:spcAft>
                <a:spcPts val="0"/>
              </a:spcAft>
              <a:buClr>
                <a:schemeClr val="dk1"/>
              </a:buClr>
              <a:buSzPts val="11000"/>
              <a:buNone/>
              <a:defRPr sz="11000">
                <a:solidFill>
                  <a:schemeClr val="dk1"/>
                </a:solidFill>
              </a:defRPr>
            </a:lvl2pPr>
            <a:lvl3pPr lvl="2" algn="ctr">
              <a:spcBef>
                <a:spcPts val="0"/>
              </a:spcBef>
              <a:spcAft>
                <a:spcPts val="0"/>
              </a:spcAft>
              <a:buClr>
                <a:schemeClr val="dk1"/>
              </a:buClr>
              <a:buSzPts val="11000"/>
              <a:buNone/>
              <a:defRPr sz="11000">
                <a:solidFill>
                  <a:schemeClr val="dk1"/>
                </a:solidFill>
              </a:defRPr>
            </a:lvl3pPr>
            <a:lvl4pPr lvl="3" algn="ctr">
              <a:spcBef>
                <a:spcPts val="0"/>
              </a:spcBef>
              <a:spcAft>
                <a:spcPts val="0"/>
              </a:spcAft>
              <a:buClr>
                <a:schemeClr val="dk1"/>
              </a:buClr>
              <a:buSzPts val="11000"/>
              <a:buNone/>
              <a:defRPr sz="11000">
                <a:solidFill>
                  <a:schemeClr val="dk1"/>
                </a:solidFill>
              </a:defRPr>
            </a:lvl4pPr>
            <a:lvl5pPr lvl="4" algn="ctr">
              <a:spcBef>
                <a:spcPts val="0"/>
              </a:spcBef>
              <a:spcAft>
                <a:spcPts val="0"/>
              </a:spcAft>
              <a:buClr>
                <a:schemeClr val="dk1"/>
              </a:buClr>
              <a:buSzPts val="11000"/>
              <a:buNone/>
              <a:defRPr sz="11000">
                <a:solidFill>
                  <a:schemeClr val="dk1"/>
                </a:solidFill>
              </a:defRPr>
            </a:lvl5pPr>
            <a:lvl6pPr lvl="5" algn="ctr">
              <a:spcBef>
                <a:spcPts val="0"/>
              </a:spcBef>
              <a:spcAft>
                <a:spcPts val="0"/>
              </a:spcAft>
              <a:buClr>
                <a:schemeClr val="dk1"/>
              </a:buClr>
              <a:buSzPts val="11000"/>
              <a:buNone/>
              <a:defRPr sz="11000">
                <a:solidFill>
                  <a:schemeClr val="dk1"/>
                </a:solidFill>
              </a:defRPr>
            </a:lvl6pPr>
            <a:lvl7pPr lvl="6" algn="ctr">
              <a:spcBef>
                <a:spcPts val="0"/>
              </a:spcBef>
              <a:spcAft>
                <a:spcPts val="0"/>
              </a:spcAft>
              <a:buClr>
                <a:schemeClr val="dk1"/>
              </a:buClr>
              <a:buSzPts val="11000"/>
              <a:buNone/>
              <a:defRPr sz="11000">
                <a:solidFill>
                  <a:schemeClr val="dk1"/>
                </a:solidFill>
              </a:defRPr>
            </a:lvl7pPr>
            <a:lvl8pPr lvl="7" algn="ctr">
              <a:spcBef>
                <a:spcPts val="0"/>
              </a:spcBef>
              <a:spcAft>
                <a:spcPts val="0"/>
              </a:spcAft>
              <a:buClr>
                <a:schemeClr val="dk1"/>
              </a:buClr>
              <a:buSzPts val="11000"/>
              <a:buNone/>
              <a:defRPr sz="11000">
                <a:solidFill>
                  <a:schemeClr val="dk1"/>
                </a:solidFill>
              </a:defRPr>
            </a:lvl8pPr>
            <a:lvl9pPr lvl="8" algn="ctr">
              <a:spcBef>
                <a:spcPts val="0"/>
              </a:spcBef>
              <a:spcAft>
                <a:spcPts val="0"/>
              </a:spcAft>
              <a:buClr>
                <a:schemeClr val="dk1"/>
              </a:buClr>
              <a:buSzPts val="11000"/>
              <a:buNone/>
              <a:defRPr sz="11000">
                <a:solidFill>
                  <a:schemeClr val="dk1"/>
                </a:solidFill>
              </a:defRPr>
            </a:lvl9pPr>
          </a:lstStyle>
          <a:p>
            <a:r>
              <a:t>xx%</a:t>
            </a:r>
          </a:p>
        </p:txBody>
      </p:sp>
      <p:sp>
        <p:nvSpPr>
          <p:cNvPr id="48" name="Google Shape;48;p11"/>
          <p:cNvSpPr txBox="1"/>
          <p:nvPr>
            <p:ph idx="1" type="body"/>
          </p:nvPr>
        </p:nvSpPr>
        <p:spPr>
          <a:xfrm>
            <a:off x="311700" y="32242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311700" y="2480550"/>
            <a:ext cx="8114400" cy="24459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6800"/>
              <a:buNone/>
              <a:defRPr sz="6800">
                <a:solidFill>
                  <a:schemeClr val="lt1"/>
                </a:solidFill>
              </a:defRPr>
            </a:lvl1pPr>
            <a:lvl2pPr lvl="1">
              <a:spcBef>
                <a:spcPts val="0"/>
              </a:spcBef>
              <a:spcAft>
                <a:spcPts val="0"/>
              </a:spcAft>
              <a:buClr>
                <a:schemeClr val="lt1"/>
              </a:buClr>
              <a:buSzPts val="6800"/>
              <a:buNone/>
              <a:defRPr sz="6800">
                <a:solidFill>
                  <a:schemeClr val="lt1"/>
                </a:solidFill>
              </a:defRPr>
            </a:lvl2pPr>
            <a:lvl3pPr lvl="2">
              <a:spcBef>
                <a:spcPts val="0"/>
              </a:spcBef>
              <a:spcAft>
                <a:spcPts val="0"/>
              </a:spcAft>
              <a:buClr>
                <a:schemeClr val="lt1"/>
              </a:buClr>
              <a:buSzPts val="6800"/>
              <a:buNone/>
              <a:defRPr sz="6800">
                <a:solidFill>
                  <a:schemeClr val="lt1"/>
                </a:solidFill>
              </a:defRPr>
            </a:lvl3pPr>
            <a:lvl4pPr lvl="3">
              <a:spcBef>
                <a:spcPts val="0"/>
              </a:spcBef>
              <a:spcAft>
                <a:spcPts val="0"/>
              </a:spcAft>
              <a:buClr>
                <a:schemeClr val="lt1"/>
              </a:buClr>
              <a:buSzPts val="6800"/>
              <a:buNone/>
              <a:defRPr sz="6800">
                <a:solidFill>
                  <a:schemeClr val="lt1"/>
                </a:solidFill>
              </a:defRPr>
            </a:lvl4pPr>
            <a:lvl5pPr lvl="4">
              <a:spcBef>
                <a:spcPts val="0"/>
              </a:spcBef>
              <a:spcAft>
                <a:spcPts val="0"/>
              </a:spcAft>
              <a:buClr>
                <a:schemeClr val="lt1"/>
              </a:buClr>
              <a:buSzPts val="6800"/>
              <a:buNone/>
              <a:defRPr sz="6800">
                <a:solidFill>
                  <a:schemeClr val="lt1"/>
                </a:solidFill>
              </a:defRPr>
            </a:lvl5pPr>
            <a:lvl6pPr lvl="5">
              <a:spcBef>
                <a:spcPts val="0"/>
              </a:spcBef>
              <a:spcAft>
                <a:spcPts val="0"/>
              </a:spcAft>
              <a:buClr>
                <a:schemeClr val="lt1"/>
              </a:buClr>
              <a:buSzPts val="6800"/>
              <a:buNone/>
              <a:defRPr sz="6800">
                <a:solidFill>
                  <a:schemeClr val="lt1"/>
                </a:solidFill>
              </a:defRPr>
            </a:lvl6pPr>
            <a:lvl7pPr lvl="6">
              <a:spcBef>
                <a:spcPts val="0"/>
              </a:spcBef>
              <a:spcAft>
                <a:spcPts val="0"/>
              </a:spcAft>
              <a:buClr>
                <a:schemeClr val="lt1"/>
              </a:buClr>
              <a:buSzPts val="6800"/>
              <a:buNone/>
              <a:defRPr sz="6800">
                <a:solidFill>
                  <a:schemeClr val="lt1"/>
                </a:solidFill>
              </a:defRPr>
            </a:lvl7pPr>
            <a:lvl8pPr lvl="7">
              <a:spcBef>
                <a:spcPts val="0"/>
              </a:spcBef>
              <a:spcAft>
                <a:spcPts val="0"/>
              </a:spcAft>
              <a:buClr>
                <a:schemeClr val="lt1"/>
              </a:buClr>
              <a:buSzPts val="6800"/>
              <a:buNone/>
              <a:defRPr sz="6800">
                <a:solidFill>
                  <a:schemeClr val="lt1"/>
                </a:solidFill>
              </a:defRPr>
            </a:lvl8pPr>
            <a:lvl9pPr lvl="8">
              <a:spcBef>
                <a:spcPts val="0"/>
              </a:spcBef>
              <a:spcAft>
                <a:spcPts val="0"/>
              </a:spcAft>
              <a:buClr>
                <a:schemeClr val="lt1"/>
              </a:buClr>
              <a:buSzPts val="6800"/>
              <a:buNone/>
              <a:defRPr sz="6800">
                <a:solidFill>
                  <a:schemeClr val="lt1"/>
                </a:solidFill>
              </a:defRPr>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19" name="Google Shape;19;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6318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1" name="Google Shape;31;p7"/>
          <p:cNvSpPr txBox="1"/>
          <p:nvPr>
            <p:ph idx="1" type="body"/>
          </p:nvPr>
        </p:nvSpPr>
        <p:spPr>
          <a:xfrm>
            <a:off x="311700" y="1490875"/>
            <a:ext cx="2808000" cy="30780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838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10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39" name="Google Shape;39;p9"/>
          <p:cNvSpPr txBox="1"/>
          <p:nvPr>
            <p:ph type="title"/>
          </p:nvPr>
        </p:nvSpPr>
        <p:spPr>
          <a:xfrm>
            <a:off x="265500" y="1375599"/>
            <a:ext cx="4045200" cy="15519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0" name="Google Shape;40;p9"/>
          <p:cNvSpPr txBox="1"/>
          <p:nvPr>
            <p:ph idx="1" type="subTitle"/>
          </p:nvPr>
        </p:nvSpPr>
        <p:spPr>
          <a:xfrm>
            <a:off x="265500" y="2981125"/>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accent3"/>
              </a:buClr>
              <a:buSzPts val="1800"/>
              <a:buFont typeface="Alfa Slab One"/>
              <a:buNone/>
              <a:defRPr>
                <a:solidFill>
                  <a:schemeClr val="accent3"/>
                </a:solidFill>
                <a:latin typeface="Alfa Slab One"/>
                <a:ea typeface="Alfa Slab One"/>
                <a:cs typeface="Alfa Slab One"/>
                <a:sym typeface="Alfa Slab One"/>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ame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1pPr>
            <a:lvl2pPr lvl="1">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2pPr>
            <a:lvl3pPr lvl="2">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3pPr>
            <a:lvl4pPr lvl="3">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4pPr>
            <a:lvl5pPr lvl="4">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5pPr>
            <a:lvl6pPr lvl="5">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6pPr>
            <a:lvl7pPr lvl="6">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7pPr>
            <a:lvl8pPr lvl="7">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8pPr>
            <a:lvl9pPr lvl="8">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Proxima Nova"/>
              <a:buChar char="●"/>
              <a:defRPr sz="1800">
                <a:solidFill>
                  <a:schemeClr val="dk2"/>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Proxima Nova"/>
                <a:ea typeface="Proxima Nova"/>
                <a:cs typeface="Proxima Nova"/>
                <a:sym typeface="Proxima Nova"/>
              </a:defRPr>
            </a:lvl1pPr>
            <a:lvl2pPr lvl="1" algn="r">
              <a:buNone/>
              <a:defRPr sz="1000">
                <a:solidFill>
                  <a:schemeClr val="dk2"/>
                </a:solidFill>
                <a:latin typeface="Proxima Nova"/>
                <a:ea typeface="Proxima Nova"/>
                <a:cs typeface="Proxima Nova"/>
                <a:sym typeface="Proxima Nova"/>
              </a:defRPr>
            </a:lvl2pPr>
            <a:lvl3pPr lvl="2" algn="r">
              <a:buNone/>
              <a:defRPr sz="1000">
                <a:solidFill>
                  <a:schemeClr val="dk2"/>
                </a:solidFill>
                <a:latin typeface="Proxima Nova"/>
                <a:ea typeface="Proxima Nova"/>
                <a:cs typeface="Proxima Nova"/>
                <a:sym typeface="Proxima Nova"/>
              </a:defRPr>
            </a:lvl3pPr>
            <a:lvl4pPr lvl="3" algn="r">
              <a:buNone/>
              <a:defRPr sz="1000">
                <a:solidFill>
                  <a:schemeClr val="dk2"/>
                </a:solidFill>
                <a:latin typeface="Proxima Nova"/>
                <a:ea typeface="Proxima Nova"/>
                <a:cs typeface="Proxima Nova"/>
                <a:sym typeface="Proxima Nova"/>
              </a:defRPr>
            </a:lvl4pPr>
            <a:lvl5pPr lvl="4" algn="r">
              <a:buNone/>
              <a:defRPr sz="1000">
                <a:solidFill>
                  <a:schemeClr val="dk2"/>
                </a:solidFill>
                <a:latin typeface="Proxima Nova"/>
                <a:ea typeface="Proxima Nova"/>
                <a:cs typeface="Proxima Nova"/>
                <a:sym typeface="Proxima Nova"/>
              </a:defRPr>
            </a:lvl5pPr>
            <a:lvl6pPr lvl="5" algn="r">
              <a:buNone/>
              <a:defRPr sz="1000">
                <a:solidFill>
                  <a:schemeClr val="dk2"/>
                </a:solidFill>
                <a:latin typeface="Proxima Nova"/>
                <a:ea typeface="Proxima Nova"/>
                <a:cs typeface="Proxima Nova"/>
                <a:sym typeface="Proxima Nova"/>
              </a:defRPr>
            </a:lvl6pPr>
            <a:lvl7pPr lvl="6" algn="r">
              <a:buNone/>
              <a:defRPr sz="1000">
                <a:solidFill>
                  <a:schemeClr val="dk2"/>
                </a:solidFill>
                <a:latin typeface="Proxima Nova"/>
                <a:ea typeface="Proxima Nova"/>
                <a:cs typeface="Proxima Nova"/>
                <a:sym typeface="Proxima Nova"/>
              </a:defRPr>
            </a:lvl7pPr>
            <a:lvl8pPr lvl="7" algn="r">
              <a:buNone/>
              <a:defRPr sz="1000">
                <a:solidFill>
                  <a:schemeClr val="dk2"/>
                </a:solidFill>
                <a:latin typeface="Proxima Nova"/>
                <a:ea typeface="Proxima Nova"/>
                <a:cs typeface="Proxima Nova"/>
                <a:sym typeface="Proxima Nova"/>
              </a:defRPr>
            </a:lvl8pPr>
            <a:lvl9pPr lvl="8" algn="r">
              <a:buNone/>
              <a:defRPr sz="1000">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michaelfeathers.silvrback.com/" TargetMode="External"/><Relationship Id="rId4" Type="http://schemas.openxmlformats.org/officeDocument/2006/relationships/hyperlink" Target="https://pt.wikipedia.org/wiki/Robert_Cecil_Martin" TargetMode="External"/><Relationship Id="rId5" Type="http://schemas.openxmlformats.org/officeDocument/2006/relationships/hyperlink" Target="http://butunclebob.com/ArticleS.UncleBob.PrinciplesOfOod"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hyperlink" Target="https://medium.com/desenvolvendo-com-paixao/o-que-%C3%A9-solid-o-guia-completo-para-voc%C3%AA-entender-os-5-princ%C3%ADpios-da-poo-2b937b3fc530"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13"/>
          <p:cNvSpPr txBox="1"/>
          <p:nvPr>
            <p:ph type="ctrTitle"/>
          </p:nvPr>
        </p:nvSpPr>
        <p:spPr>
          <a:xfrm>
            <a:off x="311700" y="744575"/>
            <a:ext cx="8520600" cy="13767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SOLID</a:t>
            </a:r>
            <a:endParaRPr sz="1555"/>
          </a:p>
        </p:txBody>
      </p:sp>
      <p:sp>
        <p:nvSpPr>
          <p:cNvPr id="57" name="Google Shape;57;p13"/>
          <p:cNvSpPr txBox="1"/>
          <p:nvPr>
            <p:ph idx="1" type="subTitle"/>
          </p:nvPr>
        </p:nvSpPr>
        <p:spPr>
          <a:xfrm>
            <a:off x="411175" y="2228350"/>
            <a:ext cx="8282400" cy="2506800"/>
          </a:xfrm>
          <a:prstGeom prst="rect">
            <a:avLst/>
          </a:prstGeom>
        </p:spPr>
        <p:txBody>
          <a:bodyPr anchorCtr="0" anchor="t" bIns="91425" lIns="91425" spcFirstLastPara="1" rIns="91425" wrap="square" tIns="91425">
            <a:noAutofit/>
          </a:bodyPr>
          <a:lstStyle/>
          <a:p>
            <a:pPr indent="0" lvl="0" marL="0" rtl="0" algn="ctr">
              <a:lnSpc>
                <a:spcPct val="80000"/>
              </a:lnSpc>
              <a:spcBef>
                <a:spcPts val="0"/>
              </a:spcBef>
              <a:spcAft>
                <a:spcPts val="0"/>
              </a:spcAft>
              <a:buSzPts val="523"/>
              <a:buNone/>
            </a:pPr>
            <a:r>
              <a:rPr b="1" lang="en" sz="2600">
                <a:solidFill>
                  <a:srgbClr val="292929"/>
                </a:solidFill>
                <a:highlight>
                  <a:srgbClr val="FFFFFF"/>
                </a:highlight>
                <a:latin typeface="Georgia"/>
                <a:ea typeface="Georgia"/>
                <a:cs typeface="Georgia"/>
                <a:sym typeface="Georgia"/>
              </a:rPr>
              <a:t>SOLID</a:t>
            </a:r>
            <a:r>
              <a:rPr lang="en" sz="2600">
                <a:solidFill>
                  <a:srgbClr val="292929"/>
                </a:solidFill>
                <a:highlight>
                  <a:srgbClr val="FFFFFF"/>
                </a:highlight>
                <a:latin typeface="Georgia"/>
                <a:ea typeface="Georgia"/>
                <a:cs typeface="Georgia"/>
                <a:sym typeface="Georgia"/>
              </a:rPr>
              <a:t> é um acrônimo criado por </a:t>
            </a:r>
            <a:r>
              <a:rPr lang="en" sz="2600" u="sng">
                <a:solidFill>
                  <a:schemeClr val="hlink"/>
                </a:solidFill>
                <a:highlight>
                  <a:srgbClr val="FFFFFF"/>
                </a:highlight>
                <a:latin typeface="Georgia"/>
                <a:ea typeface="Georgia"/>
                <a:cs typeface="Georgia"/>
                <a:sym typeface="Georgia"/>
                <a:hlinkClick r:id="rId3"/>
              </a:rPr>
              <a:t>Michael Feathers</a:t>
            </a:r>
            <a:r>
              <a:rPr lang="en" sz="2600">
                <a:solidFill>
                  <a:srgbClr val="292929"/>
                </a:solidFill>
                <a:highlight>
                  <a:srgbClr val="FFFFFF"/>
                </a:highlight>
                <a:latin typeface="Georgia"/>
                <a:ea typeface="Georgia"/>
                <a:cs typeface="Georgia"/>
                <a:sym typeface="Georgia"/>
              </a:rPr>
              <a:t>, após observar que cinco princípios da orientação a objetos e design de código </a:t>
            </a:r>
            <a:r>
              <a:rPr i="1" lang="en" sz="2600">
                <a:solidFill>
                  <a:srgbClr val="292929"/>
                </a:solidFill>
                <a:highlight>
                  <a:srgbClr val="FFFFFF"/>
                </a:highlight>
                <a:latin typeface="Georgia"/>
                <a:ea typeface="Georgia"/>
                <a:cs typeface="Georgia"/>
                <a:sym typeface="Georgia"/>
              </a:rPr>
              <a:t>— Criados por </a:t>
            </a:r>
            <a:r>
              <a:rPr i="1" lang="en" sz="2600" u="sng">
                <a:solidFill>
                  <a:schemeClr val="hlink"/>
                </a:solidFill>
                <a:highlight>
                  <a:srgbClr val="FFFFFF"/>
                </a:highlight>
                <a:latin typeface="Georgia"/>
                <a:ea typeface="Georgia"/>
                <a:cs typeface="Georgia"/>
                <a:sym typeface="Georgia"/>
                <a:hlinkClick r:id="rId4"/>
              </a:rPr>
              <a:t>Robert C. Martin</a:t>
            </a:r>
            <a:r>
              <a:rPr i="1" lang="en" sz="2600">
                <a:solidFill>
                  <a:srgbClr val="292929"/>
                </a:solidFill>
                <a:highlight>
                  <a:srgbClr val="FFFFFF"/>
                </a:highlight>
                <a:latin typeface="Georgia"/>
                <a:ea typeface="Georgia"/>
                <a:cs typeface="Georgia"/>
                <a:sym typeface="Georgia"/>
              </a:rPr>
              <a:t> (</a:t>
            </a:r>
            <a:r>
              <a:rPr lang="en" sz="2600">
                <a:solidFill>
                  <a:srgbClr val="292929"/>
                </a:solidFill>
                <a:highlight>
                  <a:srgbClr val="FFFFFF"/>
                </a:highlight>
                <a:latin typeface="Georgia"/>
                <a:ea typeface="Georgia"/>
                <a:cs typeface="Georgia"/>
                <a:sym typeface="Georgia"/>
              </a:rPr>
              <a:t>a.k.a. </a:t>
            </a:r>
            <a:r>
              <a:rPr i="1" lang="en" sz="2600">
                <a:solidFill>
                  <a:srgbClr val="292929"/>
                </a:solidFill>
                <a:highlight>
                  <a:srgbClr val="FFFFFF"/>
                </a:highlight>
                <a:latin typeface="Georgia"/>
                <a:ea typeface="Georgia"/>
                <a:cs typeface="Georgia"/>
                <a:sym typeface="Georgia"/>
              </a:rPr>
              <a:t>Uncle Bob) e abordados no artigo </a:t>
            </a:r>
            <a:r>
              <a:rPr lang="en" sz="2600" u="sng">
                <a:solidFill>
                  <a:schemeClr val="hlink"/>
                </a:solidFill>
                <a:highlight>
                  <a:srgbClr val="FFFFFF"/>
                </a:highlight>
                <a:latin typeface="Georgia"/>
                <a:ea typeface="Georgia"/>
                <a:cs typeface="Georgia"/>
                <a:sym typeface="Georgia"/>
                <a:hlinkClick r:id="rId5"/>
              </a:rPr>
              <a:t>The Principles of OOD</a:t>
            </a:r>
            <a:r>
              <a:rPr i="1" lang="en" sz="2600">
                <a:solidFill>
                  <a:srgbClr val="292929"/>
                </a:solidFill>
                <a:highlight>
                  <a:srgbClr val="FFFFFF"/>
                </a:highlight>
                <a:latin typeface="Georgia"/>
                <a:ea typeface="Georgia"/>
                <a:cs typeface="Georgia"/>
                <a:sym typeface="Georgia"/>
              </a:rPr>
              <a:t> —</a:t>
            </a:r>
            <a:r>
              <a:rPr lang="en" sz="2600">
                <a:solidFill>
                  <a:srgbClr val="292929"/>
                </a:solidFill>
                <a:highlight>
                  <a:srgbClr val="FFFFFF"/>
                </a:highlight>
                <a:latin typeface="Georgia"/>
                <a:ea typeface="Georgia"/>
                <a:cs typeface="Georgia"/>
                <a:sym typeface="Georgia"/>
              </a:rPr>
              <a:t> poderiam se encaixar nesta palavra.</a:t>
            </a:r>
            <a:endParaRPr sz="311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Liskov substitution </a:t>
            </a:r>
            <a:endParaRPr/>
          </a:p>
          <a:p>
            <a:pPr indent="0" lvl="0" marL="0" rtl="0" algn="l">
              <a:spcBef>
                <a:spcPts val="0"/>
              </a:spcBef>
              <a:spcAft>
                <a:spcPts val="0"/>
              </a:spcAft>
              <a:buNone/>
            </a:pPr>
            <a:r>
              <a:rPr lang="en" sz="2200">
                <a:solidFill>
                  <a:srgbClr val="292929"/>
                </a:solidFill>
              </a:rPr>
              <a:t>Substituição de Liskov</a:t>
            </a:r>
            <a:endParaRPr sz="2200">
              <a:solidFill>
                <a:srgbClr val="292929"/>
              </a:solidFill>
            </a:endParaRPr>
          </a:p>
        </p:txBody>
      </p:sp>
      <p:sp>
        <p:nvSpPr>
          <p:cNvPr id="115" name="Google Shape;115;p22"/>
          <p:cNvSpPr txBox="1"/>
          <p:nvPr>
            <p:ph idx="1" type="body"/>
          </p:nvPr>
        </p:nvSpPr>
        <p:spPr>
          <a:xfrm>
            <a:off x="311700" y="1514325"/>
            <a:ext cx="8520600" cy="30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852"/>
              <a:buNone/>
            </a:pPr>
            <a:r>
              <a:rPr lang="en" sz="2000"/>
              <a:t>Com o uso do princípio Open/Closed, na hora de usarmos as classes, vamos precisar aplicar o princípio Liskov substitution (substituição de Liskov), nome dado por Robert C. Martin ao se inspirar no princípio identificado pela programadora Barbara Liskov. Esse princípio diz que devemos poder substituir um objeto por outro sem precisarmos alterar o componente que os utiliza.</a:t>
            </a:r>
            <a:endParaRPr sz="2000"/>
          </a:p>
          <a:p>
            <a:pPr indent="0" lvl="0" marL="0" rtl="0" algn="l">
              <a:spcBef>
                <a:spcPts val="1200"/>
              </a:spcBef>
              <a:spcAft>
                <a:spcPts val="1200"/>
              </a:spcAft>
              <a:buSzPts val="852"/>
              <a:buNone/>
            </a:pPr>
            <a:r>
              <a:t/>
            </a:r>
            <a:endParaRPr sz="1595"/>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Liskov substitution</a:t>
            </a:r>
            <a:endParaRPr/>
          </a:p>
        </p:txBody>
      </p:sp>
      <p:sp>
        <p:nvSpPr>
          <p:cNvPr id="121" name="Google Shape;121;p23"/>
          <p:cNvSpPr txBox="1"/>
          <p:nvPr>
            <p:ph idx="1" type="body"/>
          </p:nvPr>
        </p:nvSpPr>
        <p:spPr>
          <a:xfrm>
            <a:off x="311700" y="1468825"/>
            <a:ext cx="3739200" cy="3674700"/>
          </a:xfrm>
          <a:prstGeom prst="rect">
            <a:avLst/>
          </a:prstGeom>
        </p:spPr>
        <p:txBody>
          <a:bodyPr anchorCtr="0" anchor="t" bIns="91425" lIns="91425" spcFirstLastPara="1" rIns="91425" wrap="square" tIns="91425">
            <a:noAutofit/>
          </a:bodyPr>
          <a:lstStyle/>
          <a:p>
            <a:pPr indent="0" lvl="0" marL="0" rtl="0" algn="l">
              <a:lnSpc>
                <a:spcPct val="166666"/>
              </a:lnSpc>
              <a:spcBef>
                <a:spcPts val="0"/>
              </a:spcBef>
              <a:spcAft>
                <a:spcPts val="0"/>
              </a:spcAft>
              <a:buNone/>
            </a:pPr>
            <a:r>
              <a:rPr lang="en" sz="1200">
                <a:solidFill>
                  <a:srgbClr val="D73A49"/>
                </a:solidFill>
                <a:latin typeface="Courier New"/>
                <a:ea typeface="Courier New"/>
                <a:cs typeface="Courier New"/>
                <a:sym typeface="Courier New"/>
              </a:rPr>
              <a:t>class</a:t>
            </a:r>
            <a:r>
              <a:rPr lang="en" sz="1200">
                <a:solidFill>
                  <a:srgbClr val="333333"/>
                </a:solidFill>
                <a:latin typeface="Courier New"/>
                <a:ea typeface="Courier New"/>
                <a:cs typeface="Courier New"/>
                <a:sym typeface="Courier New"/>
              </a:rPr>
              <a:t> </a:t>
            </a:r>
            <a:r>
              <a:rPr lang="en" sz="1200">
                <a:solidFill>
                  <a:srgbClr val="E36209"/>
                </a:solidFill>
                <a:latin typeface="Courier New"/>
                <a:ea typeface="Courier New"/>
                <a:cs typeface="Courier New"/>
                <a:sym typeface="Courier New"/>
              </a:rPr>
              <a:t>A</a:t>
            </a:r>
            <a:r>
              <a:rPr lang="en" sz="1200">
                <a:solidFill>
                  <a:srgbClr val="333333"/>
                </a:solidFill>
                <a:latin typeface="Courier New"/>
                <a:ea typeface="Courier New"/>
                <a:cs typeface="Courier New"/>
                <a:sym typeface="Courier New"/>
              </a:rPr>
              <a:t>{</a:t>
            </a:r>
            <a:endParaRPr sz="1200">
              <a:solidFill>
                <a:srgbClr val="333333"/>
              </a:solidFill>
              <a:latin typeface="Courier New"/>
              <a:ea typeface="Courier New"/>
              <a:cs typeface="Courier New"/>
              <a:sym typeface="Courier New"/>
            </a:endParaRPr>
          </a:p>
          <a:p>
            <a:pPr indent="0" lvl="0" marL="0" rtl="0" algn="l">
              <a:lnSpc>
                <a:spcPct val="166666"/>
              </a:lnSpc>
              <a:spcBef>
                <a:spcPts val="0"/>
              </a:spcBef>
              <a:spcAft>
                <a:spcPts val="0"/>
              </a:spcAft>
              <a:buNone/>
            </a:pPr>
            <a:r>
              <a:rPr lang="en" sz="1200">
                <a:solidFill>
                  <a:srgbClr val="333333"/>
                </a:solidFill>
                <a:latin typeface="Courier New"/>
                <a:ea typeface="Courier New"/>
                <a:cs typeface="Courier New"/>
                <a:sym typeface="Courier New"/>
              </a:rPr>
              <a:t>   </a:t>
            </a:r>
            <a:r>
              <a:rPr lang="en" sz="1200">
                <a:solidFill>
                  <a:srgbClr val="D73A49"/>
                </a:solidFill>
                <a:latin typeface="Courier New"/>
                <a:ea typeface="Courier New"/>
                <a:cs typeface="Courier New"/>
                <a:sym typeface="Courier New"/>
              </a:rPr>
              <a:t>public</a:t>
            </a:r>
            <a:r>
              <a:rPr lang="en" sz="1200">
                <a:solidFill>
                  <a:srgbClr val="333333"/>
                </a:solidFill>
                <a:latin typeface="Courier New"/>
                <a:ea typeface="Courier New"/>
                <a:cs typeface="Courier New"/>
                <a:sym typeface="Courier New"/>
              </a:rPr>
              <a:t> </a:t>
            </a:r>
            <a:r>
              <a:rPr lang="en" sz="1200">
                <a:solidFill>
                  <a:srgbClr val="D73A49"/>
                </a:solidFill>
                <a:latin typeface="Courier New"/>
                <a:ea typeface="Courier New"/>
                <a:cs typeface="Courier New"/>
                <a:sym typeface="Courier New"/>
              </a:rPr>
              <a:t>function</a:t>
            </a:r>
            <a:r>
              <a:rPr lang="en" sz="1200">
                <a:solidFill>
                  <a:srgbClr val="333333"/>
                </a:solidFill>
                <a:latin typeface="Courier New"/>
                <a:ea typeface="Courier New"/>
                <a:cs typeface="Courier New"/>
                <a:sym typeface="Courier New"/>
              </a:rPr>
              <a:t> </a:t>
            </a:r>
            <a:r>
              <a:rPr lang="en" sz="1200">
                <a:solidFill>
                  <a:srgbClr val="6F42C1"/>
                </a:solidFill>
                <a:latin typeface="Courier New"/>
                <a:ea typeface="Courier New"/>
                <a:cs typeface="Courier New"/>
                <a:sym typeface="Courier New"/>
              </a:rPr>
              <a:t>getNome</a:t>
            </a:r>
            <a:r>
              <a:rPr lang="en" sz="1200">
                <a:solidFill>
                  <a:srgbClr val="333333"/>
                </a:solidFill>
                <a:latin typeface="Courier New"/>
                <a:ea typeface="Courier New"/>
                <a:cs typeface="Courier New"/>
                <a:sym typeface="Courier New"/>
              </a:rPr>
              <a:t>(){</a:t>
            </a:r>
            <a:endParaRPr sz="1200">
              <a:solidFill>
                <a:srgbClr val="333333"/>
              </a:solidFill>
              <a:latin typeface="Courier New"/>
              <a:ea typeface="Courier New"/>
              <a:cs typeface="Courier New"/>
              <a:sym typeface="Courier New"/>
            </a:endParaRPr>
          </a:p>
          <a:p>
            <a:pPr indent="0" lvl="0" marL="0" rtl="0" algn="l">
              <a:lnSpc>
                <a:spcPct val="166666"/>
              </a:lnSpc>
              <a:spcBef>
                <a:spcPts val="0"/>
              </a:spcBef>
              <a:spcAft>
                <a:spcPts val="0"/>
              </a:spcAft>
              <a:buNone/>
            </a:pPr>
            <a:r>
              <a:rPr lang="en" sz="1200">
                <a:solidFill>
                  <a:srgbClr val="333333"/>
                </a:solidFill>
                <a:latin typeface="Courier New"/>
                <a:ea typeface="Courier New"/>
                <a:cs typeface="Courier New"/>
                <a:sym typeface="Courier New"/>
              </a:rPr>
              <a:t>       </a:t>
            </a:r>
            <a:r>
              <a:rPr lang="en" sz="1200">
                <a:solidFill>
                  <a:srgbClr val="D73A49"/>
                </a:solidFill>
                <a:latin typeface="Courier New"/>
                <a:ea typeface="Courier New"/>
                <a:cs typeface="Courier New"/>
                <a:sym typeface="Courier New"/>
              </a:rPr>
              <a:t>echo</a:t>
            </a:r>
            <a:r>
              <a:rPr lang="en" sz="1200">
                <a:solidFill>
                  <a:srgbClr val="333333"/>
                </a:solidFill>
                <a:latin typeface="Courier New"/>
                <a:ea typeface="Courier New"/>
                <a:cs typeface="Courier New"/>
                <a:sym typeface="Courier New"/>
              </a:rPr>
              <a:t> </a:t>
            </a:r>
            <a:r>
              <a:rPr lang="en" sz="1200">
                <a:solidFill>
                  <a:srgbClr val="032F62"/>
                </a:solidFill>
                <a:latin typeface="Courier New"/>
                <a:ea typeface="Courier New"/>
                <a:cs typeface="Courier New"/>
                <a:sym typeface="Courier New"/>
              </a:rPr>
              <a:t>'Meu nome é A'</a:t>
            </a:r>
            <a:r>
              <a:rPr lang="en" sz="1200">
                <a:solidFill>
                  <a:srgbClr val="333333"/>
                </a:solidFill>
                <a:latin typeface="Courier New"/>
                <a:ea typeface="Courier New"/>
                <a:cs typeface="Courier New"/>
                <a:sym typeface="Courier New"/>
              </a:rPr>
              <a:t>;</a:t>
            </a:r>
            <a:endParaRPr sz="1200">
              <a:solidFill>
                <a:srgbClr val="333333"/>
              </a:solidFill>
              <a:latin typeface="Courier New"/>
              <a:ea typeface="Courier New"/>
              <a:cs typeface="Courier New"/>
              <a:sym typeface="Courier New"/>
            </a:endParaRPr>
          </a:p>
          <a:p>
            <a:pPr indent="0" lvl="0" marL="0" rtl="0" algn="l">
              <a:lnSpc>
                <a:spcPct val="166666"/>
              </a:lnSpc>
              <a:spcBef>
                <a:spcPts val="0"/>
              </a:spcBef>
              <a:spcAft>
                <a:spcPts val="0"/>
              </a:spcAft>
              <a:buNone/>
            </a:pPr>
            <a:r>
              <a:rPr lang="en" sz="1200">
                <a:solidFill>
                  <a:srgbClr val="333333"/>
                </a:solidFill>
                <a:latin typeface="Courier New"/>
                <a:ea typeface="Courier New"/>
                <a:cs typeface="Courier New"/>
                <a:sym typeface="Courier New"/>
              </a:rPr>
              <a:t>   }</a:t>
            </a:r>
            <a:endParaRPr sz="1200">
              <a:solidFill>
                <a:srgbClr val="333333"/>
              </a:solidFill>
              <a:latin typeface="Courier New"/>
              <a:ea typeface="Courier New"/>
              <a:cs typeface="Courier New"/>
              <a:sym typeface="Courier New"/>
            </a:endParaRPr>
          </a:p>
          <a:p>
            <a:pPr indent="0" lvl="0" marL="0" rtl="0" algn="l">
              <a:lnSpc>
                <a:spcPct val="166666"/>
              </a:lnSpc>
              <a:spcBef>
                <a:spcPts val="0"/>
              </a:spcBef>
              <a:spcAft>
                <a:spcPts val="0"/>
              </a:spcAft>
              <a:buNone/>
            </a:pPr>
            <a:r>
              <a:rPr lang="en" sz="1200">
                <a:solidFill>
                  <a:srgbClr val="333333"/>
                </a:solidFill>
                <a:latin typeface="Courier New"/>
                <a:ea typeface="Courier New"/>
                <a:cs typeface="Courier New"/>
                <a:sym typeface="Courier New"/>
              </a:rPr>
              <a:t>}</a:t>
            </a:r>
            <a:endParaRPr sz="1200">
              <a:solidFill>
                <a:srgbClr val="333333"/>
              </a:solidFill>
              <a:latin typeface="Courier New"/>
              <a:ea typeface="Courier New"/>
              <a:cs typeface="Courier New"/>
              <a:sym typeface="Courier New"/>
            </a:endParaRPr>
          </a:p>
          <a:p>
            <a:pPr indent="0" lvl="0" marL="0" rtl="0" algn="l">
              <a:lnSpc>
                <a:spcPct val="166666"/>
              </a:lnSpc>
              <a:spcBef>
                <a:spcPts val="0"/>
              </a:spcBef>
              <a:spcAft>
                <a:spcPts val="0"/>
              </a:spcAft>
              <a:buNone/>
            </a:pPr>
            <a:r>
              <a:rPr lang="en" sz="1200">
                <a:solidFill>
                  <a:srgbClr val="D73A49"/>
                </a:solidFill>
                <a:latin typeface="Courier New"/>
                <a:ea typeface="Courier New"/>
                <a:cs typeface="Courier New"/>
                <a:sym typeface="Courier New"/>
              </a:rPr>
              <a:t>class</a:t>
            </a:r>
            <a:r>
              <a:rPr lang="en" sz="1200">
                <a:solidFill>
                  <a:srgbClr val="333333"/>
                </a:solidFill>
                <a:latin typeface="Courier New"/>
                <a:ea typeface="Courier New"/>
                <a:cs typeface="Courier New"/>
                <a:sym typeface="Courier New"/>
              </a:rPr>
              <a:t> </a:t>
            </a:r>
            <a:r>
              <a:rPr lang="en" sz="1200">
                <a:solidFill>
                  <a:srgbClr val="E36209"/>
                </a:solidFill>
                <a:latin typeface="Courier New"/>
                <a:ea typeface="Courier New"/>
                <a:cs typeface="Courier New"/>
                <a:sym typeface="Courier New"/>
              </a:rPr>
              <a:t>B</a:t>
            </a:r>
            <a:r>
              <a:rPr lang="en" sz="1200">
                <a:solidFill>
                  <a:srgbClr val="333333"/>
                </a:solidFill>
                <a:latin typeface="Courier New"/>
                <a:ea typeface="Courier New"/>
                <a:cs typeface="Courier New"/>
                <a:sym typeface="Courier New"/>
              </a:rPr>
              <a:t> </a:t>
            </a:r>
            <a:r>
              <a:rPr lang="en" sz="1200">
                <a:solidFill>
                  <a:srgbClr val="D73A49"/>
                </a:solidFill>
                <a:latin typeface="Courier New"/>
                <a:ea typeface="Courier New"/>
                <a:cs typeface="Courier New"/>
                <a:sym typeface="Courier New"/>
              </a:rPr>
              <a:t>extends</a:t>
            </a:r>
            <a:r>
              <a:rPr lang="en" sz="1200">
                <a:solidFill>
                  <a:srgbClr val="333333"/>
                </a:solidFill>
                <a:latin typeface="Courier New"/>
                <a:ea typeface="Courier New"/>
                <a:cs typeface="Courier New"/>
                <a:sym typeface="Courier New"/>
              </a:rPr>
              <a:t> </a:t>
            </a:r>
            <a:r>
              <a:rPr lang="en" sz="1200">
                <a:solidFill>
                  <a:srgbClr val="E36209"/>
                </a:solidFill>
                <a:latin typeface="Courier New"/>
                <a:ea typeface="Courier New"/>
                <a:cs typeface="Courier New"/>
                <a:sym typeface="Courier New"/>
              </a:rPr>
              <a:t>A</a:t>
            </a:r>
            <a:r>
              <a:rPr lang="en" sz="1200">
                <a:solidFill>
                  <a:srgbClr val="333333"/>
                </a:solidFill>
                <a:latin typeface="Courier New"/>
                <a:ea typeface="Courier New"/>
                <a:cs typeface="Courier New"/>
                <a:sym typeface="Courier New"/>
              </a:rPr>
              <a:t>{</a:t>
            </a:r>
            <a:endParaRPr sz="1200">
              <a:solidFill>
                <a:srgbClr val="333333"/>
              </a:solidFill>
              <a:latin typeface="Courier New"/>
              <a:ea typeface="Courier New"/>
              <a:cs typeface="Courier New"/>
              <a:sym typeface="Courier New"/>
            </a:endParaRPr>
          </a:p>
          <a:p>
            <a:pPr indent="0" lvl="0" marL="0" rtl="0" algn="l">
              <a:lnSpc>
                <a:spcPct val="166666"/>
              </a:lnSpc>
              <a:spcBef>
                <a:spcPts val="0"/>
              </a:spcBef>
              <a:spcAft>
                <a:spcPts val="0"/>
              </a:spcAft>
              <a:buNone/>
            </a:pPr>
            <a:r>
              <a:rPr lang="en" sz="1200">
                <a:solidFill>
                  <a:srgbClr val="333333"/>
                </a:solidFill>
                <a:latin typeface="Courier New"/>
                <a:ea typeface="Courier New"/>
                <a:cs typeface="Courier New"/>
                <a:sym typeface="Courier New"/>
              </a:rPr>
              <a:t>   </a:t>
            </a:r>
            <a:r>
              <a:rPr lang="en" sz="1200">
                <a:solidFill>
                  <a:srgbClr val="D73A49"/>
                </a:solidFill>
                <a:latin typeface="Courier New"/>
                <a:ea typeface="Courier New"/>
                <a:cs typeface="Courier New"/>
                <a:sym typeface="Courier New"/>
              </a:rPr>
              <a:t>public</a:t>
            </a:r>
            <a:r>
              <a:rPr lang="en" sz="1200">
                <a:solidFill>
                  <a:srgbClr val="333333"/>
                </a:solidFill>
                <a:latin typeface="Courier New"/>
                <a:ea typeface="Courier New"/>
                <a:cs typeface="Courier New"/>
                <a:sym typeface="Courier New"/>
              </a:rPr>
              <a:t> </a:t>
            </a:r>
            <a:r>
              <a:rPr lang="en" sz="1200">
                <a:solidFill>
                  <a:srgbClr val="D73A49"/>
                </a:solidFill>
                <a:latin typeface="Courier New"/>
                <a:ea typeface="Courier New"/>
                <a:cs typeface="Courier New"/>
                <a:sym typeface="Courier New"/>
              </a:rPr>
              <a:t>function</a:t>
            </a:r>
            <a:r>
              <a:rPr lang="en" sz="1200">
                <a:solidFill>
                  <a:srgbClr val="333333"/>
                </a:solidFill>
                <a:latin typeface="Courier New"/>
                <a:ea typeface="Courier New"/>
                <a:cs typeface="Courier New"/>
                <a:sym typeface="Courier New"/>
              </a:rPr>
              <a:t> </a:t>
            </a:r>
            <a:r>
              <a:rPr lang="en" sz="1200">
                <a:solidFill>
                  <a:srgbClr val="6F42C1"/>
                </a:solidFill>
                <a:latin typeface="Courier New"/>
                <a:ea typeface="Courier New"/>
                <a:cs typeface="Courier New"/>
                <a:sym typeface="Courier New"/>
              </a:rPr>
              <a:t>getNome</a:t>
            </a:r>
            <a:r>
              <a:rPr lang="en" sz="1200">
                <a:solidFill>
                  <a:srgbClr val="333333"/>
                </a:solidFill>
                <a:latin typeface="Courier New"/>
                <a:ea typeface="Courier New"/>
                <a:cs typeface="Courier New"/>
                <a:sym typeface="Courier New"/>
              </a:rPr>
              <a:t>(){</a:t>
            </a:r>
            <a:endParaRPr sz="1200">
              <a:solidFill>
                <a:srgbClr val="333333"/>
              </a:solidFill>
              <a:latin typeface="Courier New"/>
              <a:ea typeface="Courier New"/>
              <a:cs typeface="Courier New"/>
              <a:sym typeface="Courier New"/>
            </a:endParaRPr>
          </a:p>
          <a:p>
            <a:pPr indent="0" lvl="0" marL="0" rtl="0" algn="l">
              <a:lnSpc>
                <a:spcPct val="166666"/>
              </a:lnSpc>
              <a:spcBef>
                <a:spcPts val="0"/>
              </a:spcBef>
              <a:spcAft>
                <a:spcPts val="0"/>
              </a:spcAft>
              <a:buNone/>
            </a:pPr>
            <a:r>
              <a:rPr lang="en" sz="1200">
                <a:solidFill>
                  <a:srgbClr val="333333"/>
                </a:solidFill>
                <a:latin typeface="Courier New"/>
                <a:ea typeface="Courier New"/>
                <a:cs typeface="Courier New"/>
                <a:sym typeface="Courier New"/>
              </a:rPr>
              <a:t>       </a:t>
            </a:r>
            <a:r>
              <a:rPr lang="en" sz="1200">
                <a:solidFill>
                  <a:srgbClr val="D73A49"/>
                </a:solidFill>
                <a:latin typeface="Courier New"/>
                <a:ea typeface="Courier New"/>
                <a:cs typeface="Courier New"/>
                <a:sym typeface="Courier New"/>
              </a:rPr>
              <a:t>echo</a:t>
            </a:r>
            <a:r>
              <a:rPr lang="en" sz="1200">
                <a:solidFill>
                  <a:srgbClr val="333333"/>
                </a:solidFill>
                <a:latin typeface="Courier New"/>
                <a:ea typeface="Courier New"/>
                <a:cs typeface="Courier New"/>
                <a:sym typeface="Courier New"/>
              </a:rPr>
              <a:t> </a:t>
            </a:r>
            <a:r>
              <a:rPr lang="en" sz="1200">
                <a:solidFill>
                  <a:srgbClr val="032F62"/>
                </a:solidFill>
                <a:latin typeface="Courier New"/>
                <a:ea typeface="Courier New"/>
                <a:cs typeface="Courier New"/>
                <a:sym typeface="Courier New"/>
              </a:rPr>
              <a:t>'Meu nome é B'</a:t>
            </a:r>
            <a:r>
              <a:rPr lang="en" sz="1200">
                <a:solidFill>
                  <a:srgbClr val="333333"/>
                </a:solidFill>
                <a:latin typeface="Courier New"/>
                <a:ea typeface="Courier New"/>
                <a:cs typeface="Courier New"/>
                <a:sym typeface="Courier New"/>
              </a:rPr>
              <a:t>;</a:t>
            </a:r>
            <a:endParaRPr sz="1200">
              <a:solidFill>
                <a:srgbClr val="333333"/>
              </a:solidFill>
              <a:latin typeface="Courier New"/>
              <a:ea typeface="Courier New"/>
              <a:cs typeface="Courier New"/>
              <a:sym typeface="Courier New"/>
            </a:endParaRPr>
          </a:p>
          <a:p>
            <a:pPr indent="0" lvl="0" marL="0" rtl="0" algn="l">
              <a:lnSpc>
                <a:spcPct val="166666"/>
              </a:lnSpc>
              <a:spcBef>
                <a:spcPts val="0"/>
              </a:spcBef>
              <a:spcAft>
                <a:spcPts val="0"/>
              </a:spcAft>
              <a:buNone/>
            </a:pPr>
            <a:r>
              <a:rPr lang="en" sz="1200">
                <a:solidFill>
                  <a:srgbClr val="333333"/>
                </a:solidFill>
                <a:latin typeface="Courier New"/>
                <a:ea typeface="Courier New"/>
                <a:cs typeface="Courier New"/>
                <a:sym typeface="Courier New"/>
              </a:rPr>
              <a:t>   }</a:t>
            </a:r>
            <a:endParaRPr sz="1200">
              <a:solidFill>
                <a:srgbClr val="333333"/>
              </a:solidFill>
              <a:latin typeface="Courier New"/>
              <a:ea typeface="Courier New"/>
              <a:cs typeface="Courier New"/>
              <a:sym typeface="Courier New"/>
            </a:endParaRPr>
          </a:p>
          <a:p>
            <a:pPr indent="0" lvl="0" marL="0" rtl="0" algn="l">
              <a:lnSpc>
                <a:spcPct val="166666"/>
              </a:lnSpc>
              <a:spcBef>
                <a:spcPts val="0"/>
              </a:spcBef>
              <a:spcAft>
                <a:spcPts val="0"/>
              </a:spcAft>
              <a:buNone/>
            </a:pPr>
            <a:r>
              <a:rPr lang="en" sz="1200">
                <a:solidFill>
                  <a:srgbClr val="333333"/>
                </a:solidFill>
                <a:latin typeface="Courier New"/>
                <a:ea typeface="Courier New"/>
                <a:cs typeface="Courier New"/>
                <a:sym typeface="Courier New"/>
              </a:rPr>
              <a:t>}</a:t>
            </a:r>
            <a:endParaRPr sz="1200">
              <a:solidFill>
                <a:srgbClr val="333333"/>
              </a:solidFill>
              <a:latin typeface="Courier New"/>
              <a:ea typeface="Courier New"/>
              <a:cs typeface="Courier New"/>
              <a:sym typeface="Courier New"/>
            </a:endParaRPr>
          </a:p>
          <a:p>
            <a:pPr indent="0" lvl="0" marL="0" rtl="0" algn="l">
              <a:lnSpc>
                <a:spcPct val="166666"/>
              </a:lnSpc>
              <a:spcBef>
                <a:spcPts val="0"/>
              </a:spcBef>
              <a:spcAft>
                <a:spcPts val="0"/>
              </a:spcAft>
              <a:buNone/>
            </a:pPr>
            <a:r>
              <a:t/>
            </a:r>
            <a:endParaRPr sz="1200"/>
          </a:p>
        </p:txBody>
      </p:sp>
      <p:sp>
        <p:nvSpPr>
          <p:cNvPr id="122" name="Google Shape;122;p23"/>
          <p:cNvSpPr txBox="1"/>
          <p:nvPr>
            <p:ph idx="1" type="body"/>
          </p:nvPr>
        </p:nvSpPr>
        <p:spPr>
          <a:xfrm>
            <a:off x="4237600" y="1468825"/>
            <a:ext cx="4022100" cy="3674700"/>
          </a:xfrm>
          <a:prstGeom prst="rect">
            <a:avLst/>
          </a:prstGeom>
        </p:spPr>
        <p:txBody>
          <a:bodyPr anchorCtr="0" anchor="t" bIns="91425" lIns="91425" spcFirstLastPara="1" rIns="91425" wrap="square" tIns="91425">
            <a:normAutofit/>
          </a:bodyPr>
          <a:lstStyle/>
          <a:p>
            <a:pPr indent="0" lvl="0" marL="0" rtl="0" algn="l">
              <a:lnSpc>
                <a:spcPct val="166666"/>
              </a:lnSpc>
              <a:spcBef>
                <a:spcPts val="0"/>
              </a:spcBef>
              <a:spcAft>
                <a:spcPts val="0"/>
              </a:spcAft>
              <a:buNone/>
            </a:pPr>
            <a:r>
              <a:rPr lang="en" sz="1200">
                <a:solidFill>
                  <a:srgbClr val="005CC5"/>
                </a:solidFill>
                <a:latin typeface="Courier New"/>
                <a:ea typeface="Courier New"/>
                <a:cs typeface="Courier New"/>
                <a:sym typeface="Courier New"/>
              </a:rPr>
              <a:t>$</a:t>
            </a:r>
            <a:r>
              <a:rPr lang="en" sz="1200">
                <a:solidFill>
                  <a:srgbClr val="333333"/>
                </a:solidFill>
                <a:latin typeface="Courier New"/>
                <a:ea typeface="Courier New"/>
                <a:cs typeface="Courier New"/>
                <a:sym typeface="Courier New"/>
              </a:rPr>
              <a:t>objeto1 = </a:t>
            </a:r>
            <a:r>
              <a:rPr lang="en" sz="1200">
                <a:solidFill>
                  <a:srgbClr val="D73A49"/>
                </a:solidFill>
                <a:latin typeface="Courier New"/>
                <a:ea typeface="Courier New"/>
                <a:cs typeface="Courier New"/>
                <a:sym typeface="Courier New"/>
              </a:rPr>
              <a:t>new</a:t>
            </a:r>
            <a:r>
              <a:rPr lang="en" sz="1200">
                <a:solidFill>
                  <a:srgbClr val="333333"/>
                </a:solidFill>
                <a:latin typeface="Courier New"/>
                <a:ea typeface="Courier New"/>
                <a:cs typeface="Courier New"/>
                <a:sym typeface="Courier New"/>
              </a:rPr>
              <a:t> </a:t>
            </a:r>
            <a:r>
              <a:rPr lang="en" sz="1200">
                <a:solidFill>
                  <a:srgbClr val="E36209"/>
                </a:solidFill>
                <a:latin typeface="Courier New"/>
                <a:ea typeface="Courier New"/>
                <a:cs typeface="Courier New"/>
                <a:sym typeface="Courier New"/>
              </a:rPr>
              <a:t>A</a:t>
            </a:r>
            <a:r>
              <a:rPr lang="en" sz="1200">
                <a:solidFill>
                  <a:srgbClr val="333333"/>
                </a:solidFill>
                <a:latin typeface="Courier New"/>
                <a:ea typeface="Courier New"/>
                <a:cs typeface="Courier New"/>
                <a:sym typeface="Courier New"/>
              </a:rPr>
              <a:t>;</a:t>
            </a:r>
            <a:endParaRPr sz="1200">
              <a:solidFill>
                <a:srgbClr val="333333"/>
              </a:solidFill>
              <a:latin typeface="Courier New"/>
              <a:ea typeface="Courier New"/>
              <a:cs typeface="Courier New"/>
              <a:sym typeface="Courier New"/>
            </a:endParaRPr>
          </a:p>
          <a:p>
            <a:pPr indent="0" lvl="0" marL="0" rtl="0" algn="l">
              <a:lnSpc>
                <a:spcPct val="166666"/>
              </a:lnSpc>
              <a:spcBef>
                <a:spcPts val="0"/>
              </a:spcBef>
              <a:spcAft>
                <a:spcPts val="0"/>
              </a:spcAft>
              <a:buNone/>
            </a:pPr>
            <a:r>
              <a:rPr lang="en" sz="1200">
                <a:solidFill>
                  <a:srgbClr val="005CC5"/>
                </a:solidFill>
                <a:latin typeface="Courier New"/>
                <a:ea typeface="Courier New"/>
                <a:cs typeface="Courier New"/>
                <a:sym typeface="Courier New"/>
              </a:rPr>
              <a:t>$</a:t>
            </a:r>
            <a:r>
              <a:rPr lang="en" sz="1200">
                <a:solidFill>
                  <a:srgbClr val="333333"/>
                </a:solidFill>
                <a:latin typeface="Courier New"/>
                <a:ea typeface="Courier New"/>
                <a:cs typeface="Courier New"/>
                <a:sym typeface="Courier New"/>
              </a:rPr>
              <a:t>objeto2 = </a:t>
            </a:r>
            <a:r>
              <a:rPr lang="en" sz="1200">
                <a:solidFill>
                  <a:srgbClr val="D73A49"/>
                </a:solidFill>
                <a:latin typeface="Courier New"/>
                <a:ea typeface="Courier New"/>
                <a:cs typeface="Courier New"/>
                <a:sym typeface="Courier New"/>
              </a:rPr>
              <a:t>new</a:t>
            </a:r>
            <a:r>
              <a:rPr lang="en" sz="1200">
                <a:solidFill>
                  <a:srgbClr val="333333"/>
                </a:solidFill>
                <a:latin typeface="Courier New"/>
                <a:ea typeface="Courier New"/>
                <a:cs typeface="Courier New"/>
                <a:sym typeface="Courier New"/>
              </a:rPr>
              <a:t> </a:t>
            </a:r>
            <a:r>
              <a:rPr lang="en" sz="1200">
                <a:solidFill>
                  <a:srgbClr val="E36209"/>
                </a:solidFill>
                <a:latin typeface="Courier New"/>
                <a:ea typeface="Courier New"/>
                <a:cs typeface="Courier New"/>
                <a:sym typeface="Courier New"/>
              </a:rPr>
              <a:t>B</a:t>
            </a:r>
            <a:r>
              <a:rPr lang="en" sz="1200">
                <a:solidFill>
                  <a:srgbClr val="333333"/>
                </a:solidFill>
                <a:latin typeface="Courier New"/>
                <a:ea typeface="Courier New"/>
                <a:cs typeface="Courier New"/>
                <a:sym typeface="Courier New"/>
              </a:rPr>
              <a:t>;</a:t>
            </a:r>
            <a:endParaRPr sz="1200">
              <a:solidFill>
                <a:srgbClr val="333333"/>
              </a:solidFill>
              <a:latin typeface="Courier New"/>
              <a:ea typeface="Courier New"/>
              <a:cs typeface="Courier New"/>
              <a:sym typeface="Courier New"/>
            </a:endParaRPr>
          </a:p>
          <a:p>
            <a:pPr indent="0" lvl="0" marL="0" rtl="0" algn="l">
              <a:lnSpc>
                <a:spcPct val="166666"/>
              </a:lnSpc>
              <a:spcBef>
                <a:spcPts val="0"/>
              </a:spcBef>
              <a:spcAft>
                <a:spcPts val="0"/>
              </a:spcAft>
              <a:buNone/>
            </a:pPr>
            <a:r>
              <a:rPr lang="en" sz="1200">
                <a:solidFill>
                  <a:srgbClr val="D73A49"/>
                </a:solidFill>
                <a:latin typeface="Courier New"/>
                <a:ea typeface="Courier New"/>
                <a:cs typeface="Courier New"/>
                <a:sym typeface="Courier New"/>
              </a:rPr>
              <a:t>function</a:t>
            </a:r>
            <a:r>
              <a:rPr lang="en" sz="1200">
                <a:solidFill>
                  <a:srgbClr val="333333"/>
                </a:solidFill>
                <a:latin typeface="Courier New"/>
                <a:ea typeface="Courier New"/>
                <a:cs typeface="Courier New"/>
                <a:sym typeface="Courier New"/>
              </a:rPr>
              <a:t> </a:t>
            </a:r>
            <a:r>
              <a:rPr lang="en" sz="1200">
                <a:solidFill>
                  <a:srgbClr val="6F42C1"/>
                </a:solidFill>
                <a:latin typeface="Courier New"/>
                <a:ea typeface="Courier New"/>
                <a:cs typeface="Courier New"/>
                <a:sym typeface="Courier New"/>
              </a:rPr>
              <a:t>imprimeNome</a:t>
            </a:r>
            <a:r>
              <a:rPr lang="en" sz="1200">
                <a:solidFill>
                  <a:srgbClr val="333333"/>
                </a:solidFill>
                <a:latin typeface="Courier New"/>
                <a:ea typeface="Courier New"/>
                <a:cs typeface="Courier New"/>
                <a:sym typeface="Courier New"/>
              </a:rPr>
              <a:t>(</a:t>
            </a:r>
            <a:r>
              <a:rPr lang="en" sz="1200">
                <a:solidFill>
                  <a:srgbClr val="24292E"/>
                </a:solidFill>
                <a:latin typeface="Courier New"/>
                <a:ea typeface="Courier New"/>
                <a:cs typeface="Courier New"/>
                <a:sym typeface="Courier New"/>
              </a:rPr>
              <a:t>A</a:t>
            </a:r>
            <a:r>
              <a:rPr lang="en" sz="1200">
                <a:solidFill>
                  <a:srgbClr val="333333"/>
                </a:solidFill>
                <a:latin typeface="Courier New"/>
                <a:ea typeface="Courier New"/>
                <a:cs typeface="Courier New"/>
                <a:sym typeface="Courier New"/>
              </a:rPr>
              <a:t> </a:t>
            </a:r>
            <a:r>
              <a:rPr lang="en" sz="1200">
                <a:solidFill>
                  <a:srgbClr val="005CC5"/>
                </a:solidFill>
                <a:latin typeface="Courier New"/>
                <a:ea typeface="Courier New"/>
                <a:cs typeface="Courier New"/>
                <a:sym typeface="Courier New"/>
              </a:rPr>
              <a:t>$</a:t>
            </a:r>
            <a:r>
              <a:rPr lang="en" sz="1200">
                <a:solidFill>
                  <a:srgbClr val="333333"/>
                </a:solidFill>
                <a:latin typeface="Courier New"/>
                <a:ea typeface="Courier New"/>
                <a:cs typeface="Courier New"/>
                <a:sym typeface="Courier New"/>
              </a:rPr>
              <a:t>objeto) {</a:t>
            </a:r>
            <a:endParaRPr sz="1200">
              <a:solidFill>
                <a:srgbClr val="333333"/>
              </a:solidFill>
              <a:latin typeface="Courier New"/>
              <a:ea typeface="Courier New"/>
              <a:cs typeface="Courier New"/>
              <a:sym typeface="Courier New"/>
            </a:endParaRPr>
          </a:p>
          <a:p>
            <a:pPr indent="0" lvl="0" marL="0" rtl="0" algn="l">
              <a:lnSpc>
                <a:spcPct val="166666"/>
              </a:lnSpc>
              <a:spcBef>
                <a:spcPts val="0"/>
              </a:spcBef>
              <a:spcAft>
                <a:spcPts val="0"/>
              </a:spcAft>
              <a:buNone/>
            </a:pPr>
            <a:r>
              <a:rPr lang="en" sz="1200">
                <a:solidFill>
                  <a:srgbClr val="333333"/>
                </a:solidFill>
                <a:latin typeface="Courier New"/>
                <a:ea typeface="Courier New"/>
                <a:cs typeface="Courier New"/>
                <a:sym typeface="Courier New"/>
              </a:rPr>
              <a:t>   </a:t>
            </a:r>
            <a:r>
              <a:rPr lang="en" sz="1200">
                <a:solidFill>
                  <a:srgbClr val="D73A49"/>
                </a:solidFill>
                <a:latin typeface="Courier New"/>
                <a:ea typeface="Courier New"/>
                <a:cs typeface="Courier New"/>
                <a:sym typeface="Courier New"/>
              </a:rPr>
              <a:t>return</a:t>
            </a:r>
            <a:r>
              <a:rPr lang="en" sz="1200">
                <a:solidFill>
                  <a:srgbClr val="333333"/>
                </a:solidFill>
                <a:latin typeface="Courier New"/>
                <a:ea typeface="Courier New"/>
                <a:cs typeface="Courier New"/>
                <a:sym typeface="Courier New"/>
              </a:rPr>
              <a:t> </a:t>
            </a:r>
            <a:r>
              <a:rPr lang="en" sz="1200">
                <a:solidFill>
                  <a:srgbClr val="005CC5"/>
                </a:solidFill>
                <a:latin typeface="Courier New"/>
                <a:ea typeface="Courier New"/>
                <a:cs typeface="Courier New"/>
                <a:sym typeface="Courier New"/>
              </a:rPr>
              <a:t>$</a:t>
            </a:r>
            <a:r>
              <a:rPr lang="en" sz="1200">
                <a:solidFill>
                  <a:srgbClr val="333333"/>
                </a:solidFill>
                <a:latin typeface="Courier New"/>
                <a:ea typeface="Courier New"/>
                <a:cs typeface="Courier New"/>
                <a:sym typeface="Courier New"/>
              </a:rPr>
              <a:t>objeto-&gt;</a:t>
            </a:r>
            <a:r>
              <a:rPr lang="en" sz="1200">
                <a:solidFill>
                  <a:srgbClr val="6F42C1"/>
                </a:solidFill>
                <a:latin typeface="Courier New"/>
                <a:ea typeface="Courier New"/>
                <a:cs typeface="Courier New"/>
                <a:sym typeface="Courier New"/>
              </a:rPr>
              <a:t>getNome</a:t>
            </a:r>
            <a:r>
              <a:rPr lang="en" sz="1200">
                <a:solidFill>
                  <a:srgbClr val="333333"/>
                </a:solidFill>
                <a:latin typeface="Courier New"/>
                <a:ea typeface="Courier New"/>
                <a:cs typeface="Courier New"/>
                <a:sym typeface="Courier New"/>
              </a:rPr>
              <a:t>();</a:t>
            </a:r>
            <a:endParaRPr sz="1200">
              <a:solidFill>
                <a:srgbClr val="333333"/>
              </a:solidFill>
              <a:latin typeface="Courier New"/>
              <a:ea typeface="Courier New"/>
              <a:cs typeface="Courier New"/>
              <a:sym typeface="Courier New"/>
            </a:endParaRPr>
          </a:p>
          <a:p>
            <a:pPr indent="0" lvl="0" marL="0" rtl="0" algn="l">
              <a:lnSpc>
                <a:spcPct val="166666"/>
              </a:lnSpc>
              <a:spcBef>
                <a:spcPts val="0"/>
              </a:spcBef>
              <a:spcAft>
                <a:spcPts val="0"/>
              </a:spcAft>
              <a:buNone/>
            </a:pPr>
            <a:r>
              <a:rPr lang="en" sz="1200">
                <a:solidFill>
                  <a:srgbClr val="333333"/>
                </a:solidFill>
                <a:latin typeface="Courier New"/>
                <a:ea typeface="Courier New"/>
                <a:cs typeface="Courier New"/>
                <a:sym typeface="Courier New"/>
              </a:rPr>
              <a:t>}</a:t>
            </a:r>
            <a:endParaRPr sz="1200">
              <a:solidFill>
                <a:srgbClr val="333333"/>
              </a:solidFill>
              <a:latin typeface="Courier New"/>
              <a:ea typeface="Courier New"/>
              <a:cs typeface="Courier New"/>
              <a:sym typeface="Courier New"/>
            </a:endParaRPr>
          </a:p>
          <a:p>
            <a:pPr indent="0" lvl="0" marL="0" rtl="0" algn="l">
              <a:lnSpc>
                <a:spcPct val="166666"/>
              </a:lnSpc>
              <a:spcBef>
                <a:spcPts val="0"/>
              </a:spcBef>
              <a:spcAft>
                <a:spcPts val="0"/>
              </a:spcAft>
              <a:buNone/>
            </a:pPr>
            <a:r>
              <a:rPr lang="en" sz="1200">
                <a:solidFill>
                  <a:srgbClr val="6F42C1"/>
                </a:solidFill>
                <a:latin typeface="Courier New"/>
                <a:ea typeface="Courier New"/>
                <a:cs typeface="Courier New"/>
                <a:sym typeface="Courier New"/>
              </a:rPr>
              <a:t>imprimeNome</a:t>
            </a:r>
            <a:r>
              <a:rPr lang="en" sz="1200">
                <a:solidFill>
                  <a:srgbClr val="333333"/>
                </a:solidFill>
                <a:latin typeface="Courier New"/>
                <a:ea typeface="Courier New"/>
                <a:cs typeface="Courier New"/>
                <a:sym typeface="Courier New"/>
              </a:rPr>
              <a:t>(</a:t>
            </a:r>
            <a:r>
              <a:rPr lang="en" sz="1200">
                <a:solidFill>
                  <a:srgbClr val="005CC5"/>
                </a:solidFill>
                <a:latin typeface="Courier New"/>
                <a:ea typeface="Courier New"/>
                <a:cs typeface="Courier New"/>
                <a:sym typeface="Courier New"/>
              </a:rPr>
              <a:t>$</a:t>
            </a:r>
            <a:r>
              <a:rPr lang="en" sz="1200">
                <a:solidFill>
                  <a:srgbClr val="333333"/>
                </a:solidFill>
                <a:latin typeface="Courier New"/>
                <a:ea typeface="Courier New"/>
                <a:cs typeface="Courier New"/>
                <a:sym typeface="Courier New"/>
              </a:rPr>
              <a:t>objeto1); </a:t>
            </a:r>
            <a:r>
              <a:rPr lang="en" sz="1200">
                <a:solidFill>
                  <a:srgbClr val="6A737D"/>
                </a:solidFill>
                <a:latin typeface="Courier New"/>
                <a:ea typeface="Courier New"/>
                <a:cs typeface="Courier New"/>
                <a:sym typeface="Courier New"/>
              </a:rPr>
              <a:t>// Meu nome é A</a:t>
            </a:r>
            <a:endParaRPr sz="1200">
              <a:solidFill>
                <a:srgbClr val="6A737D"/>
              </a:solidFill>
              <a:latin typeface="Courier New"/>
              <a:ea typeface="Courier New"/>
              <a:cs typeface="Courier New"/>
              <a:sym typeface="Courier New"/>
            </a:endParaRPr>
          </a:p>
          <a:p>
            <a:pPr indent="0" lvl="0" marL="0" rtl="0" algn="l">
              <a:lnSpc>
                <a:spcPct val="166666"/>
              </a:lnSpc>
              <a:spcBef>
                <a:spcPts val="0"/>
              </a:spcBef>
              <a:spcAft>
                <a:spcPts val="0"/>
              </a:spcAft>
              <a:buNone/>
            </a:pPr>
            <a:r>
              <a:rPr lang="en" sz="1200">
                <a:solidFill>
                  <a:srgbClr val="6F42C1"/>
                </a:solidFill>
                <a:latin typeface="Courier New"/>
                <a:ea typeface="Courier New"/>
                <a:cs typeface="Courier New"/>
                <a:sym typeface="Courier New"/>
              </a:rPr>
              <a:t>imprimeNome</a:t>
            </a:r>
            <a:r>
              <a:rPr lang="en" sz="1200">
                <a:solidFill>
                  <a:srgbClr val="333333"/>
                </a:solidFill>
                <a:latin typeface="Courier New"/>
                <a:ea typeface="Courier New"/>
                <a:cs typeface="Courier New"/>
                <a:sym typeface="Courier New"/>
              </a:rPr>
              <a:t>(</a:t>
            </a:r>
            <a:r>
              <a:rPr lang="en" sz="1200">
                <a:solidFill>
                  <a:srgbClr val="005CC5"/>
                </a:solidFill>
                <a:latin typeface="Courier New"/>
                <a:ea typeface="Courier New"/>
                <a:cs typeface="Courier New"/>
                <a:sym typeface="Courier New"/>
              </a:rPr>
              <a:t>$</a:t>
            </a:r>
            <a:r>
              <a:rPr lang="en" sz="1200">
                <a:solidFill>
                  <a:srgbClr val="333333"/>
                </a:solidFill>
                <a:latin typeface="Courier New"/>
                <a:ea typeface="Courier New"/>
                <a:cs typeface="Courier New"/>
                <a:sym typeface="Courier New"/>
              </a:rPr>
              <a:t>objeto2); </a:t>
            </a:r>
            <a:r>
              <a:rPr lang="en" sz="1200">
                <a:solidFill>
                  <a:srgbClr val="6A737D"/>
                </a:solidFill>
                <a:latin typeface="Courier New"/>
                <a:ea typeface="Courier New"/>
                <a:cs typeface="Courier New"/>
                <a:sym typeface="Courier New"/>
              </a:rPr>
              <a:t>// Meu nome é B</a:t>
            </a:r>
            <a:endParaRPr sz="1200"/>
          </a:p>
        </p:txBody>
      </p:sp>
      <p:pic>
        <p:nvPicPr>
          <p:cNvPr id="123" name="Google Shape;123;p23"/>
          <p:cNvPicPr preferRelativeResize="0"/>
          <p:nvPr/>
        </p:nvPicPr>
        <p:blipFill>
          <a:blip r:embed="rId3">
            <a:alphaModFix/>
          </a:blip>
          <a:stretch>
            <a:fillRect/>
          </a:stretch>
        </p:blipFill>
        <p:spPr>
          <a:xfrm>
            <a:off x="4050897" y="4566563"/>
            <a:ext cx="334400" cy="33486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4"/>
          <p:cNvSpPr txBox="1"/>
          <p:nvPr>
            <p:ph type="title"/>
          </p:nvPr>
        </p:nvSpPr>
        <p:spPr>
          <a:xfrm>
            <a:off x="311700" y="445025"/>
            <a:ext cx="8520600" cy="1160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Interface segregation </a:t>
            </a:r>
            <a:endParaRPr/>
          </a:p>
          <a:p>
            <a:pPr indent="0" lvl="0" marL="0" rtl="0" algn="l">
              <a:spcBef>
                <a:spcPts val="0"/>
              </a:spcBef>
              <a:spcAft>
                <a:spcPts val="0"/>
              </a:spcAft>
              <a:buNone/>
            </a:pPr>
            <a:r>
              <a:rPr lang="en" sz="2000">
                <a:solidFill>
                  <a:srgbClr val="292929"/>
                </a:solidFill>
              </a:rPr>
              <a:t>Segregação da Interface</a:t>
            </a:r>
            <a:endParaRPr/>
          </a:p>
        </p:txBody>
      </p:sp>
      <p:sp>
        <p:nvSpPr>
          <p:cNvPr id="129" name="Google Shape;129;p24"/>
          <p:cNvSpPr txBox="1"/>
          <p:nvPr>
            <p:ph idx="1" type="body"/>
          </p:nvPr>
        </p:nvSpPr>
        <p:spPr>
          <a:xfrm>
            <a:off x="311700" y="1762375"/>
            <a:ext cx="8520600" cy="2806500"/>
          </a:xfrm>
          <a:prstGeom prst="rect">
            <a:avLst/>
          </a:prstGeom>
        </p:spPr>
        <p:txBody>
          <a:bodyPr anchorCtr="0" anchor="t" bIns="91425" lIns="91425" spcFirstLastPara="1" rIns="91425" wrap="square" tIns="91425">
            <a:normAutofit/>
          </a:bodyPr>
          <a:lstStyle/>
          <a:p>
            <a:pPr indent="0" lvl="0" marL="0" rtl="0" algn="l">
              <a:lnSpc>
                <a:spcPct val="100000"/>
              </a:lnSpc>
              <a:spcBef>
                <a:spcPts val="1300"/>
              </a:spcBef>
              <a:spcAft>
                <a:spcPts val="0"/>
              </a:spcAft>
              <a:buNone/>
            </a:pPr>
            <a:r>
              <a:rPr lang="en" sz="2000">
                <a:solidFill>
                  <a:srgbClr val="292929"/>
                </a:solidFill>
                <a:highlight>
                  <a:srgbClr val="FFFFFF"/>
                </a:highlight>
                <a:latin typeface="Georgia"/>
                <a:ea typeface="Georgia"/>
                <a:cs typeface="Georgia"/>
                <a:sym typeface="Georgia"/>
              </a:rPr>
              <a:t>Uma classe não deve ser forçada a implementar interfaces e métodos que não irão utilizar.</a:t>
            </a:r>
            <a:endParaRPr sz="2000">
              <a:solidFill>
                <a:srgbClr val="292929"/>
              </a:solidFill>
              <a:highlight>
                <a:srgbClr val="FFFFFF"/>
              </a:highlight>
              <a:latin typeface="Georgia"/>
              <a:ea typeface="Georgia"/>
              <a:cs typeface="Georgia"/>
              <a:sym typeface="Georgia"/>
            </a:endParaRPr>
          </a:p>
          <a:p>
            <a:pPr indent="0" lvl="0" marL="0" rtl="0" algn="l">
              <a:lnSpc>
                <a:spcPct val="100000"/>
              </a:lnSpc>
              <a:spcBef>
                <a:spcPts val="0"/>
              </a:spcBef>
              <a:spcAft>
                <a:spcPts val="0"/>
              </a:spcAft>
              <a:buNone/>
            </a:pPr>
            <a:r>
              <a:t/>
            </a:r>
            <a:endParaRPr b="1" sz="1100">
              <a:solidFill>
                <a:srgbClr val="000000"/>
              </a:solidFill>
              <a:latin typeface="Arial"/>
              <a:ea typeface="Arial"/>
              <a:cs typeface="Arial"/>
              <a:sym typeface="Arial"/>
            </a:endParaRPr>
          </a:p>
          <a:p>
            <a:pPr indent="0" lvl="0" marL="0" rtl="0" algn="l">
              <a:lnSpc>
                <a:spcPct val="100000"/>
              </a:lnSpc>
              <a:spcBef>
                <a:spcPts val="0"/>
              </a:spcBef>
              <a:spcAft>
                <a:spcPts val="12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Interface segregation</a:t>
            </a:r>
            <a:endParaRPr/>
          </a:p>
        </p:txBody>
      </p:sp>
      <p:sp>
        <p:nvSpPr>
          <p:cNvPr id="135" name="Google Shape;135;p25"/>
          <p:cNvSpPr txBox="1"/>
          <p:nvPr>
            <p:ph idx="1" type="body"/>
          </p:nvPr>
        </p:nvSpPr>
        <p:spPr>
          <a:xfrm>
            <a:off x="50" y="1164025"/>
            <a:ext cx="4368600" cy="3674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688"/>
              <a:buNone/>
            </a:pPr>
            <a:r>
              <a:rPr lang="en" sz="1000">
                <a:solidFill>
                  <a:srgbClr val="D73A49"/>
                </a:solidFill>
                <a:latin typeface="Courier New"/>
                <a:ea typeface="Courier New"/>
                <a:cs typeface="Courier New"/>
                <a:sym typeface="Courier New"/>
              </a:rPr>
              <a:t>interface</a:t>
            </a:r>
            <a:r>
              <a:rPr lang="en" sz="1000">
                <a:solidFill>
                  <a:srgbClr val="333333"/>
                </a:solidFill>
                <a:latin typeface="Courier New"/>
                <a:ea typeface="Courier New"/>
                <a:cs typeface="Courier New"/>
                <a:sym typeface="Courier New"/>
              </a:rPr>
              <a:t> </a:t>
            </a:r>
            <a:r>
              <a:rPr lang="en" sz="1000">
                <a:solidFill>
                  <a:srgbClr val="E36209"/>
                </a:solidFill>
                <a:latin typeface="Courier New"/>
                <a:ea typeface="Courier New"/>
                <a:cs typeface="Courier New"/>
                <a:sym typeface="Courier New"/>
              </a:rPr>
              <a:t>Aves</a:t>
            </a:r>
            <a:r>
              <a:rPr lang="en" sz="1000">
                <a:solidFill>
                  <a:srgbClr val="333333"/>
                </a:solidFill>
                <a:latin typeface="Courier New"/>
                <a:ea typeface="Courier New"/>
                <a:cs typeface="Courier New"/>
                <a:sym typeface="Courier New"/>
              </a:rPr>
              <a:t>{</a:t>
            </a:r>
            <a:endParaRPr sz="1000">
              <a:solidFill>
                <a:srgbClr val="333333"/>
              </a:solidFill>
              <a:latin typeface="Courier New"/>
              <a:ea typeface="Courier New"/>
              <a:cs typeface="Courier New"/>
              <a:sym typeface="Courier New"/>
            </a:endParaRPr>
          </a:p>
          <a:p>
            <a:pPr indent="0" lvl="0" marL="0" rtl="0" algn="l">
              <a:lnSpc>
                <a:spcPct val="115000"/>
              </a:lnSpc>
              <a:spcBef>
                <a:spcPts val="0"/>
              </a:spcBef>
              <a:spcAft>
                <a:spcPts val="0"/>
              </a:spcAft>
              <a:buSzPts val="688"/>
              <a:buNone/>
            </a:pPr>
            <a:r>
              <a:rPr lang="en" sz="1000">
                <a:solidFill>
                  <a:srgbClr val="333333"/>
                </a:solidFill>
                <a:latin typeface="Courier New"/>
                <a:ea typeface="Courier New"/>
                <a:cs typeface="Courier New"/>
                <a:sym typeface="Courier New"/>
              </a:rPr>
              <a:t>   </a:t>
            </a:r>
            <a:r>
              <a:rPr lang="en" sz="1000">
                <a:solidFill>
                  <a:srgbClr val="D73A49"/>
                </a:solidFill>
                <a:latin typeface="Courier New"/>
                <a:ea typeface="Courier New"/>
                <a:cs typeface="Courier New"/>
                <a:sym typeface="Courier New"/>
              </a:rPr>
              <a:t>public</a:t>
            </a:r>
            <a:r>
              <a:rPr lang="en" sz="1000">
                <a:solidFill>
                  <a:srgbClr val="333333"/>
                </a:solidFill>
                <a:latin typeface="Courier New"/>
                <a:ea typeface="Courier New"/>
                <a:cs typeface="Courier New"/>
                <a:sym typeface="Courier New"/>
              </a:rPr>
              <a:t> </a:t>
            </a:r>
            <a:r>
              <a:rPr lang="en" sz="1000">
                <a:solidFill>
                  <a:srgbClr val="D73A49"/>
                </a:solidFill>
                <a:latin typeface="Courier New"/>
                <a:ea typeface="Courier New"/>
                <a:cs typeface="Courier New"/>
                <a:sym typeface="Courier New"/>
              </a:rPr>
              <a:t>function</a:t>
            </a:r>
            <a:r>
              <a:rPr lang="en" sz="1000">
                <a:solidFill>
                  <a:srgbClr val="333333"/>
                </a:solidFill>
                <a:latin typeface="Courier New"/>
                <a:ea typeface="Courier New"/>
                <a:cs typeface="Courier New"/>
                <a:sym typeface="Courier New"/>
              </a:rPr>
              <a:t> </a:t>
            </a:r>
            <a:r>
              <a:rPr lang="en" sz="1000">
                <a:solidFill>
                  <a:srgbClr val="6F42C1"/>
                </a:solidFill>
                <a:latin typeface="Courier New"/>
                <a:ea typeface="Courier New"/>
                <a:cs typeface="Courier New"/>
                <a:sym typeface="Courier New"/>
              </a:rPr>
              <a:t>setLocalizacao</a:t>
            </a:r>
            <a:r>
              <a:rPr lang="en" sz="1000">
                <a:solidFill>
                  <a:srgbClr val="333333"/>
                </a:solidFill>
                <a:latin typeface="Courier New"/>
                <a:ea typeface="Courier New"/>
                <a:cs typeface="Courier New"/>
                <a:sym typeface="Courier New"/>
              </a:rPr>
              <a:t>(</a:t>
            </a:r>
            <a:r>
              <a:rPr lang="en" sz="1000">
                <a:solidFill>
                  <a:srgbClr val="005CC5"/>
                </a:solidFill>
                <a:latin typeface="Courier New"/>
                <a:ea typeface="Courier New"/>
                <a:cs typeface="Courier New"/>
                <a:sym typeface="Courier New"/>
              </a:rPr>
              <a:t>$</a:t>
            </a:r>
            <a:r>
              <a:rPr lang="en" sz="1000">
                <a:solidFill>
                  <a:srgbClr val="333333"/>
                </a:solidFill>
                <a:latin typeface="Courier New"/>
                <a:ea typeface="Courier New"/>
                <a:cs typeface="Courier New"/>
                <a:sym typeface="Courier New"/>
              </a:rPr>
              <a:t>longitude, </a:t>
            </a:r>
            <a:r>
              <a:rPr lang="en" sz="1000">
                <a:solidFill>
                  <a:srgbClr val="005CC5"/>
                </a:solidFill>
                <a:latin typeface="Courier New"/>
                <a:ea typeface="Courier New"/>
                <a:cs typeface="Courier New"/>
                <a:sym typeface="Courier New"/>
              </a:rPr>
              <a:t>$</a:t>
            </a:r>
            <a:r>
              <a:rPr lang="en" sz="1000">
                <a:solidFill>
                  <a:srgbClr val="333333"/>
                </a:solidFill>
                <a:latin typeface="Courier New"/>
                <a:ea typeface="Courier New"/>
                <a:cs typeface="Courier New"/>
                <a:sym typeface="Courier New"/>
              </a:rPr>
              <a:t>latitude);</a:t>
            </a:r>
            <a:endParaRPr sz="1000">
              <a:solidFill>
                <a:srgbClr val="333333"/>
              </a:solidFill>
              <a:latin typeface="Courier New"/>
              <a:ea typeface="Courier New"/>
              <a:cs typeface="Courier New"/>
              <a:sym typeface="Courier New"/>
            </a:endParaRPr>
          </a:p>
          <a:p>
            <a:pPr indent="0" lvl="0" marL="0" rtl="0" algn="l">
              <a:lnSpc>
                <a:spcPct val="115000"/>
              </a:lnSpc>
              <a:spcBef>
                <a:spcPts val="0"/>
              </a:spcBef>
              <a:spcAft>
                <a:spcPts val="0"/>
              </a:spcAft>
              <a:buSzPts val="688"/>
              <a:buNone/>
            </a:pPr>
            <a:r>
              <a:rPr lang="en" sz="1000">
                <a:solidFill>
                  <a:srgbClr val="333333"/>
                </a:solidFill>
                <a:latin typeface="Courier New"/>
                <a:ea typeface="Courier New"/>
                <a:cs typeface="Courier New"/>
                <a:sym typeface="Courier New"/>
              </a:rPr>
              <a:t>   </a:t>
            </a:r>
            <a:r>
              <a:rPr lang="en" sz="1000">
                <a:solidFill>
                  <a:srgbClr val="D73A49"/>
                </a:solidFill>
                <a:latin typeface="Courier New"/>
                <a:ea typeface="Courier New"/>
                <a:cs typeface="Courier New"/>
                <a:sym typeface="Courier New"/>
              </a:rPr>
              <a:t>public</a:t>
            </a:r>
            <a:r>
              <a:rPr lang="en" sz="1000">
                <a:solidFill>
                  <a:srgbClr val="333333"/>
                </a:solidFill>
                <a:latin typeface="Courier New"/>
                <a:ea typeface="Courier New"/>
                <a:cs typeface="Courier New"/>
                <a:sym typeface="Courier New"/>
              </a:rPr>
              <a:t> </a:t>
            </a:r>
            <a:r>
              <a:rPr lang="en" sz="1000">
                <a:solidFill>
                  <a:srgbClr val="D73A49"/>
                </a:solidFill>
                <a:latin typeface="Courier New"/>
                <a:ea typeface="Courier New"/>
                <a:cs typeface="Courier New"/>
                <a:sym typeface="Courier New"/>
              </a:rPr>
              <a:t>function</a:t>
            </a:r>
            <a:r>
              <a:rPr lang="en" sz="1000">
                <a:solidFill>
                  <a:srgbClr val="333333"/>
                </a:solidFill>
                <a:latin typeface="Courier New"/>
                <a:ea typeface="Courier New"/>
                <a:cs typeface="Courier New"/>
                <a:sym typeface="Courier New"/>
              </a:rPr>
              <a:t> </a:t>
            </a:r>
            <a:r>
              <a:rPr lang="en" sz="1000">
                <a:solidFill>
                  <a:srgbClr val="6F42C1"/>
                </a:solidFill>
                <a:latin typeface="Courier New"/>
                <a:ea typeface="Courier New"/>
                <a:cs typeface="Courier New"/>
                <a:sym typeface="Courier New"/>
              </a:rPr>
              <a:t>setAltitude</a:t>
            </a:r>
            <a:r>
              <a:rPr lang="en" sz="1000">
                <a:solidFill>
                  <a:srgbClr val="333333"/>
                </a:solidFill>
                <a:latin typeface="Courier New"/>
                <a:ea typeface="Courier New"/>
                <a:cs typeface="Courier New"/>
                <a:sym typeface="Courier New"/>
              </a:rPr>
              <a:t>(</a:t>
            </a:r>
            <a:r>
              <a:rPr lang="en" sz="1000">
                <a:solidFill>
                  <a:srgbClr val="005CC5"/>
                </a:solidFill>
                <a:latin typeface="Courier New"/>
                <a:ea typeface="Courier New"/>
                <a:cs typeface="Courier New"/>
                <a:sym typeface="Courier New"/>
              </a:rPr>
              <a:t>$</a:t>
            </a:r>
            <a:r>
              <a:rPr lang="en" sz="1000">
                <a:solidFill>
                  <a:srgbClr val="333333"/>
                </a:solidFill>
                <a:latin typeface="Courier New"/>
                <a:ea typeface="Courier New"/>
                <a:cs typeface="Courier New"/>
                <a:sym typeface="Courier New"/>
              </a:rPr>
              <a:t>altitude);</a:t>
            </a:r>
            <a:endParaRPr sz="1000">
              <a:solidFill>
                <a:srgbClr val="333333"/>
              </a:solidFill>
              <a:latin typeface="Courier New"/>
              <a:ea typeface="Courier New"/>
              <a:cs typeface="Courier New"/>
              <a:sym typeface="Courier New"/>
            </a:endParaRPr>
          </a:p>
          <a:p>
            <a:pPr indent="0" lvl="0" marL="0" rtl="0" algn="l">
              <a:lnSpc>
                <a:spcPct val="115000"/>
              </a:lnSpc>
              <a:spcBef>
                <a:spcPts val="0"/>
              </a:spcBef>
              <a:spcAft>
                <a:spcPts val="0"/>
              </a:spcAft>
              <a:buSzPts val="688"/>
              <a:buNone/>
            </a:pPr>
            <a:r>
              <a:rPr lang="en" sz="1000">
                <a:solidFill>
                  <a:srgbClr val="333333"/>
                </a:solidFill>
                <a:latin typeface="Courier New"/>
                <a:ea typeface="Courier New"/>
                <a:cs typeface="Courier New"/>
                <a:sym typeface="Courier New"/>
              </a:rPr>
              <a:t>   </a:t>
            </a:r>
            <a:r>
              <a:rPr lang="en" sz="1000">
                <a:solidFill>
                  <a:srgbClr val="D73A49"/>
                </a:solidFill>
                <a:latin typeface="Courier New"/>
                <a:ea typeface="Courier New"/>
                <a:cs typeface="Courier New"/>
                <a:sym typeface="Courier New"/>
              </a:rPr>
              <a:t>public</a:t>
            </a:r>
            <a:r>
              <a:rPr lang="en" sz="1000">
                <a:solidFill>
                  <a:srgbClr val="333333"/>
                </a:solidFill>
                <a:latin typeface="Courier New"/>
                <a:ea typeface="Courier New"/>
                <a:cs typeface="Courier New"/>
                <a:sym typeface="Courier New"/>
              </a:rPr>
              <a:t> </a:t>
            </a:r>
            <a:r>
              <a:rPr lang="en" sz="1000">
                <a:solidFill>
                  <a:srgbClr val="D73A49"/>
                </a:solidFill>
                <a:latin typeface="Courier New"/>
                <a:ea typeface="Courier New"/>
                <a:cs typeface="Courier New"/>
                <a:sym typeface="Courier New"/>
              </a:rPr>
              <a:t>function</a:t>
            </a:r>
            <a:r>
              <a:rPr lang="en" sz="1000">
                <a:solidFill>
                  <a:srgbClr val="333333"/>
                </a:solidFill>
                <a:latin typeface="Courier New"/>
                <a:ea typeface="Courier New"/>
                <a:cs typeface="Courier New"/>
                <a:sym typeface="Courier New"/>
              </a:rPr>
              <a:t> </a:t>
            </a:r>
            <a:r>
              <a:rPr lang="en" sz="1000">
                <a:solidFill>
                  <a:srgbClr val="6F42C1"/>
                </a:solidFill>
                <a:latin typeface="Courier New"/>
                <a:ea typeface="Courier New"/>
                <a:cs typeface="Courier New"/>
                <a:sym typeface="Courier New"/>
              </a:rPr>
              <a:t>renderizar</a:t>
            </a:r>
            <a:r>
              <a:rPr lang="en" sz="1000">
                <a:solidFill>
                  <a:srgbClr val="333333"/>
                </a:solidFill>
                <a:latin typeface="Courier New"/>
                <a:ea typeface="Courier New"/>
                <a:cs typeface="Courier New"/>
                <a:sym typeface="Courier New"/>
              </a:rPr>
              <a:t>();</a:t>
            </a:r>
            <a:endParaRPr sz="1000">
              <a:solidFill>
                <a:srgbClr val="333333"/>
              </a:solidFill>
              <a:latin typeface="Courier New"/>
              <a:ea typeface="Courier New"/>
              <a:cs typeface="Courier New"/>
              <a:sym typeface="Courier New"/>
            </a:endParaRPr>
          </a:p>
          <a:p>
            <a:pPr indent="0" lvl="0" marL="0" rtl="0" algn="l">
              <a:lnSpc>
                <a:spcPct val="115000"/>
              </a:lnSpc>
              <a:spcBef>
                <a:spcPts val="0"/>
              </a:spcBef>
              <a:spcAft>
                <a:spcPts val="0"/>
              </a:spcAft>
              <a:buSzPts val="688"/>
              <a:buNone/>
            </a:pPr>
            <a:r>
              <a:rPr lang="en" sz="1000">
                <a:solidFill>
                  <a:srgbClr val="333333"/>
                </a:solidFill>
                <a:latin typeface="Courier New"/>
                <a:ea typeface="Courier New"/>
                <a:cs typeface="Courier New"/>
                <a:sym typeface="Courier New"/>
              </a:rPr>
              <a:t>}</a:t>
            </a:r>
            <a:endParaRPr sz="1000">
              <a:solidFill>
                <a:srgbClr val="333333"/>
              </a:solidFill>
              <a:latin typeface="Courier New"/>
              <a:ea typeface="Courier New"/>
              <a:cs typeface="Courier New"/>
              <a:sym typeface="Courier New"/>
            </a:endParaRPr>
          </a:p>
          <a:p>
            <a:pPr indent="0" lvl="0" marL="0" rtl="0" algn="l">
              <a:lnSpc>
                <a:spcPct val="115000"/>
              </a:lnSpc>
              <a:spcBef>
                <a:spcPts val="0"/>
              </a:spcBef>
              <a:spcAft>
                <a:spcPts val="0"/>
              </a:spcAft>
              <a:buSzPts val="688"/>
              <a:buNone/>
            </a:pPr>
            <a:r>
              <a:rPr lang="en" sz="1000">
                <a:solidFill>
                  <a:srgbClr val="D73A49"/>
                </a:solidFill>
                <a:latin typeface="Courier New"/>
                <a:ea typeface="Courier New"/>
                <a:cs typeface="Courier New"/>
                <a:sym typeface="Courier New"/>
              </a:rPr>
              <a:t>class</a:t>
            </a:r>
            <a:r>
              <a:rPr lang="en" sz="1000">
                <a:solidFill>
                  <a:srgbClr val="333333"/>
                </a:solidFill>
                <a:latin typeface="Courier New"/>
                <a:ea typeface="Courier New"/>
                <a:cs typeface="Courier New"/>
                <a:sym typeface="Courier New"/>
              </a:rPr>
              <a:t> </a:t>
            </a:r>
            <a:r>
              <a:rPr lang="en" sz="1000">
                <a:solidFill>
                  <a:srgbClr val="E36209"/>
                </a:solidFill>
                <a:latin typeface="Courier New"/>
                <a:ea typeface="Courier New"/>
                <a:cs typeface="Courier New"/>
                <a:sym typeface="Courier New"/>
              </a:rPr>
              <a:t>Papagaio</a:t>
            </a:r>
            <a:r>
              <a:rPr lang="en" sz="1000">
                <a:solidFill>
                  <a:srgbClr val="333333"/>
                </a:solidFill>
                <a:latin typeface="Courier New"/>
                <a:ea typeface="Courier New"/>
                <a:cs typeface="Courier New"/>
                <a:sym typeface="Courier New"/>
              </a:rPr>
              <a:t> </a:t>
            </a:r>
            <a:r>
              <a:rPr lang="en" sz="1000">
                <a:solidFill>
                  <a:srgbClr val="D73A49"/>
                </a:solidFill>
                <a:latin typeface="Courier New"/>
                <a:ea typeface="Courier New"/>
                <a:cs typeface="Courier New"/>
                <a:sym typeface="Courier New"/>
              </a:rPr>
              <a:t>implements</a:t>
            </a:r>
            <a:r>
              <a:rPr lang="en" sz="1000">
                <a:solidFill>
                  <a:srgbClr val="333333"/>
                </a:solidFill>
                <a:latin typeface="Courier New"/>
                <a:ea typeface="Courier New"/>
                <a:cs typeface="Courier New"/>
                <a:sym typeface="Courier New"/>
              </a:rPr>
              <a:t> </a:t>
            </a:r>
            <a:r>
              <a:rPr lang="en" sz="1000">
                <a:solidFill>
                  <a:srgbClr val="E36209"/>
                </a:solidFill>
                <a:latin typeface="Courier New"/>
                <a:ea typeface="Courier New"/>
                <a:cs typeface="Courier New"/>
                <a:sym typeface="Courier New"/>
              </a:rPr>
              <a:t>Aves</a:t>
            </a:r>
            <a:r>
              <a:rPr lang="en" sz="1000">
                <a:solidFill>
                  <a:srgbClr val="333333"/>
                </a:solidFill>
                <a:latin typeface="Courier New"/>
                <a:ea typeface="Courier New"/>
                <a:cs typeface="Courier New"/>
                <a:sym typeface="Courier New"/>
              </a:rPr>
              <a:t>{</a:t>
            </a:r>
            <a:endParaRPr sz="1000">
              <a:solidFill>
                <a:srgbClr val="333333"/>
              </a:solidFill>
              <a:latin typeface="Courier New"/>
              <a:ea typeface="Courier New"/>
              <a:cs typeface="Courier New"/>
              <a:sym typeface="Courier New"/>
            </a:endParaRPr>
          </a:p>
          <a:p>
            <a:pPr indent="0" lvl="0" marL="0" rtl="0" algn="l">
              <a:lnSpc>
                <a:spcPct val="115000"/>
              </a:lnSpc>
              <a:spcBef>
                <a:spcPts val="0"/>
              </a:spcBef>
              <a:spcAft>
                <a:spcPts val="0"/>
              </a:spcAft>
              <a:buSzPts val="688"/>
              <a:buNone/>
            </a:pPr>
            <a:r>
              <a:rPr lang="en" sz="1000">
                <a:solidFill>
                  <a:srgbClr val="333333"/>
                </a:solidFill>
                <a:latin typeface="Courier New"/>
                <a:ea typeface="Courier New"/>
                <a:cs typeface="Courier New"/>
                <a:sym typeface="Courier New"/>
              </a:rPr>
              <a:t>   </a:t>
            </a:r>
            <a:r>
              <a:rPr lang="en" sz="1000">
                <a:solidFill>
                  <a:srgbClr val="D73A49"/>
                </a:solidFill>
                <a:latin typeface="Courier New"/>
                <a:ea typeface="Courier New"/>
                <a:cs typeface="Courier New"/>
                <a:sym typeface="Courier New"/>
              </a:rPr>
              <a:t>public</a:t>
            </a:r>
            <a:r>
              <a:rPr lang="en" sz="1000">
                <a:solidFill>
                  <a:srgbClr val="333333"/>
                </a:solidFill>
                <a:latin typeface="Courier New"/>
                <a:ea typeface="Courier New"/>
                <a:cs typeface="Courier New"/>
                <a:sym typeface="Courier New"/>
              </a:rPr>
              <a:t> </a:t>
            </a:r>
            <a:r>
              <a:rPr lang="en" sz="1000">
                <a:solidFill>
                  <a:srgbClr val="D73A49"/>
                </a:solidFill>
                <a:latin typeface="Courier New"/>
                <a:ea typeface="Courier New"/>
                <a:cs typeface="Courier New"/>
                <a:sym typeface="Courier New"/>
              </a:rPr>
              <a:t>function</a:t>
            </a:r>
            <a:r>
              <a:rPr lang="en" sz="1000">
                <a:solidFill>
                  <a:srgbClr val="333333"/>
                </a:solidFill>
                <a:latin typeface="Courier New"/>
                <a:ea typeface="Courier New"/>
                <a:cs typeface="Courier New"/>
                <a:sym typeface="Courier New"/>
              </a:rPr>
              <a:t> </a:t>
            </a:r>
            <a:r>
              <a:rPr lang="en" sz="1000">
                <a:solidFill>
                  <a:srgbClr val="6F42C1"/>
                </a:solidFill>
                <a:latin typeface="Courier New"/>
                <a:ea typeface="Courier New"/>
                <a:cs typeface="Courier New"/>
                <a:sym typeface="Courier New"/>
              </a:rPr>
              <a:t>setLocalizacao</a:t>
            </a:r>
            <a:r>
              <a:rPr lang="en" sz="1000">
                <a:solidFill>
                  <a:srgbClr val="333333"/>
                </a:solidFill>
                <a:latin typeface="Courier New"/>
                <a:ea typeface="Courier New"/>
                <a:cs typeface="Courier New"/>
                <a:sym typeface="Courier New"/>
              </a:rPr>
              <a:t>(</a:t>
            </a:r>
            <a:r>
              <a:rPr lang="en" sz="1000">
                <a:solidFill>
                  <a:srgbClr val="005CC5"/>
                </a:solidFill>
                <a:latin typeface="Courier New"/>
                <a:ea typeface="Courier New"/>
                <a:cs typeface="Courier New"/>
                <a:sym typeface="Courier New"/>
              </a:rPr>
              <a:t>$</a:t>
            </a:r>
            <a:r>
              <a:rPr lang="en" sz="1000">
                <a:solidFill>
                  <a:srgbClr val="333333"/>
                </a:solidFill>
                <a:latin typeface="Courier New"/>
                <a:ea typeface="Courier New"/>
                <a:cs typeface="Courier New"/>
                <a:sym typeface="Courier New"/>
              </a:rPr>
              <a:t>longitude, </a:t>
            </a:r>
            <a:r>
              <a:rPr lang="en" sz="1000">
                <a:solidFill>
                  <a:srgbClr val="005CC5"/>
                </a:solidFill>
                <a:latin typeface="Courier New"/>
                <a:ea typeface="Courier New"/>
                <a:cs typeface="Courier New"/>
                <a:sym typeface="Courier New"/>
              </a:rPr>
              <a:t>$</a:t>
            </a:r>
            <a:r>
              <a:rPr lang="en" sz="1000">
                <a:solidFill>
                  <a:srgbClr val="333333"/>
                </a:solidFill>
                <a:latin typeface="Courier New"/>
                <a:ea typeface="Courier New"/>
                <a:cs typeface="Courier New"/>
                <a:sym typeface="Courier New"/>
              </a:rPr>
              <a:t>latitude){</a:t>
            </a:r>
            <a:endParaRPr sz="1000">
              <a:solidFill>
                <a:srgbClr val="333333"/>
              </a:solidFill>
              <a:latin typeface="Courier New"/>
              <a:ea typeface="Courier New"/>
              <a:cs typeface="Courier New"/>
              <a:sym typeface="Courier New"/>
            </a:endParaRPr>
          </a:p>
          <a:p>
            <a:pPr indent="0" lvl="0" marL="0" rtl="0" algn="l">
              <a:lnSpc>
                <a:spcPct val="115000"/>
              </a:lnSpc>
              <a:spcBef>
                <a:spcPts val="0"/>
              </a:spcBef>
              <a:spcAft>
                <a:spcPts val="0"/>
              </a:spcAft>
              <a:buSzPts val="688"/>
              <a:buNone/>
            </a:pPr>
            <a:r>
              <a:rPr lang="en" sz="1000">
                <a:solidFill>
                  <a:srgbClr val="333333"/>
                </a:solidFill>
                <a:latin typeface="Courier New"/>
                <a:ea typeface="Courier New"/>
                <a:cs typeface="Courier New"/>
                <a:sym typeface="Courier New"/>
              </a:rPr>
              <a:t>       </a:t>
            </a:r>
            <a:r>
              <a:rPr lang="en" sz="1000">
                <a:solidFill>
                  <a:srgbClr val="6A737D"/>
                </a:solidFill>
                <a:latin typeface="Courier New"/>
                <a:ea typeface="Courier New"/>
                <a:cs typeface="Courier New"/>
                <a:sym typeface="Courier New"/>
              </a:rPr>
              <a:t>//Faz alguma coisa</a:t>
            </a:r>
            <a:endParaRPr sz="1000">
              <a:solidFill>
                <a:srgbClr val="6A737D"/>
              </a:solidFill>
              <a:latin typeface="Courier New"/>
              <a:ea typeface="Courier New"/>
              <a:cs typeface="Courier New"/>
              <a:sym typeface="Courier New"/>
            </a:endParaRPr>
          </a:p>
          <a:p>
            <a:pPr indent="0" lvl="0" marL="0" rtl="0" algn="l">
              <a:lnSpc>
                <a:spcPct val="115000"/>
              </a:lnSpc>
              <a:spcBef>
                <a:spcPts val="0"/>
              </a:spcBef>
              <a:spcAft>
                <a:spcPts val="0"/>
              </a:spcAft>
              <a:buSzPts val="688"/>
              <a:buNone/>
            </a:pPr>
            <a:r>
              <a:rPr lang="en" sz="1000">
                <a:solidFill>
                  <a:srgbClr val="333333"/>
                </a:solidFill>
                <a:latin typeface="Courier New"/>
                <a:ea typeface="Courier New"/>
                <a:cs typeface="Courier New"/>
                <a:sym typeface="Courier New"/>
              </a:rPr>
              <a:t>   }  </a:t>
            </a:r>
            <a:endParaRPr sz="1000">
              <a:solidFill>
                <a:srgbClr val="333333"/>
              </a:solidFill>
              <a:latin typeface="Courier New"/>
              <a:ea typeface="Courier New"/>
              <a:cs typeface="Courier New"/>
              <a:sym typeface="Courier New"/>
            </a:endParaRPr>
          </a:p>
          <a:p>
            <a:pPr indent="0" lvl="0" marL="0" rtl="0" algn="l">
              <a:lnSpc>
                <a:spcPct val="115000"/>
              </a:lnSpc>
              <a:spcBef>
                <a:spcPts val="0"/>
              </a:spcBef>
              <a:spcAft>
                <a:spcPts val="0"/>
              </a:spcAft>
              <a:buSzPts val="688"/>
              <a:buNone/>
            </a:pPr>
            <a:r>
              <a:rPr lang="en" sz="1000">
                <a:solidFill>
                  <a:srgbClr val="333333"/>
                </a:solidFill>
                <a:latin typeface="Courier New"/>
                <a:ea typeface="Courier New"/>
                <a:cs typeface="Courier New"/>
                <a:sym typeface="Courier New"/>
              </a:rPr>
              <a:t>   </a:t>
            </a:r>
            <a:r>
              <a:rPr lang="en" sz="1000">
                <a:solidFill>
                  <a:srgbClr val="D73A49"/>
                </a:solidFill>
                <a:latin typeface="Courier New"/>
                <a:ea typeface="Courier New"/>
                <a:cs typeface="Courier New"/>
                <a:sym typeface="Courier New"/>
              </a:rPr>
              <a:t>public</a:t>
            </a:r>
            <a:r>
              <a:rPr lang="en" sz="1000">
                <a:solidFill>
                  <a:srgbClr val="333333"/>
                </a:solidFill>
                <a:latin typeface="Courier New"/>
                <a:ea typeface="Courier New"/>
                <a:cs typeface="Courier New"/>
                <a:sym typeface="Courier New"/>
              </a:rPr>
              <a:t> </a:t>
            </a:r>
            <a:r>
              <a:rPr lang="en" sz="1000">
                <a:solidFill>
                  <a:srgbClr val="D73A49"/>
                </a:solidFill>
                <a:latin typeface="Courier New"/>
                <a:ea typeface="Courier New"/>
                <a:cs typeface="Courier New"/>
                <a:sym typeface="Courier New"/>
              </a:rPr>
              <a:t>function</a:t>
            </a:r>
            <a:r>
              <a:rPr lang="en" sz="1000">
                <a:solidFill>
                  <a:srgbClr val="333333"/>
                </a:solidFill>
                <a:latin typeface="Courier New"/>
                <a:ea typeface="Courier New"/>
                <a:cs typeface="Courier New"/>
                <a:sym typeface="Courier New"/>
              </a:rPr>
              <a:t> </a:t>
            </a:r>
            <a:r>
              <a:rPr lang="en" sz="1000">
                <a:solidFill>
                  <a:srgbClr val="6F42C1"/>
                </a:solidFill>
                <a:latin typeface="Courier New"/>
                <a:ea typeface="Courier New"/>
                <a:cs typeface="Courier New"/>
                <a:sym typeface="Courier New"/>
              </a:rPr>
              <a:t>setAltitude</a:t>
            </a:r>
            <a:r>
              <a:rPr lang="en" sz="1000">
                <a:solidFill>
                  <a:srgbClr val="333333"/>
                </a:solidFill>
                <a:latin typeface="Courier New"/>
                <a:ea typeface="Courier New"/>
                <a:cs typeface="Courier New"/>
                <a:sym typeface="Courier New"/>
              </a:rPr>
              <a:t>(</a:t>
            </a:r>
            <a:r>
              <a:rPr lang="en" sz="1000">
                <a:solidFill>
                  <a:srgbClr val="005CC5"/>
                </a:solidFill>
                <a:latin typeface="Courier New"/>
                <a:ea typeface="Courier New"/>
                <a:cs typeface="Courier New"/>
                <a:sym typeface="Courier New"/>
              </a:rPr>
              <a:t>$</a:t>
            </a:r>
            <a:r>
              <a:rPr lang="en" sz="1000">
                <a:solidFill>
                  <a:srgbClr val="333333"/>
                </a:solidFill>
                <a:latin typeface="Courier New"/>
                <a:ea typeface="Courier New"/>
                <a:cs typeface="Courier New"/>
                <a:sym typeface="Courier New"/>
              </a:rPr>
              <a:t>altitude){</a:t>
            </a:r>
            <a:endParaRPr sz="1000">
              <a:solidFill>
                <a:srgbClr val="333333"/>
              </a:solidFill>
              <a:latin typeface="Courier New"/>
              <a:ea typeface="Courier New"/>
              <a:cs typeface="Courier New"/>
              <a:sym typeface="Courier New"/>
            </a:endParaRPr>
          </a:p>
          <a:p>
            <a:pPr indent="0" lvl="0" marL="0" rtl="0" algn="l">
              <a:lnSpc>
                <a:spcPct val="115000"/>
              </a:lnSpc>
              <a:spcBef>
                <a:spcPts val="0"/>
              </a:spcBef>
              <a:spcAft>
                <a:spcPts val="0"/>
              </a:spcAft>
              <a:buSzPts val="688"/>
              <a:buNone/>
            </a:pPr>
            <a:r>
              <a:rPr lang="en" sz="1000">
                <a:solidFill>
                  <a:srgbClr val="333333"/>
                </a:solidFill>
                <a:latin typeface="Courier New"/>
                <a:ea typeface="Courier New"/>
                <a:cs typeface="Courier New"/>
                <a:sym typeface="Courier New"/>
              </a:rPr>
              <a:t>       </a:t>
            </a:r>
            <a:r>
              <a:rPr lang="en" sz="1000">
                <a:solidFill>
                  <a:srgbClr val="6A737D"/>
                </a:solidFill>
                <a:latin typeface="Courier New"/>
                <a:ea typeface="Courier New"/>
                <a:cs typeface="Courier New"/>
                <a:sym typeface="Courier New"/>
              </a:rPr>
              <a:t>//Faz alguma coisa  </a:t>
            </a:r>
            <a:endParaRPr sz="1000">
              <a:solidFill>
                <a:srgbClr val="6A737D"/>
              </a:solidFill>
              <a:latin typeface="Courier New"/>
              <a:ea typeface="Courier New"/>
              <a:cs typeface="Courier New"/>
              <a:sym typeface="Courier New"/>
            </a:endParaRPr>
          </a:p>
          <a:p>
            <a:pPr indent="0" lvl="0" marL="0" rtl="0" algn="l">
              <a:lnSpc>
                <a:spcPct val="115000"/>
              </a:lnSpc>
              <a:spcBef>
                <a:spcPts val="0"/>
              </a:spcBef>
              <a:spcAft>
                <a:spcPts val="0"/>
              </a:spcAft>
              <a:buSzPts val="688"/>
              <a:buNone/>
            </a:pPr>
            <a:r>
              <a:rPr lang="en" sz="1000">
                <a:solidFill>
                  <a:srgbClr val="333333"/>
                </a:solidFill>
                <a:latin typeface="Courier New"/>
                <a:ea typeface="Courier New"/>
                <a:cs typeface="Courier New"/>
                <a:sym typeface="Courier New"/>
              </a:rPr>
              <a:t>   }</a:t>
            </a:r>
            <a:endParaRPr sz="1000">
              <a:solidFill>
                <a:srgbClr val="333333"/>
              </a:solidFill>
              <a:latin typeface="Courier New"/>
              <a:ea typeface="Courier New"/>
              <a:cs typeface="Courier New"/>
              <a:sym typeface="Courier New"/>
            </a:endParaRPr>
          </a:p>
          <a:p>
            <a:pPr indent="0" lvl="0" marL="0" rtl="0" algn="l">
              <a:lnSpc>
                <a:spcPct val="115000"/>
              </a:lnSpc>
              <a:spcBef>
                <a:spcPts val="0"/>
              </a:spcBef>
              <a:spcAft>
                <a:spcPts val="0"/>
              </a:spcAft>
              <a:buSzPts val="688"/>
              <a:buNone/>
            </a:pPr>
            <a:r>
              <a:rPr lang="en" sz="1000">
                <a:solidFill>
                  <a:srgbClr val="333333"/>
                </a:solidFill>
                <a:latin typeface="Courier New"/>
                <a:ea typeface="Courier New"/>
                <a:cs typeface="Courier New"/>
                <a:sym typeface="Courier New"/>
              </a:rPr>
              <a:t>   </a:t>
            </a:r>
            <a:r>
              <a:rPr lang="en" sz="1000">
                <a:solidFill>
                  <a:srgbClr val="D73A49"/>
                </a:solidFill>
                <a:latin typeface="Courier New"/>
                <a:ea typeface="Courier New"/>
                <a:cs typeface="Courier New"/>
                <a:sym typeface="Courier New"/>
              </a:rPr>
              <a:t>public</a:t>
            </a:r>
            <a:r>
              <a:rPr lang="en" sz="1000">
                <a:solidFill>
                  <a:srgbClr val="333333"/>
                </a:solidFill>
                <a:latin typeface="Courier New"/>
                <a:ea typeface="Courier New"/>
                <a:cs typeface="Courier New"/>
                <a:sym typeface="Courier New"/>
              </a:rPr>
              <a:t> </a:t>
            </a:r>
            <a:r>
              <a:rPr lang="en" sz="1000">
                <a:solidFill>
                  <a:srgbClr val="D73A49"/>
                </a:solidFill>
                <a:latin typeface="Courier New"/>
                <a:ea typeface="Courier New"/>
                <a:cs typeface="Courier New"/>
                <a:sym typeface="Courier New"/>
              </a:rPr>
              <a:t>function</a:t>
            </a:r>
            <a:r>
              <a:rPr lang="en" sz="1000">
                <a:solidFill>
                  <a:srgbClr val="333333"/>
                </a:solidFill>
                <a:latin typeface="Courier New"/>
                <a:ea typeface="Courier New"/>
                <a:cs typeface="Courier New"/>
                <a:sym typeface="Courier New"/>
              </a:rPr>
              <a:t> </a:t>
            </a:r>
            <a:r>
              <a:rPr lang="en" sz="1000">
                <a:solidFill>
                  <a:srgbClr val="6F42C1"/>
                </a:solidFill>
                <a:latin typeface="Courier New"/>
                <a:ea typeface="Courier New"/>
                <a:cs typeface="Courier New"/>
                <a:sym typeface="Courier New"/>
              </a:rPr>
              <a:t>renderizar</a:t>
            </a:r>
            <a:r>
              <a:rPr lang="en" sz="1000">
                <a:solidFill>
                  <a:srgbClr val="333333"/>
                </a:solidFill>
                <a:latin typeface="Courier New"/>
                <a:ea typeface="Courier New"/>
                <a:cs typeface="Courier New"/>
                <a:sym typeface="Courier New"/>
              </a:rPr>
              <a:t>(){</a:t>
            </a:r>
            <a:endParaRPr sz="1000">
              <a:solidFill>
                <a:srgbClr val="333333"/>
              </a:solidFill>
              <a:latin typeface="Courier New"/>
              <a:ea typeface="Courier New"/>
              <a:cs typeface="Courier New"/>
              <a:sym typeface="Courier New"/>
            </a:endParaRPr>
          </a:p>
          <a:p>
            <a:pPr indent="0" lvl="0" marL="0" rtl="0" algn="l">
              <a:lnSpc>
                <a:spcPct val="115000"/>
              </a:lnSpc>
              <a:spcBef>
                <a:spcPts val="0"/>
              </a:spcBef>
              <a:spcAft>
                <a:spcPts val="0"/>
              </a:spcAft>
              <a:buSzPts val="688"/>
              <a:buNone/>
            </a:pPr>
            <a:r>
              <a:rPr lang="en" sz="1000">
                <a:solidFill>
                  <a:srgbClr val="333333"/>
                </a:solidFill>
                <a:latin typeface="Courier New"/>
                <a:ea typeface="Courier New"/>
                <a:cs typeface="Courier New"/>
                <a:sym typeface="Courier New"/>
              </a:rPr>
              <a:t>       </a:t>
            </a:r>
            <a:r>
              <a:rPr lang="en" sz="1000">
                <a:solidFill>
                  <a:srgbClr val="6A737D"/>
                </a:solidFill>
                <a:latin typeface="Courier New"/>
                <a:ea typeface="Courier New"/>
                <a:cs typeface="Courier New"/>
                <a:sym typeface="Courier New"/>
              </a:rPr>
              <a:t>//Faz alguma coisa</a:t>
            </a:r>
            <a:endParaRPr sz="1000">
              <a:solidFill>
                <a:srgbClr val="6A737D"/>
              </a:solidFill>
              <a:latin typeface="Courier New"/>
              <a:ea typeface="Courier New"/>
              <a:cs typeface="Courier New"/>
              <a:sym typeface="Courier New"/>
            </a:endParaRPr>
          </a:p>
          <a:p>
            <a:pPr indent="0" lvl="0" marL="0" rtl="0" algn="l">
              <a:lnSpc>
                <a:spcPct val="115000"/>
              </a:lnSpc>
              <a:spcBef>
                <a:spcPts val="0"/>
              </a:spcBef>
              <a:spcAft>
                <a:spcPts val="0"/>
              </a:spcAft>
              <a:buSzPts val="688"/>
              <a:buNone/>
            </a:pPr>
            <a:r>
              <a:rPr lang="en" sz="1000">
                <a:solidFill>
                  <a:srgbClr val="333333"/>
                </a:solidFill>
                <a:latin typeface="Courier New"/>
                <a:ea typeface="Courier New"/>
                <a:cs typeface="Courier New"/>
                <a:sym typeface="Courier New"/>
              </a:rPr>
              <a:t>   }</a:t>
            </a:r>
            <a:endParaRPr sz="1000">
              <a:solidFill>
                <a:srgbClr val="333333"/>
              </a:solidFill>
              <a:latin typeface="Courier New"/>
              <a:ea typeface="Courier New"/>
              <a:cs typeface="Courier New"/>
              <a:sym typeface="Courier New"/>
            </a:endParaRPr>
          </a:p>
          <a:p>
            <a:pPr indent="0" lvl="0" marL="0" rtl="0" algn="l">
              <a:lnSpc>
                <a:spcPct val="115000"/>
              </a:lnSpc>
              <a:spcBef>
                <a:spcPts val="0"/>
              </a:spcBef>
              <a:spcAft>
                <a:spcPts val="0"/>
              </a:spcAft>
              <a:buSzPts val="688"/>
              <a:buNone/>
            </a:pPr>
            <a:r>
              <a:rPr lang="en" sz="1000">
                <a:solidFill>
                  <a:srgbClr val="333333"/>
                </a:solidFill>
                <a:latin typeface="Courier New"/>
                <a:ea typeface="Courier New"/>
                <a:cs typeface="Courier New"/>
                <a:sym typeface="Courier New"/>
              </a:rPr>
              <a:t>}</a:t>
            </a:r>
            <a:endParaRPr sz="1000"/>
          </a:p>
        </p:txBody>
      </p:sp>
      <p:sp>
        <p:nvSpPr>
          <p:cNvPr id="136" name="Google Shape;136;p25"/>
          <p:cNvSpPr txBox="1"/>
          <p:nvPr>
            <p:ph idx="1" type="body"/>
          </p:nvPr>
        </p:nvSpPr>
        <p:spPr>
          <a:xfrm>
            <a:off x="4272516" y="1164025"/>
            <a:ext cx="4871400" cy="3674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000">
                <a:solidFill>
                  <a:srgbClr val="D73A49"/>
                </a:solidFill>
                <a:latin typeface="Courier New"/>
                <a:ea typeface="Courier New"/>
                <a:cs typeface="Courier New"/>
                <a:sym typeface="Courier New"/>
              </a:rPr>
              <a:t>class</a:t>
            </a:r>
            <a:r>
              <a:rPr lang="en" sz="1000">
                <a:solidFill>
                  <a:srgbClr val="333333"/>
                </a:solidFill>
                <a:latin typeface="Courier New"/>
                <a:ea typeface="Courier New"/>
                <a:cs typeface="Courier New"/>
                <a:sym typeface="Courier New"/>
              </a:rPr>
              <a:t> </a:t>
            </a:r>
            <a:r>
              <a:rPr lang="en" sz="1000">
                <a:solidFill>
                  <a:srgbClr val="E36209"/>
                </a:solidFill>
                <a:latin typeface="Courier New"/>
                <a:ea typeface="Courier New"/>
                <a:cs typeface="Courier New"/>
                <a:sym typeface="Courier New"/>
              </a:rPr>
              <a:t>Pinguim</a:t>
            </a:r>
            <a:r>
              <a:rPr lang="en" sz="1000">
                <a:solidFill>
                  <a:srgbClr val="333333"/>
                </a:solidFill>
                <a:latin typeface="Courier New"/>
                <a:ea typeface="Courier New"/>
                <a:cs typeface="Courier New"/>
                <a:sym typeface="Courier New"/>
              </a:rPr>
              <a:t> </a:t>
            </a:r>
            <a:r>
              <a:rPr lang="en" sz="1000">
                <a:solidFill>
                  <a:srgbClr val="D73A49"/>
                </a:solidFill>
                <a:latin typeface="Courier New"/>
                <a:ea typeface="Courier New"/>
                <a:cs typeface="Courier New"/>
                <a:sym typeface="Courier New"/>
              </a:rPr>
              <a:t>implements</a:t>
            </a:r>
            <a:r>
              <a:rPr lang="en" sz="1000">
                <a:solidFill>
                  <a:srgbClr val="333333"/>
                </a:solidFill>
                <a:latin typeface="Courier New"/>
                <a:ea typeface="Courier New"/>
                <a:cs typeface="Courier New"/>
                <a:sym typeface="Courier New"/>
              </a:rPr>
              <a:t> </a:t>
            </a:r>
            <a:r>
              <a:rPr lang="en" sz="1000">
                <a:solidFill>
                  <a:srgbClr val="E36209"/>
                </a:solidFill>
                <a:latin typeface="Courier New"/>
                <a:ea typeface="Courier New"/>
                <a:cs typeface="Courier New"/>
                <a:sym typeface="Courier New"/>
              </a:rPr>
              <a:t>Aves</a:t>
            </a:r>
            <a:endParaRPr sz="1000">
              <a:solidFill>
                <a:srgbClr val="E36209"/>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en" sz="1000">
                <a:solidFill>
                  <a:srgbClr val="333333"/>
                </a:solidFill>
                <a:latin typeface="Courier New"/>
                <a:ea typeface="Courier New"/>
                <a:cs typeface="Courier New"/>
                <a:sym typeface="Courier New"/>
              </a:rPr>
              <a:t>{</a:t>
            </a:r>
            <a:endParaRPr sz="1000">
              <a:solidFill>
                <a:srgbClr val="333333"/>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en" sz="1000">
                <a:solidFill>
                  <a:srgbClr val="333333"/>
                </a:solidFill>
                <a:latin typeface="Courier New"/>
                <a:ea typeface="Courier New"/>
                <a:cs typeface="Courier New"/>
                <a:sym typeface="Courier New"/>
              </a:rPr>
              <a:t>   </a:t>
            </a:r>
            <a:r>
              <a:rPr lang="en" sz="1000">
                <a:solidFill>
                  <a:srgbClr val="D73A49"/>
                </a:solidFill>
                <a:latin typeface="Courier New"/>
                <a:ea typeface="Courier New"/>
                <a:cs typeface="Courier New"/>
                <a:sym typeface="Courier New"/>
              </a:rPr>
              <a:t>public</a:t>
            </a:r>
            <a:r>
              <a:rPr lang="en" sz="1000">
                <a:solidFill>
                  <a:srgbClr val="333333"/>
                </a:solidFill>
                <a:latin typeface="Courier New"/>
                <a:ea typeface="Courier New"/>
                <a:cs typeface="Courier New"/>
                <a:sym typeface="Courier New"/>
              </a:rPr>
              <a:t> </a:t>
            </a:r>
            <a:r>
              <a:rPr lang="en" sz="1000">
                <a:solidFill>
                  <a:srgbClr val="D73A49"/>
                </a:solidFill>
                <a:latin typeface="Courier New"/>
                <a:ea typeface="Courier New"/>
                <a:cs typeface="Courier New"/>
                <a:sym typeface="Courier New"/>
              </a:rPr>
              <a:t>function</a:t>
            </a:r>
            <a:r>
              <a:rPr lang="en" sz="1000">
                <a:solidFill>
                  <a:srgbClr val="333333"/>
                </a:solidFill>
                <a:latin typeface="Courier New"/>
                <a:ea typeface="Courier New"/>
                <a:cs typeface="Courier New"/>
                <a:sym typeface="Courier New"/>
              </a:rPr>
              <a:t> </a:t>
            </a:r>
            <a:r>
              <a:rPr lang="en" sz="1000">
                <a:solidFill>
                  <a:srgbClr val="6F42C1"/>
                </a:solidFill>
                <a:latin typeface="Courier New"/>
                <a:ea typeface="Courier New"/>
                <a:cs typeface="Courier New"/>
                <a:sym typeface="Courier New"/>
              </a:rPr>
              <a:t>setLocalizacao</a:t>
            </a:r>
            <a:r>
              <a:rPr lang="en" sz="1000">
                <a:solidFill>
                  <a:srgbClr val="333333"/>
                </a:solidFill>
                <a:latin typeface="Courier New"/>
                <a:ea typeface="Courier New"/>
                <a:cs typeface="Courier New"/>
                <a:sym typeface="Courier New"/>
              </a:rPr>
              <a:t>(</a:t>
            </a:r>
            <a:r>
              <a:rPr lang="en" sz="1000">
                <a:solidFill>
                  <a:srgbClr val="005CC5"/>
                </a:solidFill>
                <a:latin typeface="Courier New"/>
                <a:ea typeface="Courier New"/>
                <a:cs typeface="Courier New"/>
                <a:sym typeface="Courier New"/>
              </a:rPr>
              <a:t>$</a:t>
            </a:r>
            <a:r>
              <a:rPr lang="en" sz="1000">
                <a:solidFill>
                  <a:srgbClr val="333333"/>
                </a:solidFill>
                <a:latin typeface="Courier New"/>
                <a:ea typeface="Courier New"/>
                <a:cs typeface="Courier New"/>
                <a:sym typeface="Courier New"/>
              </a:rPr>
              <a:t>longitude, </a:t>
            </a:r>
            <a:r>
              <a:rPr lang="en" sz="1000">
                <a:solidFill>
                  <a:srgbClr val="005CC5"/>
                </a:solidFill>
                <a:latin typeface="Courier New"/>
                <a:ea typeface="Courier New"/>
                <a:cs typeface="Courier New"/>
                <a:sym typeface="Courier New"/>
              </a:rPr>
              <a:t>$</a:t>
            </a:r>
            <a:r>
              <a:rPr lang="en" sz="1000">
                <a:solidFill>
                  <a:srgbClr val="333333"/>
                </a:solidFill>
                <a:latin typeface="Courier New"/>
                <a:ea typeface="Courier New"/>
                <a:cs typeface="Courier New"/>
                <a:sym typeface="Courier New"/>
              </a:rPr>
              <a:t>latitude){</a:t>
            </a:r>
            <a:endParaRPr sz="1000">
              <a:solidFill>
                <a:srgbClr val="333333"/>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en" sz="1000">
                <a:solidFill>
                  <a:srgbClr val="333333"/>
                </a:solidFill>
                <a:latin typeface="Courier New"/>
                <a:ea typeface="Courier New"/>
                <a:cs typeface="Courier New"/>
                <a:sym typeface="Courier New"/>
              </a:rPr>
              <a:t>       </a:t>
            </a:r>
            <a:r>
              <a:rPr lang="en" sz="1000">
                <a:solidFill>
                  <a:srgbClr val="6A737D"/>
                </a:solidFill>
                <a:latin typeface="Courier New"/>
                <a:ea typeface="Courier New"/>
                <a:cs typeface="Courier New"/>
                <a:sym typeface="Courier New"/>
              </a:rPr>
              <a:t>//Faz alguma coisa</a:t>
            </a:r>
            <a:endParaRPr sz="1000">
              <a:solidFill>
                <a:srgbClr val="6A737D"/>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en" sz="1000">
                <a:solidFill>
                  <a:srgbClr val="333333"/>
                </a:solidFill>
                <a:latin typeface="Courier New"/>
                <a:ea typeface="Courier New"/>
                <a:cs typeface="Courier New"/>
                <a:sym typeface="Courier New"/>
              </a:rPr>
              <a:t>   }</a:t>
            </a:r>
            <a:endParaRPr sz="1000">
              <a:solidFill>
                <a:srgbClr val="6A737D"/>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en" sz="1000">
                <a:solidFill>
                  <a:srgbClr val="333333"/>
                </a:solidFill>
                <a:latin typeface="Courier New"/>
                <a:ea typeface="Courier New"/>
                <a:cs typeface="Courier New"/>
                <a:sym typeface="Courier New"/>
              </a:rPr>
              <a:t>   </a:t>
            </a:r>
            <a:r>
              <a:rPr lang="en" sz="1000">
                <a:solidFill>
                  <a:srgbClr val="D73A49"/>
                </a:solidFill>
                <a:latin typeface="Courier New"/>
                <a:ea typeface="Courier New"/>
                <a:cs typeface="Courier New"/>
                <a:sym typeface="Courier New"/>
              </a:rPr>
              <a:t>public</a:t>
            </a:r>
            <a:r>
              <a:rPr lang="en" sz="1000">
                <a:solidFill>
                  <a:srgbClr val="333333"/>
                </a:solidFill>
                <a:latin typeface="Courier New"/>
                <a:ea typeface="Courier New"/>
                <a:cs typeface="Courier New"/>
                <a:sym typeface="Courier New"/>
              </a:rPr>
              <a:t> </a:t>
            </a:r>
            <a:r>
              <a:rPr lang="en" sz="1000">
                <a:solidFill>
                  <a:srgbClr val="D73A49"/>
                </a:solidFill>
                <a:latin typeface="Courier New"/>
                <a:ea typeface="Courier New"/>
                <a:cs typeface="Courier New"/>
                <a:sym typeface="Courier New"/>
              </a:rPr>
              <a:t>function</a:t>
            </a:r>
            <a:r>
              <a:rPr lang="en" sz="1000">
                <a:solidFill>
                  <a:srgbClr val="333333"/>
                </a:solidFill>
                <a:latin typeface="Courier New"/>
                <a:ea typeface="Courier New"/>
                <a:cs typeface="Courier New"/>
                <a:sym typeface="Courier New"/>
              </a:rPr>
              <a:t> </a:t>
            </a:r>
            <a:r>
              <a:rPr lang="en" sz="1000">
                <a:solidFill>
                  <a:srgbClr val="6F42C1"/>
                </a:solidFill>
                <a:latin typeface="Courier New"/>
                <a:ea typeface="Courier New"/>
                <a:cs typeface="Courier New"/>
                <a:sym typeface="Courier New"/>
              </a:rPr>
              <a:t>setAltitude</a:t>
            </a:r>
            <a:r>
              <a:rPr lang="en" sz="1000">
                <a:solidFill>
                  <a:srgbClr val="333333"/>
                </a:solidFill>
                <a:latin typeface="Courier New"/>
                <a:ea typeface="Courier New"/>
                <a:cs typeface="Courier New"/>
                <a:sym typeface="Courier New"/>
              </a:rPr>
              <a:t>(</a:t>
            </a:r>
            <a:r>
              <a:rPr lang="en" sz="1000">
                <a:solidFill>
                  <a:srgbClr val="005CC5"/>
                </a:solidFill>
                <a:latin typeface="Courier New"/>
                <a:ea typeface="Courier New"/>
                <a:cs typeface="Courier New"/>
                <a:sym typeface="Courier New"/>
              </a:rPr>
              <a:t>$</a:t>
            </a:r>
            <a:r>
              <a:rPr lang="en" sz="1000">
                <a:solidFill>
                  <a:srgbClr val="333333"/>
                </a:solidFill>
                <a:latin typeface="Courier New"/>
                <a:ea typeface="Courier New"/>
                <a:cs typeface="Courier New"/>
                <a:sym typeface="Courier New"/>
              </a:rPr>
              <a:t>altitude){</a:t>
            </a:r>
            <a:endParaRPr sz="1000">
              <a:solidFill>
                <a:srgbClr val="333333"/>
              </a:solidFill>
              <a:latin typeface="Courier New"/>
              <a:ea typeface="Courier New"/>
              <a:cs typeface="Courier New"/>
              <a:sym typeface="Courier New"/>
            </a:endParaRPr>
          </a:p>
          <a:p>
            <a:pPr indent="0" lvl="0" marL="0" rtl="0" algn="l">
              <a:spcBef>
                <a:spcPts val="0"/>
              </a:spcBef>
              <a:spcAft>
                <a:spcPts val="0"/>
              </a:spcAft>
              <a:buNone/>
            </a:pPr>
            <a:r>
              <a:rPr lang="en" sz="1000">
                <a:solidFill>
                  <a:srgbClr val="333333"/>
                </a:solidFill>
                <a:latin typeface="Courier New"/>
                <a:ea typeface="Courier New"/>
                <a:cs typeface="Courier New"/>
                <a:sym typeface="Courier New"/>
              </a:rPr>
              <a:t> 	</a:t>
            </a:r>
            <a:r>
              <a:rPr lang="en" sz="1000">
                <a:solidFill>
                  <a:srgbClr val="6A737D"/>
                </a:solidFill>
                <a:latin typeface="Courier New"/>
                <a:ea typeface="Courier New"/>
                <a:cs typeface="Courier New"/>
                <a:sym typeface="Courier New"/>
              </a:rPr>
              <a:t>//Pinguins não voam :(</a:t>
            </a:r>
            <a:endParaRPr sz="1000">
              <a:solidFill>
                <a:srgbClr val="6A737D"/>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en" sz="1000">
                <a:solidFill>
                  <a:srgbClr val="333333"/>
                </a:solidFill>
                <a:latin typeface="Courier New"/>
                <a:ea typeface="Courier New"/>
                <a:cs typeface="Courier New"/>
                <a:sym typeface="Courier New"/>
              </a:rPr>
              <a:t>   }</a:t>
            </a:r>
            <a:endParaRPr sz="1000">
              <a:solidFill>
                <a:srgbClr val="333333"/>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en" sz="1000">
                <a:solidFill>
                  <a:srgbClr val="333333"/>
                </a:solidFill>
                <a:latin typeface="Courier New"/>
                <a:ea typeface="Courier New"/>
                <a:cs typeface="Courier New"/>
                <a:sym typeface="Courier New"/>
              </a:rPr>
              <a:t>   </a:t>
            </a:r>
            <a:r>
              <a:rPr lang="en" sz="1000">
                <a:solidFill>
                  <a:srgbClr val="D73A49"/>
                </a:solidFill>
                <a:latin typeface="Courier New"/>
                <a:ea typeface="Courier New"/>
                <a:cs typeface="Courier New"/>
                <a:sym typeface="Courier New"/>
              </a:rPr>
              <a:t>public</a:t>
            </a:r>
            <a:r>
              <a:rPr lang="en" sz="1000">
                <a:solidFill>
                  <a:srgbClr val="333333"/>
                </a:solidFill>
                <a:latin typeface="Courier New"/>
                <a:ea typeface="Courier New"/>
                <a:cs typeface="Courier New"/>
                <a:sym typeface="Courier New"/>
              </a:rPr>
              <a:t> </a:t>
            </a:r>
            <a:r>
              <a:rPr lang="en" sz="1000">
                <a:solidFill>
                  <a:srgbClr val="D73A49"/>
                </a:solidFill>
                <a:latin typeface="Courier New"/>
                <a:ea typeface="Courier New"/>
                <a:cs typeface="Courier New"/>
                <a:sym typeface="Courier New"/>
              </a:rPr>
              <a:t>function</a:t>
            </a:r>
            <a:r>
              <a:rPr lang="en" sz="1000">
                <a:solidFill>
                  <a:srgbClr val="333333"/>
                </a:solidFill>
                <a:latin typeface="Courier New"/>
                <a:ea typeface="Courier New"/>
                <a:cs typeface="Courier New"/>
                <a:sym typeface="Courier New"/>
              </a:rPr>
              <a:t> </a:t>
            </a:r>
            <a:r>
              <a:rPr lang="en" sz="1000">
                <a:solidFill>
                  <a:srgbClr val="6F42C1"/>
                </a:solidFill>
                <a:latin typeface="Courier New"/>
                <a:ea typeface="Courier New"/>
                <a:cs typeface="Courier New"/>
                <a:sym typeface="Courier New"/>
              </a:rPr>
              <a:t>renderizar</a:t>
            </a:r>
            <a:r>
              <a:rPr lang="en" sz="1000">
                <a:solidFill>
                  <a:srgbClr val="333333"/>
                </a:solidFill>
                <a:latin typeface="Courier New"/>
                <a:ea typeface="Courier New"/>
                <a:cs typeface="Courier New"/>
                <a:sym typeface="Courier New"/>
              </a:rPr>
              <a:t>(){</a:t>
            </a:r>
            <a:endParaRPr sz="1000">
              <a:solidFill>
                <a:srgbClr val="333333"/>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en" sz="1000">
                <a:solidFill>
                  <a:srgbClr val="333333"/>
                </a:solidFill>
                <a:latin typeface="Courier New"/>
                <a:ea typeface="Courier New"/>
                <a:cs typeface="Courier New"/>
                <a:sym typeface="Courier New"/>
              </a:rPr>
              <a:t>       </a:t>
            </a:r>
            <a:r>
              <a:rPr lang="en" sz="1000">
                <a:solidFill>
                  <a:srgbClr val="6A737D"/>
                </a:solidFill>
                <a:latin typeface="Courier New"/>
                <a:ea typeface="Courier New"/>
                <a:cs typeface="Courier New"/>
                <a:sym typeface="Courier New"/>
              </a:rPr>
              <a:t>//Faz alguma coisa</a:t>
            </a:r>
            <a:endParaRPr sz="1000">
              <a:solidFill>
                <a:srgbClr val="6A737D"/>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en" sz="1000">
                <a:solidFill>
                  <a:srgbClr val="333333"/>
                </a:solidFill>
                <a:latin typeface="Courier New"/>
                <a:ea typeface="Courier New"/>
                <a:cs typeface="Courier New"/>
                <a:sym typeface="Courier New"/>
              </a:rPr>
              <a:t>   }</a:t>
            </a:r>
            <a:endParaRPr sz="1000">
              <a:solidFill>
                <a:srgbClr val="333333"/>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en" sz="1000">
                <a:solidFill>
                  <a:srgbClr val="333333"/>
                </a:solidFill>
                <a:latin typeface="Courier New"/>
                <a:ea typeface="Courier New"/>
                <a:cs typeface="Courier New"/>
                <a:sym typeface="Courier New"/>
              </a:rPr>
              <a:t>}</a:t>
            </a:r>
            <a:endParaRPr sz="1000">
              <a:solidFill>
                <a:srgbClr val="D73A49"/>
              </a:solidFill>
              <a:latin typeface="Courier New"/>
              <a:ea typeface="Courier New"/>
              <a:cs typeface="Courier New"/>
              <a:sym typeface="Courier New"/>
            </a:endParaRPr>
          </a:p>
        </p:txBody>
      </p:sp>
      <p:pic>
        <p:nvPicPr>
          <p:cNvPr id="137" name="Google Shape;137;p25"/>
          <p:cNvPicPr preferRelativeResize="0"/>
          <p:nvPr/>
        </p:nvPicPr>
        <p:blipFill>
          <a:blip r:embed="rId3">
            <a:alphaModFix/>
          </a:blip>
          <a:stretch>
            <a:fillRect/>
          </a:stretch>
        </p:blipFill>
        <p:spPr>
          <a:xfrm>
            <a:off x="4368500" y="4762525"/>
            <a:ext cx="334400" cy="3344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Interface segregation</a:t>
            </a:r>
            <a:endParaRPr/>
          </a:p>
        </p:txBody>
      </p:sp>
      <p:sp>
        <p:nvSpPr>
          <p:cNvPr id="143" name="Google Shape;143;p26"/>
          <p:cNvSpPr txBox="1"/>
          <p:nvPr>
            <p:ph idx="1" type="body"/>
          </p:nvPr>
        </p:nvSpPr>
        <p:spPr>
          <a:xfrm>
            <a:off x="0" y="1227125"/>
            <a:ext cx="4464600" cy="30549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018"/>
              <a:buNone/>
            </a:pPr>
            <a:r>
              <a:rPr lang="en" sz="1200">
                <a:solidFill>
                  <a:srgbClr val="D73A49"/>
                </a:solidFill>
                <a:latin typeface="Courier New"/>
                <a:ea typeface="Courier New"/>
                <a:cs typeface="Courier New"/>
                <a:sym typeface="Courier New"/>
              </a:rPr>
              <a:t>interface</a:t>
            </a:r>
            <a:r>
              <a:rPr lang="en" sz="1200">
                <a:solidFill>
                  <a:srgbClr val="333333"/>
                </a:solidFill>
                <a:latin typeface="Courier New"/>
                <a:ea typeface="Courier New"/>
                <a:cs typeface="Courier New"/>
                <a:sym typeface="Courier New"/>
              </a:rPr>
              <a:t> </a:t>
            </a:r>
            <a:r>
              <a:rPr lang="en" sz="1200">
                <a:solidFill>
                  <a:srgbClr val="E36209"/>
                </a:solidFill>
                <a:latin typeface="Courier New"/>
                <a:ea typeface="Courier New"/>
                <a:cs typeface="Courier New"/>
                <a:sym typeface="Courier New"/>
              </a:rPr>
              <a:t>Aves</a:t>
            </a:r>
            <a:r>
              <a:rPr lang="en" sz="1200">
                <a:solidFill>
                  <a:srgbClr val="333333"/>
                </a:solidFill>
                <a:latin typeface="Courier New"/>
                <a:ea typeface="Courier New"/>
                <a:cs typeface="Courier New"/>
                <a:sym typeface="Courier New"/>
              </a:rPr>
              <a:t>{</a:t>
            </a:r>
            <a:endParaRPr sz="1200">
              <a:solidFill>
                <a:srgbClr val="333333"/>
              </a:solidFill>
              <a:latin typeface="Courier New"/>
              <a:ea typeface="Courier New"/>
              <a:cs typeface="Courier New"/>
              <a:sym typeface="Courier New"/>
            </a:endParaRPr>
          </a:p>
          <a:p>
            <a:pPr indent="0" lvl="0" marL="0" rtl="0" algn="l">
              <a:lnSpc>
                <a:spcPct val="115000"/>
              </a:lnSpc>
              <a:spcBef>
                <a:spcPts val="0"/>
              </a:spcBef>
              <a:spcAft>
                <a:spcPts val="0"/>
              </a:spcAft>
              <a:buSzPts val="1018"/>
              <a:buNone/>
            </a:pPr>
            <a:r>
              <a:rPr lang="en" sz="1200">
                <a:solidFill>
                  <a:srgbClr val="333333"/>
                </a:solidFill>
                <a:latin typeface="Courier New"/>
                <a:ea typeface="Courier New"/>
                <a:cs typeface="Courier New"/>
                <a:sym typeface="Courier New"/>
              </a:rPr>
              <a:t>   </a:t>
            </a:r>
            <a:r>
              <a:rPr lang="en" sz="1200">
                <a:solidFill>
                  <a:srgbClr val="D73A49"/>
                </a:solidFill>
                <a:latin typeface="Courier New"/>
                <a:ea typeface="Courier New"/>
                <a:cs typeface="Courier New"/>
                <a:sym typeface="Courier New"/>
              </a:rPr>
              <a:t>public</a:t>
            </a:r>
            <a:r>
              <a:rPr lang="en" sz="1200">
                <a:solidFill>
                  <a:srgbClr val="333333"/>
                </a:solidFill>
                <a:latin typeface="Courier New"/>
                <a:ea typeface="Courier New"/>
                <a:cs typeface="Courier New"/>
                <a:sym typeface="Courier New"/>
              </a:rPr>
              <a:t> </a:t>
            </a:r>
            <a:r>
              <a:rPr lang="en" sz="1200">
                <a:solidFill>
                  <a:srgbClr val="D73A49"/>
                </a:solidFill>
                <a:latin typeface="Courier New"/>
                <a:ea typeface="Courier New"/>
                <a:cs typeface="Courier New"/>
                <a:sym typeface="Courier New"/>
              </a:rPr>
              <a:t>function</a:t>
            </a:r>
            <a:r>
              <a:rPr lang="en" sz="1200">
                <a:solidFill>
                  <a:srgbClr val="333333"/>
                </a:solidFill>
                <a:latin typeface="Courier New"/>
                <a:ea typeface="Courier New"/>
                <a:cs typeface="Courier New"/>
                <a:sym typeface="Courier New"/>
              </a:rPr>
              <a:t> </a:t>
            </a:r>
            <a:r>
              <a:rPr lang="en" sz="1200">
                <a:solidFill>
                  <a:srgbClr val="6F42C1"/>
                </a:solidFill>
                <a:latin typeface="Courier New"/>
                <a:ea typeface="Courier New"/>
                <a:cs typeface="Courier New"/>
                <a:sym typeface="Courier New"/>
              </a:rPr>
              <a:t>setLocalizacao</a:t>
            </a:r>
            <a:r>
              <a:rPr lang="en" sz="1200">
                <a:solidFill>
                  <a:srgbClr val="333333"/>
                </a:solidFill>
                <a:latin typeface="Courier New"/>
                <a:ea typeface="Courier New"/>
                <a:cs typeface="Courier New"/>
                <a:sym typeface="Courier New"/>
              </a:rPr>
              <a:t>(</a:t>
            </a:r>
            <a:r>
              <a:rPr lang="en" sz="1200">
                <a:solidFill>
                  <a:srgbClr val="005CC5"/>
                </a:solidFill>
                <a:latin typeface="Courier New"/>
                <a:ea typeface="Courier New"/>
                <a:cs typeface="Courier New"/>
                <a:sym typeface="Courier New"/>
              </a:rPr>
              <a:t>$</a:t>
            </a:r>
            <a:r>
              <a:rPr lang="en" sz="1200">
                <a:solidFill>
                  <a:srgbClr val="333333"/>
                </a:solidFill>
                <a:latin typeface="Courier New"/>
                <a:ea typeface="Courier New"/>
                <a:cs typeface="Courier New"/>
                <a:sym typeface="Courier New"/>
              </a:rPr>
              <a:t>longitude, </a:t>
            </a:r>
            <a:r>
              <a:rPr lang="en" sz="1200">
                <a:solidFill>
                  <a:srgbClr val="005CC5"/>
                </a:solidFill>
                <a:latin typeface="Courier New"/>
                <a:ea typeface="Courier New"/>
                <a:cs typeface="Courier New"/>
                <a:sym typeface="Courier New"/>
              </a:rPr>
              <a:t>$</a:t>
            </a:r>
            <a:r>
              <a:rPr lang="en" sz="1200">
                <a:solidFill>
                  <a:srgbClr val="333333"/>
                </a:solidFill>
                <a:latin typeface="Courier New"/>
                <a:ea typeface="Courier New"/>
                <a:cs typeface="Courier New"/>
                <a:sym typeface="Courier New"/>
              </a:rPr>
              <a:t>latitude);</a:t>
            </a:r>
            <a:endParaRPr sz="1200">
              <a:solidFill>
                <a:srgbClr val="333333"/>
              </a:solidFill>
              <a:latin typeface="Courier New"/>
              <a:ea typeface="Courier New"/>
              <a:cs typeface="Courier New"/>
              <a:sym typeface="Courier New"/>
            </a:endParaRPr>
          </a:p>
          <a:p>
            <a:pPr indent="0" lvl="0" marL="0" rtl="0" algn="l">
              <a:lnSpc>
                <a:spcPct val="115000"/>
              </a:lnSpc>
              <a:spcBef>
                <a:spcPts val="0"/>
              </a:spcBef>
              <a:spcAft>
                <a:spcPts val="0"/>
              </a:spcAft>
              <a:buSzPts val="1018"/>
              <a:buNone/>
            </a:pPr>
            <a:r>
              <a:rPr lang="en" sz="1200">
                <a:solidFill>
                  <a:srgbClr val="333333"/>
                </a:solidFill>
                <a:latin typeface="Courier New"/>
                <a:ea typeface="Courier New"/>
                <a:cs typeface="Courier New"/>
                <a:sym typeface="Courier New"/>
              </a:rPr>
              <a:t>   </a:t>
            </a:r>
            <a:r>
              <a:rPr lang="en" sz="1200">
                <a:solidFill>
                  <a:srgbClr val="D73A49"/>
                </a:solidFill>
                <a:latin typeface="Courier New"/>
                <a:ea typeface="Courier New"/>
                <a:cs typeface="Courier New"/>
                <a:sym typeface="Courier New"/>
              </a:rPr>
              <a:t>public</a:t>
            </a:r>
            <a:r>
              <a:rPr lang="en" sz="1200">
                <a:solidFill>
                  <a:srgbClr val="333333"/>
                </a:solidFill>
                <a:latin typeface="Courier New"/>
                <a:ea typeface="Courier New"/>
                <a:cs typeface="Courier New"/>
                <a:sym typeface="Courier New"/>
              </a:rPr>
              <a:t> </a:t>
            </a:r>
            <a:r>
              <a:rPr lang="en" sz="1200">
                <a:solidFill>
                  <a:srgbClr val="D73A49"/>
                </a:solidFill>
                <a:latin typeface="Courier New"/>
                <a:ea typeface="Courier New"/>
                <a:cs typeface="Courier New"/>
                <a:sym typeface="Courier New"/>
              </a:rPr>
              <a:t>function</a:t>
            </a:r>
            <a:r>
              <a:rPr lang="en" sz="1200">
                <a:solidFill>
                  <a:srgbClr val="333333"/>
                </a:solidFill>
                <a:latin typeface="Courier New"/>
                <a:ea typeface="Courier New"/>
                <a:cs typeface="Courier New"/>
                <a:sym typeface="Courier New"/>
              </a:rPr>
              <a:t> </a:t>
            </a:r>
            <a:r>
              <a:rPr lang="en" sz="1200">
                <a:solidFill>
                  <a:srgbClr val="6F42C1"/>
                </a:solidFill>
                <a:latin typeface="Courier New"/>
                <a:ea typeface="Courier New"/>
                <a:cs typeface="Courier New"/>
                <a:sym typeface="Courier New"/>
              </a:rPr>
              <a:t>renderizar</a:t>
            </a:r>
            <a:r>
              <a:rPr lang="en" sz="1200">
                <a:solidFill>
                  <a:srgbClr val="333333"/>
                </a:solidFill>
                <a:latin typeface="Courier New"/>
                <a:ea typeface="Courier New"/>
                <a:cs typeface="Courier New"/>
                <a:sym typeface="Courier New"/>
              </a:rPr>
              <a:t>();</a:t>
            </a:r>
            <a:endParaRPr sz="1200">
              <a:solidFill>
                <a:srgbClr val="333333"/>
              </a:solidFill>
              <a:latin typeface="Courier New"/>
              <a:ea typeface="Courier New"/>
              <a:cs typeface="Courier New"/>
              <a:sym typeface="Courier New"/>
            </a:endParaRPr>
          </a:p>
          <a:p>
            <a:pPr indent="0" lvl="0" marL="0" rtl="0" algn="l">
              <a:lnSpc>
                <a:spcPct val="115000"/>
              </a:lnSpc>
              <a:spcBef>
                <a:spcPts val="0"/>
              </a:spcBef>
              <a:spcAft>
                <a:spcPts val="0"/>
              </a:spcAft>
              <a:buSzPts val="1018"/>
              <a:buNone/>
            </a:pPr>
            <a:r>
              <a:rPr lang="en" sz="1200">
                <a:solidFill>
                  <a:srgbClr val="333333"/>
                </a:solidFill>
                <a:latin typeface="Courier New"/>
                <a:ea typeface="Courier New"/>
                <a:cs typeface="Courier New"/>
                <a:sym typeface="Courier New"/>
              </a:rPr>
              <a:t>}</a:t>
            </a:r>
            <a:endParaRPr sz="1200">
              <a:solidFill>
                <a:srgbClr val="333333"/>
              </a:solidFill>
              <a:latin typeface="Courier New"/>
              <a:ea typeface="Courier New"/>
              <a:cs typeface="Courier New"/>
              <a:sym typeface="Courier New"/>
            </a:endParaRPr>
          </a:p>
          <a:p>
            <a:pPr indent="0" lvl="0" marL="0" rtl="0" algn="l">
              <a:lnSpc>
                <a:spcPct val="115000"/>
              </a:lnSpc>
              <a:spcBef>
                <a:spcPts val="0"/>
              </a:spcBef>
              <a:spcAft>
                <a:spcPts val="0"/>
              </a:spcAft>
              <a:buSzPts val="1018"/>
              <a:buNone/>
            </a:pPr>
            <a:r>
              <a:rPr lang="en" sz="1200">
                <a:solidFill>
                  <a:srgbClr val="D73A49"/>
                </a:solidFill>
                <a:latin typeface="Courier New"/>
                <a:ea typeface="Courier New"/>
                <a:cs typeface="Courier New"/>
                <a:sym typeface="Courier New"/>
              </a:rPr>
              <a:t>interface</a:t>
            </a:r>
            <a:r>
              <a:rPr lang="en" sz="1200">
                <a:solidFill>
                  <a:srgbClr val="333333"/>
                </a:solidFill>
                <a:latin typeface="Courier New"/>
                <a:ea typeface="Courier New"/>
                <a:cs typeface="Courier New"/>
                <a:sym typeface="Courier New"/>
              </a:rPr>
              <a:t> </a:t>
            </a:r>
            <a:r>
              <a:rPr lang="en" sz="1200">
                <a:solidFill>
                  <a:srgbClr val="E36209"/>
                </a:solidFill>
                <a:latin typeface="Courier New"/>
                <a:ea typeface="Courier New"/>
                <a:cs typeface="Courier New"/>
                <a:sym typeface="Courier New"/>
              </a:rPr>
              <a:t>AvesQueVoam</a:t>
            </a:r>
            <a:r>
              <a:rPr lang="en" sz="1200">
                <a:solidFill>
                  <a:srgbClr val="333333"/>
                </a:solidFill>
                <a:latin typeface="Courier New"/>
                <a:ea typeface="Courier New"/>
                <a:cs typeface="Courier New"/>
                <a:sym typeface="Courier New"/>
              </a:rPr>
              <a:t> </a:t>
            </a:r>
            <a:r>
              <a:rPr lang="en" sz="1200">
                <a:solidFill>
                  <a:srgbClr val="D73A49"/>
                </a:solidFill>
                <a:latin typeface="Courier New"/>
                <a:ea typeface="Courier New"/>
                <a:cs typeface="Courier New"/>
                <a:sym typeface="Courier New"/>
              </a:rPr>
              <a:t>extends</a:t>
            </a:r>
            <a:r>
              <a:rPr lang="en" sz="1200">
                <a:solidFill>
                  <a:srgbClr val="333333"/>
                </a:solidFill>
                <a:latin typeface="Courier New"/>
                <a:ea typeface="Courier New"/>
                <a:cs typeface="Courier New"/>
                <a:sym typeface="Courier New"/>
              </a:rPr>
              <a:t> </a:t>
            </a:r>
            <a:r>
              <a:rPr lang="en" sz="1200">
                <a:solidFill>
                  <a:srgbClr val="E36209"/>
                </a:solidFill>
                <a:latin typeface="Courier New"/>
                <a:ea typeface="Courier New"/>
                <a:cs typeface="Courier New"/>
                <a:sym typeface="Courier New"/>
              </a:rPr>
              <a:t>Aves</a:t>
            </a:r>
            <a:r>
              <a:rPr lang="en" sz="1200">
                <a:solidFill>
                  <a:srgbClr val="333333"/>
                </a:solidFill>
                <a:latin typeface="Courier New"/>
                <a:ea typeface="Courier New"/>
                <a:cs typeface="Courier New"/>
                <a:sym typeface="Courier New"/>
              </a:rPr>
              <a:t>{</a:t>
            </a:r>
            <a:endParaRPr sz="1200">
              <a:solidFill>
                <a:srgbClr val="333333"/>
              </a:solidFill>
              <a:latin typeface="Courier New"/>
              <a:ea typeface="Courier New"/>
              <a:cs typeface="Courier New"/>
              <a:sym typeface="Courier New"/>
            </a:endParaRPr>
          </a:p>
          <a:p>
            <a:pPr indent="0" lvl="0" marL="0" rtl="0" algn="l">
              <a:lnSpc>
                <a:spcPct val="115000"/>
              </a:lnSpc>
              <a:spcBef>
                <a:spcPts val="0"/>
              </a:spcBef>
              <a:spcAft>
                <a:spcPts val="0"/>
              </a:spcAft>
              <a:buSzPts val="1018"/>
              <a:buNone/>
            </a:pPr>
            <a:r>
              <a:rPr lang="en" sz="1200">
                <a:solidFill>
                  <a:srgbClr val="333333"/>
                </a:solidFill>
                <a:latin typeface="Courier New"/>
                <a:ea typeface="Courier New"/>
                <a:cs typeface="Courier New"/>
                <a:sym typeface="Courier New"/>
              </a:rPr>
              <a:t>   </a:t>
            </a:r>
            <a:r>
              <a:rPr lang="en" sz="1200">
                <a:solidFill>
                  <a:srgbClr val="D73A49"/>
                </a:solidFill>
                <a:latin typeface="Courier New"/>
                <a:ea typeface="Courier New"/>
                <a:cs typeface="Courier New"/>
                <a:sym typeface="Courier New"/>
              </a:rPr>
              <a:t>public</a:t>
            </a:r>
            <a:r>
              <a:rPr lang="en" sz="1200">
                <a:solidFill>
                  <a:srgbClr val="333333"/>
                </a:solidFill>
                <a:latin typeface="Courier New"/>
                <a:ea typeface="Courier New"/>
                <a:cs typeface="Courier New"/>
                <a:sym typeface="Courier New"/>
              </a:rPr>
              <a:t> </a:t>
            </a:r>
            <a:r>
              <a:rPr lang="en" sz="1200">
                <a:solidFill>
                  <a:srgbClr val="D73A49"/>
                </a:solidFill>
                <a:latin typeface="Courier New"/>
                <a:ea typeface="Courier New"/>
                <a:cs typeface="Courier New"/>
                <a:sym typeface="Courier New"/>
              </a:rPr>
              <a:t>function</a:t>
            </a:r>
            <a:r>
              <a:rPr lang="en" sz="1200">
                <a:solidFill>
                  <a:srgbClr val="333333"/>
                </a:solidFill>
                <a:latin typeface="Courier New"/>
                <a:ea typeface="Courier New"/>
                <a:cs typeface="Courier New"/>
                <a:sym typeface="Courier New"/>
              </a:rPr>
              <a:t> </a:t>
            </a:r>
            <a:r>
              <a:rPr lang="en" sz="1200">
                <a:solidFill>
                  <a:srgbClr val="6F42C1"/>
                </a:solidFill>
                <a:latin typeface="Courier New"/>
                <a:ea typeface="Courier New"/>
                <a:cs typeface="Courier New"/>
                <a:sym typeface="Courier New"/>
              </a:rPr>
              <a:t>setAltitude</a:t>
            </a:r>
            <a:r>
              <a:rPr lang="en" sz="1200">
                <a:solidFill>
                  <a:srgbClr val="333333"/>
                </a:solidFill>
                <a:latin typeface="Courier New"/>
                <a:ea typeface="Courier New"/>
                <a:cs typeface="Courier New"/>
                <a:sym typeface="Courier New"/>
              </a:rPr>
              <a:t>(</a:t>
            </a:r>
            <a:r>
              <a:rPr lang="en" sz="1200">
                <a:solidFill>
                  <a:srgbClr val="005CC5"/>
                </a:solidFill>
                <a:latin typeface="Courier New"/>
                <a:ea typeface="Courier New"/>
                <a:cs typeface="Courier New"/>
                <a:sym typeface="Courier New"/>
              </a:rPr>
              <a:t>$</a:t>
            </a:r>
            <a:r>
              <a:rPr lang="en" sz="1200">
                <a:solidFill>
                  <a:srgbClr val="333333"/>
                </a:solidFill>
                <a:latin typeface="Courier New"/>
                <a:ea typeface="Courier New"/>
                <a:cs typeface="Courier New"/>
                <a:sym typeface="Courier New"/>
              </a:rPr>
              <a:t>altitude);</a:t>
            </a:r>
            <a:endParaRPr sz="1200">
              <a:solidFill>
                <a:srgbClr val="333333"/>
              </a:solidFill>
              <a:latin typeface="Courier New"/>
              <a:ea typeface="Courier New"/>
              <a:cs typeface="Courier New"/>
              <a:sym typeface="Courier New"/>
            </a:endParaRPr>
          </a:p>
          <a:p>
            <a:pPr indent="0" lvl="0" marL="0" rtl="0" algn="l">
              <a:lnSpc>
                <a:spcPct val="115000"/>
              </a:lnSpc>
              <a:spcBef>
                <a:spcPts val="0"/>
              </a:spcBef>
              <a:spcAft>
                <a:spcPts val="0"/>
              </a:spcAft>
              <a:buSzPts val="1018"/>
              <a:buNone/>
            </a:pPr>
            <a:r>
              <a:rPr lang="en" sz="1200">
                <a:solidFill>
                  <a:srgbClr val="333333"/>
                </a:solidFill>
                <a:latin typeface="Courier New"/>
                <a:ea typeface="Courier New"/>
                <a:cs typeface="Courier New"/>
                <a:sym typeface="Courier New"/>
              </a:rPr>
              <a:t>}</a:t>
            </a:r>
            <a:endParaRPr sz="1200">
              <a:solidFill>
                <a:srgbClr val="333333"/>
              </a:solidFill>
              <a:latin typeface="Courier New"/>
              <a:ea typeface="Courier New"/>
              <a:cs typeface="Courier New"/>
              <a:sym typeface="Courier New"/>
            </a:endParaRPr>
          </a:p>
          <a:p>
            <a:pPr indent="0" lvl="0" marL="0" rtl="0" algn="l">
              <a:lnSpc>
                <a:spcPct val="115000"/>
              </a:lnSpc>
              <a:spcBef>
                <a:spcPts val="0"/>
              </a:spcBef>
              <a:spcAft>
                <a:spcPts val="0"/>
              </a:spcAft>
              <a:buSzPts val="1018"/>
              <a:buNone/>
            </a:pPr>
            <a:r>
              <a:rPr lang="en" sz="1200">
                <a:solidFill>
                  <a:srgbClr val="D73A49"/>
                </a:solidFill>
                <a:latin typeface="Courier New"/>
                <a:ea typeface="Courier New"/>
                <a:cs typeface="Courier New"/>
                <a:sym typeface="Courier New"/>
              </a:rPr>
              <a:t>class</a:t>
            </a:r>
            <a:r>
              <a:rPr lang="en" sz="1200">
                <a:solidFill>
                  <a:srgbClr val="333333"/>
                </a:solidFill>
                <a:latin typeface="Courier New"/>
                <a:ea typeface="Courier New"/>
                <a:cs typeface="Courier New"/>
                <a:sym typeface="Courier New"/>
              </a:rPr>
              <a:t> </a:t>
            </a:r>
            <a:r>
              <a:rPr lang="en" sz="1200">
                <a:solidFill>
                  <a:srgbClr val="E36209"/>
                </a:solidFill>
                <a:latin typeface="Courier New"/>
                <a:ea typeface="Courier New"/>
                <a:cs typeface="Courier New"/>
                <a:sym typeface="Courier New"/>
              </a:rPr>
              <a:t>Pinguim</a:t>
            </a:r>
            <a:r>
              <a:rPr lang="en" sz="1200">
                <a:solidFill>
                  <a:srgbClr val="333333"/>
                </a:solidFill>
                <a:latin typeface="Courier New"/>
                <a:ea typeface="Courier New"/>
                <a:cs typeface="Courier New"/>
                <a:sym typeface="Courier New"/>
              </a:rPr>
              <a:t> </a:t>
            </a:r>
            <a:r>
              <a:rPr lang="en" sz="1200">
                <a:solidFill>
                  <a:srgbClr val="D73A49"/>
                </a:solidFill>
                <a:latin typeface="Courier New"/>
                <a:ea typeface="Courier New"/>
                <a:cs typeface="Courier New"/>
                <a:sym typeface="Courier New"/>
              </a:rPr>
              <a:t>implements</a:t>
            </a:r>
            <a:r>
              <a:rPr lang="en" sz="1200">
                <a:solidFill>
                  <a:srgbClr val="333333"/>
                </a:solidFill>
                <a:latin typeface="Courier New"/>
                <a:ea typeface="Courier New"/>
                <a:cs typeface="Courier New"/>
                <a:sym typeface="Courier New"/>
              </a:rPr>
              <a:t> </a:t>
            </a:r>
            <a:r>
              <a:rPr lang="en" sz="1200">
                <a:solidFill>
                  <a:srgbClr val="E36209"/>
                </a:solidFill>
                <a:latin typeface="Courier New"/>
                <a:ea typeface="Courier New"/>
                <a:cs typeface="Courier New"/>
                <a:sym typeface="Courier New"/>
              </a:rPr>
              <a:t>Aves</a:t>
            </a:r>
            <a:r>
              <a:rPr lang="en" sz="1200">
                <a:solidFill>
                  <a:srgbClr val="333333"/>
                </a:solidFill>
                <a:latin typeface="Courier New"/>
                <a:ea typeface="Courier New"/>
                <a:cs typeface="Courier New"/>
                <a:sym typeface="Courier New"/>
              </a:rPr>
              <a:t>{</a:t>
            </a:r>
            <a:endParaRPr sz="1200">
              <a:solidFill>
                <a:srgbClr val="333333"/>
              </a:solidFill>
              <a:latin typeface="Courier New"/>
              <a:ea typeface="Courier New"/>
              <a:cs typeface="Courier New"/>
              <a:sym typeface="Courier New"/>
            </a:endParaRPr>
          </a:p>
          <a:p>
            <a:pPr indent="0" lvl="0" marL="0" rtl="0" algn="l">
              <a:lnSpc>
                <a:spcPct val="115000"/>
              </a:lnSpc>
              <a:spcBef>
                <a:spcPts val="0"/>
              </a:spcBef>
              <a:spcAft>
                <a:spcPts val="0"/>
              </a:spcAft>
              <a:buSzPts val="1018"/>
              <a:buNone/>
            </a:pPr>
            <a:r>
              <a:rPr lang="en" sz="1200">
                <a:solidFill>
                  <a:srgbClr val="333333"/>
                </a:solidFill>
                <a:latin typeface="Courier New"/>
                <a:ea typeface="Courier New"/>
                <a:cs typeface="Courier New"/>
                <a:sym typeface="Courier New"/>
              </a:rPr>
              <a:t>   </a:t>
            </a:r>
            <a:r>
              <a:rPr lang="en" sz="1200">
                <a:solidFill>
                  <a:srgbClr val="D73A49"/>
                </a:solidFill>
                <a:latin typeface="Courier New"/>
                <a:ea typeface="Courier New"/>
                <a:cs typeface="Courier New"/>
                <a:sym typeface="Courier New"/>
              </a:rPr>
              <a:t>public</a:t>
            </a:r>
            <a:r>
              <a:rPr lang="en" sz="1200">
                <a:solidFill>
                  <a:srgbClr val="333333"/>
                </a:solidFill>
                <a:latin typeface="Courier New"/>
                <a:ea typeface="Courier New"/>
                <a:cs typeface="Courier New"/>
                <a:sym typeface="Courier New"/>
              </a:rPr>
              <a:t> </a:t>
            </a:r>
            <a:r>
              <a:rPr lang="en" sz="1200">
                <a:solidFill>
                  <a:srgbClr val="D73A49"/>
                </a:solidFill>
                <a:latin typeface="Courier New"/>
                <a:ea typeface="Courier New"/>
                <a:cs typeface="Courier New"/>
                <a:sym typeface="Courier New"/>
              </a:rPr>
              <a:t>function</a:t>
            </a:r>
            <a:r>
              <a:rPr lang="en" sz="1200">
                <a:solidFill>
                  <a:srgbClr val="333333"/>
                </a:solidFill>
                <a:latin typeface="Courier New"/>
                <a:ea typeface="Courier New"/>
                <a:cs typeface="Courier New"/>
                <a:sym typeface="Courier New"/>
              </a:rPr>
              <a:t> </a:t>
            </a:r>
            <a:r>
              <a:rPr lang="en" sz="1200">
                <a:solidFill>
                  <a:srgbClr val="6F42C1"/>
                </a:solidFill>
                <a:latin typeface="Courier New"/>
                <a:ea typeface="Courier New"/>
                <a:cs typeface="Courier New"/>
                <a:sym typeface="Courier New"/>
              </a:rPr>
              <a:t>setLocalizacao</a:t>
            </a:r>
            <a:r>
              <a:rPr lang="en" sz="1200">
                <a:solidFill>
                  <a:srgbClr val="333333"/>
                </a:solidFill>
                <a:latin typeface="Courier New"/>
                <a:ea typeface="Courier New"/>
                <a:cs typeface="Courier New"/>
                <a:sym typeface="Courier New"/>
              </a:rPr>
              <a:t>(</a:t>
            </a:r>
            <a:r>
              <a:rPr lang="en" sz="1200">
                <a:solidFill>
                  <a:srgbClr val="005CC5"/>
                </a:solidFill>
                <a:latin typeface="Courier New"/>
                <a:ea typeface="Courier New"/>
                <a:cs typeface="Courier New"/>
                <a:sym typeface="Courier New"/>
              </a:rPr>
              <a:t>$</a:t>
            </a:r>
            <a:r>
              <a:rPr lang="en" sz="1200">
                <a:solidFill>
                  <a:srgbClr val="333333"/>
                </a:solidFill>
                <a:latin typeface="Courier New"/>
                <a:ea typeface="Courier New"/>
                <a:cs typeface="Courier New"/>
                <a:sym typeface="Courier New"/>
              </a:rPr>
              <a:t>longitude, </a:t>
            </a:r>
            <a:r>
              <a:rPr lang="en" sz="1200">
                <a:solidFill>
                  <a:srgbClr val="005CC5"/>
                </a:solidFill>
                <a:latin typeface="Courier New"/>
                <a:ea typeface="Courier New"/>
                <a:cs typeface="Courier New"/>
                <a:sym typeface="Courier New"/>
              </a:rPr>
              <a:t>$</a:t>
            </a:r>
            <a:r>
              <a:rPr lang="en" sz="1200">
                <a:solidFill>
                  <a:srgbClr val="333333"/>
                </a:solidFill>
                <a:latin typeface="Courier New"/>
                <a:ea typeface="Courier New"/>
                <a:cs typeface="Courier New"/>
                <a:sym typeface="Courier New"/>
              </a:rPr>
              <a:t>latitude){}</a:t>
            </a:r>
            <a:endParaRPr sz="1200">
              <a:solidFill>
                <a:srgbClr val="333333"/>
              </a:solidFill>
              <a:latin typeface="Courier New"/>
              <a:ea typeface="Courier New"/>
              <a:cs typeface="Courier New"/>
              <a:sym typeface="Courier New"/>
            </a:endParaRPr>
          </a:p>
          <a:p>
            <a:pPr indent="0" lvl="0" marL="0" rtl="0" algn="l">
              <a:lnSpc>
                <a:spcPct val="115000"/>
              </a:lnSpc>
              <a:spcBef>
                <a:spcPts val="0"/>
              </a:spcBef>
              <a:spcAft>
                <a:spcPts val="0"/>
              </a:spcAft>
              <a:buSzPts val="1018"/>
              <a:buNone/>
            </a:pPr>
            <a:r>
              <a:rPr lang="en" sz="1200">
                <a:solidFill>
                  <a:srgbClr val="333333"/>
                </a:solidFill>
                <a:latin typeface="Courier New"/>
                <a:ea typeface="Courier New"/>
                <a:cs typeface="Courier New"/>
                <a:sym typeface="Courier New"/>
              </a:rPr>
              <a:t>   </a:t>
            </a:r>
            <a:r>
              <a:rPr lang="en" sz="1200">
                <a:solidFill>
                  <a:srgbClr val="D73A49"/>
                </a:solidFill>
                <a:latin typeface="Courier New"/>
                <a:ea typeface="Courier New"/>
                <a:cs typeface="Courier New"/>
                <a:sym typeface="Courier New"/>
              </a:rPr>
              <a:t>public</a:t>
            </a:r>
            <a:r>
              <a:rPr lang="en" sz="1200">
                <a:solidFill>
                  <a:srgbClr val="333333"/>
                </a:solidFill>
                <a:latin typeface="Courier New"/>
                <a:ea typeface="Courier New"/>
                <a:cs typeface="Courier New"/>
                <a:sym typeface="Courier New"/>
              </a:rPr>
              <a:t> </a:t>
            </a:r>
            <a:r>
              <a:rPr lang="en" sz="1200">
                <a:solidFill>
                  <a:srgbClr val="D73A49"/>
                </a:solidFill>
                <a:latin typeface="Courier New"/>
                <a:ea typeface="Courier New"/>
                <a:cs typeface="Courier New"/>
                <a:sym typeface="Courier New"/>
              </a:rPr>
              <a:t>function</a:t>
            </a:r>
            <a:r>
              <a:rPr lang="en" sz="1200">
                <a:solidFill>
                  <a:srgbClr val="333333"/>
                </a:solidFill>
                <a:latin typeface="Courier New"/>
                <a:ea typeface="Courier New"/>
                <a:cs typeface="Courier New"/>
                <a:sym typeface="Courier New"/>
              </a:rPr>
              <a:t> </a:t>
            </a:r>
            <a:r>
              <a:rPr lang="en" sz="1200">
                <a:solidFill>
                  <a:srgbClr val="6F42C1"/>
                </a:solidFill>
                <a:latin typeface="Courier New"/>
                <a:ea typeface="Courier New"/>
                <a:cs typeface="Courier New"/>
                <a:sym typeface="Courier New"/>
              </a:rPr>
              <a:t>renderizar</a:t>
            </a:r>
            <a:r>
              <a:rPr lang="en" sz="1200">
                <a:solidFill>
                  <a:srgbClr val="333333"/>
                </a:solidFill>
                <a:latin typeface="Courier New"/>
                <a:ea typeface="Courier New"/>
                <a:cs typeface="Courier New"/>
                <a:sym typeface="Courier New"/>
              </a:rPr>
              <a:t>(){}</a:t>
            </a:r>
            <a:endParaRPr sz="1200">
              <a:solidFill>
                <a:srgbClr val="333333"/>
              </a:solidFill>
              <a:latin typeface="Courier New"/>
              <a:ea typeface="Courier New"/>
              <a:cs typeface="Courier New"/>
              <a:sym typeface="Courier New"/>
            </a:endParaRPr>
          </a:p>
          <a:p>
            <a:pPr indent="0" lvl="0" marL="0" rtl="0" algn="l">
              <a:lnSpc>
                <a:spcPct val="115000"/>
              </a:lnSpc>
              <a:spcBef>
                <a:spcPts val="0"/>
              </a:spcBef>
              <a:spcAft>
                <a:spcPts val="0"/>
              </a:spcAft>
              <a:buSzPts val="1018"/>
              <a:buNone/>
            </a:pPr>
            <a:r>
              <a:rPr lang="en" sz="1200">
                <a:solidFill>
                  <a:srgbClr val="333333"/>
                </a:solidFill>
                <a:latin typeface="Courier New"/>
                <a:ea typeface="Courier New"/>
                <a:cs typeface="Courier New"/>
                <a:sym typeface="Courier New"/>
              </a:rPr>
              <a:t>}</a:t>
            </a:r>
            <a:endParaRPr sz="1200">
              <a:solidFill>
                <a:srgbClr val="333333"/>
              </a:solidFill>
              <a:latin typeface="Courier New"/>
              <a:ea typeface="Courier New"/>
              <a:cs typeface="Courier New"/>
              <a:sym typeface="Courier New"/>
            </a:endParaRPr>
          </a:p>
          <a:p>
            <a:pPr indent="0" lvl="0" marL="0" rtl="0" algn="l">
              <a:lnSpc>
                <a:spcPct val="115000"/>
              </a:lnSpc>
              <a:spcBef>
                <a:spcPts val="0"/>
              </a:spcBef>
              <a:spcAft>
                <a:spcPts val="1200"/>
              </a:spcAft>
              <a:buSzPts val="1018"/>
              <a:buNone/>
            </a:pPr>
            <a:r>
              <a:t/>
            </a:r>
            <a:endParaRPr sz="1200"/>
          </a:p>
        </p:txBody>
      </p:sp>
      <p:sp>
        <p:nvSpPr>
          <p:cNvPr id="144" name="Google Shape;144;p26"/>
          <p:cNvSpPr txBox="1"/>
          <p:nvPr>
            <p:ph idx="1" type="body"/>
          </p:nvPr>
        </p:nvSpPr>
        <p:spPr>
          <a:xfrm>
            <a:off x="4572000" y="1227125"/>
            <a:ext cx="4572000" cy="30549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rgbClr val="D73A49"/>
                </a:solidFill>
                <a:latin typeface="Courier New"/>
                <a:ea typeface="Courier New"/>
                <a:cs typeface="Courier New"/>
                <a:sym typeface="Courier New"/>
              </a:rPr>
              <a:t>class</a:t>
            </a:r>
            <a:r>
              <a:rPr lang="en" sz="1200">
                <a:solidFill>
                  <a:srgbClr val="333333"/>
                </a:solidFill>
                <a:latin typeface="Courier New"/>
                <a:ea typeface="Courier New"/>
                <a:cs typeface="Courier New"/>
                <a:sym typeface="Courier New"/>
              </a:rPr>
              <a:t> </a:t>
            </a:r>
            <a:r>
              <a:rPr lang="en" sz="1200">
                <a:solidFill>
                  <a:srgbClr val="E36209"/>
                </a:solidFill>
                <a:latin typeface="Courier New"/>
                <a:ea typeface="Courier New"/>
                <a:cs typeface="Courier New"/>
                <a:sym typeface="Courier New"/>
              </a:rPr>
              <a:t>Papagaio</a:t>
            </a:r>
            <a:r>
              <a:rPr lang="en" sz="1200">
                <a:solidFill>
                  <a:srgbClr val="333333"/>
                </a:solidFill>
                <a:latin typeface="Courier New"/>
                <a:ea typeface="Courier New"/>
                <a:cs typeface="Courier New"/>
                <a:sym typeface="Courier New"/>
              </a:rPr>
              <a:t> </a:t>
            </a:r>
            <a:r>
              <a:rPr lang="en" sz="1200">
                <a:solidFill>
                  <a:srgbClr val="D73A49"/>
                </a:solidFill>
                <a:latin typeface="Courier New"/>
                <a:ea typeface="Courier New"/>
                <a:cs typeface="Courier New"/>
                <a:sym typeface="Courier New"/>
              </a:rPr>
              <a:t>implements</a:t>
            </a:r>
            <a:r>
              <a:rPr lang="en" sz="1200">
                <a:solidFill>
                  <a:srgbClr val="333333"/>
                </a:solidFill>
                <a:latin typeface="Courier New"/>
                <a:ea typeface="Courier New"/>
                <a:cs typeface="Courier New"/>
                <a:sym typeface="Courier New"/>
              </a:rPr>
              <a:t> </a:t>
            </a:r>
            <a:r>
              <a:rPr lang="en" sz="1200">
                <a:solidFill>
                  <a:srgbClr val="E36209"/>
                </a:solidFill>
                <a:latin typeface="Courier New"/>
                <a:ea typeface="Courier New"/>
                <a:cs typeface="Courier New"/>
                <a:sym typeface="Courier New"/>
              </a:rPr>
              <a:t>AvesQueVoam</a:t>
            </a:r>
            <a:endParaRPr sz="1200">
              <a:solidFill>
                <a:srgbClr val="E36209"/>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en" sz="1200">
                <a:solidFill>
                  <a:srgbClr val="333333"/>
                </a:solidFill>
                <a:latin typeface="Courier New"/>
                <a:ea typeface="Courier New"/>
                <a:cs typeface="Courier New"/>
                <a:sym typeface="Courier New"/>
              </a:rPr>
              <a:t>{</a:t>
            </a:r>
            <a:endParaRPr sz="1200">
              <a:solidFill>
                <a:srgbClr val="333333"/>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en" sz="1200">
                <a:solidFill>
                  <a:srgbClr val="333333"/>
                </a:solidFill>
                <a:latin typeface="Courier New"/>
                <a:ea typeface="Courier New"/>
                <a:cs typeface="Courier New"/>
                <a:sym typeface="Courier New"/>
              </a:rPr>
              <a:t>   </a:t>
            </a:r>
            <a:r>
              <a:rPr lang="en" sz="1200">
                <a:solidFill>
                  <a:srgbClr val="D73A49"/>
                </a:solidFill>
                <a:latin typeface="Courier New"/>
                <a:ea typeface="Courier New"/>
                <a:cs typeface="Courier New"/>
                <a:sym typeface="Courier New"/>
              </a:rPr>
              <a:t>public</a:t>
            </a:r>
            <a:r>
              <a:rPr lang="en" sz="1200">
                <a:solidFill>
                  <a:srgbClr val="333333"/>
                </a:solidFill>
                <a:latin typeface="Courier New"/>
                <a:ea typeface="Courier New"/>
                <a:cs typeface="Courier New"/>
                <a:sym typeface="Courier New"/>
              </a:rPr>
              <a:t> </a:t>
            </a:r>
            <a:r>
              <a:rPr lang="en" sz="1200">
                <a:solidFill>
                  <a:srgbClr val="D73A49"/>
                </a:solidFill>
                <a:latin typeface="Courier New"/>
                <a:ea typeface="Courier New"/>
                <a:cs typeface="Courier New"/>
                <a:sym typeface="Courier New"/>
              </a:rPr>
              <a:t>function</a:t>
            </a:r>
            <a:r>
              <a:rPr lang="en" sz="1200">
                <a:solidFill>
                  <a:srgbClr val="333333"/>
                </a:solidFill>
                <a:latin typeface="Courier New"/>
                <a:ea typeface="Courier New"/>
                <a:cs typeface="Courier New"/>
                <a:sym typeface="Courier New"/>
              </a:rPr>
              <a:t> </a:t>
            </a:r>
            <a:r>
              <a:rPr lang="en" sz="1200">
                <a:solidFill>
                  <a:srgbClr val="6F42C1"/>
                </a:solidFill>
                <a:latin typeface="Courier New"/>
                <a:ea typeface="Courier New"/>
                <a:cs typeface="Courier New"/>
                <a:sym typeface="Courier New"/>
              </a:rPr>
              <a:t>setLocalizacao</a:t>
            </a:r>
            <a:r>
              <a:rPr lang="en" sz="1200">
                <a:solidFill>
                  <a:srgbClr val="333333"/>
                </a:solidFill>
                <a:latin typeface="Courier New"/>
                <a:ea typeface="Courier New"/>
                <a:cs typeface="Courier New"/>
                <a:sym typeface="Courier New"/>
              </a:rPr>
              <a:t>(</a:t>
            </a:r>
            <a:r>
              <a:rPr lang="en" sz="1200">
                <a:solidFill>
                  <a:srgbClr val="005CC5"/>
                </a:solidFill>
                <a:latin typeface="Courier New"/>
                <a:ea typeface="Courier New"/>
                <a:cs typeface="Courier New"/>
                <a:sym typeface="Courier New"/>
              </a:rPr>
              <a:t>$</a:t>
            </a:r>
            <a:r>
              <a:rPr lang="en" sz="1200">
                <a:solidFill>
                  <a:srgbClr val="333333"/>
                </a:solidFill>
                <a:latin typeface="Courier New"/>
                <a:ea typeface="Courier New"/>
                <a:cs typeface="Courier New"/>
                <a:sym typeface="Courier New"/>
              </a:rPr>
              <a:t>longitude, </a:t>
            </a:r>
            <a:r>
              <a:rPr lang="en" sz="1200">
                <a:solidFill>
                  <a:srgbClr val="005CC5"/>
                </a:solidFill>
                <a:latin typeface="Courier New"/>
                <a:ea typeface="Courier New"/>
                <a:cs typeface="Courier New"/>
                <a:sym typeface="Courier New"/>
              </a:rPr>
              <a:t>$</a:t>
            </a:r>
            <a:r>
              <a:rPr lang="en" sz="1200">
                <a:solidFill>
                  <a:srgbClr val="333333"/>
                </a:solidFill>
                <a:latin typeface="Courier New"/>
                <a:ea typeface="Courier New"/>
                <a:cs typeface="Courier New"/>
                <a:sym typeface="Courier New"/>
              </a:rPr>
              <a:t>latitude){</a:t>
            </a:r>
            <a:endParaRPr sz="1200">
              <a:solidFill>
                <a:srgbClr val="333333"/>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en" sz="1200">
                <a:solidFill>
                  <a:srgbClr val="333333"/>
                </a:solidFill>
                <a:latin typeface="Courier New"/>
                <a:ea typeface="Courier New"/>
                <a:cs typeface="Courier New"/>
                <a:sym typeface="Courier New"/>
              </a:rPr>
              <a:t>       </a:t>
            </a:r>
            <a:r>
              <a:rPr lang="en" sz="1200">
                <a:solidFill>
                  <a:srgbClr val="6A737D"/>
                </a:solidFill>
                <a:latin typeface="Courier New"/>
                <a:ea typeface="Courier New"/>
                <a:cs typeface="Courier New"/>
                <a:sym typeface="Courier New"/>
              </a:rPr>
              <a:t>//Faz alguma coisa</a:t>
            </a:r>
            <a:endParaRPr sz="1200">
              <a:solidFill>
                <a:srgbClr val="6A737D"/>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en" sz="1200">
                <a:solidFill>
                  <a:srgbClr val="333333"/>
                </a:solidFill>
                <a:latin typeface="Courier New"/>
                <a:ea typeface="Courier New"/>
                <a:cs typeface="Courier New"/>
                <a:sym typeface="Courier New"/>
              </a:rPr>
              <a:t>   }</a:t>
            </a:r>
            <a:endParaRPr sz="1200">
              <a:solidFill>
                <a:srgbClr val="333333"/>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en" sz="1200">
                <a:solidFill>
                  <a:srgbClr val="333333"/>
                </a:solidFill>
                <a:latin typeface="Courier New"/>
                <a:ea typeface="Courier New"/>
                <a:cs typeface="Courier New"/>
                <a:sym typeface="Courier New"/>
              </a:rPr>
              <a:t>   </a:t>
            </a:r>
            <a:r>
              <a:rPr lang="en" sz="1200">
                <a:solidFill>
                  <a:srgbClr val="D73A49"/>
                </a:solidFill>
                <a:latin typeface="Courier New"/>
                <a:ea typeface="Courier New"/>
                <a:cs typeface="Courier New"/>
                <a:sym typeface="Courier New"/>
              </a:rPr>
              <a:t>public</a:t>
            </a:r>
            <a:r>
              <a:rPr lang="en" sz="1200">
                <a:solidFill>
                  <a:srgbClr val="333333"/>
                </a:solidFill>
                <a:latin typeface="Courier New"/>
                <a:ea typeface="Courier New"/>
                <a:cs typeface="Courier New"/>
                <a:sym typeface="Courier New"/>
              </a:rPr>
              <a:t> </a:t>
            </a:r>
            <a:r>
              <a:rPr lang="en" sz="1200">
                <a:solidFill>
                  <a:srgbClr val="D73A49"/>
                </a:solidFill>
                <a:latin typeface="Courier New"/>
                <a:ea typeface="Courier New"/>
                <a:cs typeface="Courier New"/>
                <a:sym typeface="Courier New"/>
              </a:rPr>
              <a:t>function</a:t>
            </a:r>
            <a:r>
              <a:rPr lang="en" sz="1200">
                <a:solidFill>
                  <a:srgbClr val="333333"/>
                </a:solidFill>
                <a:latin typeface="Courier New"/>
                <a:ea typeface="Courier New"/>
                <a:cs typeface="Courier New"/>
                <a:sym typeface="Courier New"/>
              </a:rPr>
              <a:t> </a:t>
            </a:r>
            <a:r>
              <a:rPr lang="en" sz="1200">
                <a:solidFill>
                  <a:srgbClr val="6F42C1"/>
                </a:solidFill>
                <a:latin typeface="Courier New"/>
                <a:ea typeface="Courier New"/>
                <a:cs typeface="Courier New"/>
                <a:sym typeface="Courier New"/>
              </a:rPr>
              <a:t>setAltitude</a:t>
            </a:r>
            <a:r>
              <a:rPr lang="en" sz="1200">
                <a:solidFill>
                  <a:srgbClr val="333333"/>
                </a:solidFill>
                <a:latin typeface="Courier New"/>
                <a:ea typeface="Courier New"/>
                <a:cs typeface="Courier New"/>
                <a:sym typeface="Courier New"/>
              </a:rPr>
              <a:t>(</a:t>
            </a:r>
            <a:r>
              <a:rPr lang="en" sz="1200">
                <a:solidFill>
                  <a:srgbClr val="005CC5"/>
                </a:solidFill>
                <a:latin typeface="Courier New"/>
                <a:ea typeface="Courier New"/>
                <a:cs typeface="Courier New"/>
                <a:sym typeface="Courier New"/>
              </a:rPr>
              <a:t>$</a:t>
            </a:r>
            <a:r>
              <a:rPr lang="en" sz="1200">
                <a:solidFill>
                  <a:srgbClr val="333333"/>
                </a:solidFill>
                <a:latin typeface="Courier New"/>
                <a:ea typeface="Courier New"/>
                <a:cs typeface="Courier New"/>
                <a:sym typeface="Courier New"/>
              </a:rPr>
              <a:t>altitude){</a:t>
            </a:r>
            <a:endParaRPr sz="1200">
              <a:solidFill>
                <a:srgbClr val="333333"/>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en" sz="1200">
                <a:solidFill>
                  <a:srgbClr val="333333"/>
                </a:solidFill>
                <a:latin typeface="Courier New"/>
                <a:ea typeface="Courier New"/>
                <a:cs typeface="Courier New"/>
                <a:sym typeface="Courier New"/>
              </a:rPr>
              <a:t>       </a:t>
            </a:r>
            <a:r>
              <a:rPr lang="en" sz="1200">
                <a:solidFill>
                  <a:srgbClr val="6A737D"/>
                </a:solidFill>
                <a:latin typeface="Courier New"/>
                <a:ea typeface="Courier New"/>
                <a:cs typeface="Courier New"/>
                <a:sym typeface="Courier New"/>
              </a:rPr>
              <a:t>//Faz alguma coisa  </a:t>
            </a:r>
            <a:endParaRPr sz="1200">
              <a:solidFill>
                <a:srgbClr val="6A737D"/>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en" sz="1200">
                <a:solidFill>
                  <a:srgbClr val="333333"/>
                </a:solidFill>
                <a:latin typeface="Courier New"/>
                <a:ea typeface="Courier New"/>
                <a:cs typeface="Courier New"/>
                <a:sym typeface="Courier New"/>
              </a:rPr>
              <a:t>   }</a:t>
            </a:r>
            <a:endParaRPr sz="1200">
              <a:solidFill>
                <a:srgbClr val="333333"/>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en" sz="1200">
                <a:solidFill>
                  <a:srgbClr val="333333"/>
                </a:solidFill>
                <a:latin typeface="Courier New"/>
                <a:ea typeface="Courier New"/>
                <a:cs typeface="Courier New"/>
                <a:sym typeface="Courier New"/>
              </a:rPr>
              <a:t>   </a:t>
            </a:r>
            <a:r>
              <a:rPr lang="en" sz="1200">
                <a:solidFill>
                  <a:srgbClr val="D73A49"/>
                </a:solidFill>
                <a:latin typeface="Courier New"/>
                <a:ea typeface="Courier New"/>
                <a:cs typeface="Courier New"/>
                <a:sym typeface="Courier New"/>
              </a:rPr>
              <a:t>public</a:t>
            </a:r>
            <a:r>
              <a:rPr lang="en" sz="1200">
                <a:solidFill>
                  <a:srgbClr val="333333"/>
                </a:solidFill>
                <a:latin typeface="Courier New"/>
                <a:ea typeface="Courier New"/>
                <a:cs typeface="Courier New"/>
                <a:sym typeface="Courier New"/>
              </a:rPr>
              <a:t> </a:t>
            </a:r>
            <a:r>
              <a:rPr lang="en" sz="1200">
                <a:solidFill>
                  <a:srgbClr val="D73A49"/>
                </a:solidFill>
                <a:latin typeface="Courier New"/>
                <a:ea typeface="Courier New"/>
                <a:cs typeface="Courier New"/>
                <a:sym typeface="Courier New"/>
              </a:rPr>
              <a:t>function</a:t>
            </a:r>
            <a:r>
              <a:rPr lang="en" sz="1200">
                <a:solidFill>
                  <a:srgbClr val="333333"/>
                </a:solidFill>
                <a:latin typeface="Courier New"/>
                <a:ea typeface="Courier New"/>
                <a:cs typeface="Courier New"/>
                <a:sym typeface="Courier New"/>
              </a:rPr>
              <a:t> </a:t>
            </a:r>
            <a:r>
              <a:rPr lang="en" sz="1200">
                <a:solidFill>
                  <a:srgbClr val="6F42C1"/>
                </a:solidFill>
                <a:latin typeface="Courier New"/>
                <a:ea typeface="Courier New"/>
                <a:cs typeface="Courier New"/>
                <a:sym typeface="Courier New"/>
              </a:rPr>
              <a:t>renderizar</a:t>
            </a:r>
            <a:r>
              <a:rPr lang="en" sz="1200">
                <a:solidFill>
                  <a:srgbClr val="333333"/>
                </a:solidFill>
                <a:latin typeface="Courier New"/>
                <a:ea typeface="Courier New"/>
                <a:cs typeface="Courier New"/>
                <a:sym typeface="Courier New"/>
              </a:rPr>
              <a:t>(){</a:t>
            </a:r>
            <a:endParaRPr sz="1200">
              <a:solidFill>
                <a:srgbClr val="333333"/>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en" sz="1200">
                <a:solidFill>
                  <a:srgbClr val="333333"/>
                </a:solidFill>
                <a:latin typeface="Courier New"/>
                <a:ea typeface="Courier New"/>
                <a:cs typeface="Courier New"/>
                <a:sym typeface="Courier New"/>
              </a:rPr>
              <a:t>       </a:t>
            </a:r>
            <a:r>
              <a:rPr lang="en" sz="1200">
                <a:solidFill>
                  <a:srgbClr val="6A737D"/>
                </a:solidFill>
                <a:latin typeface="Courier New"/>
                <a:ea typeface="Courier New"/>
                <a:cs typeface="Courier New"/>
                <a:sym typeface="Courier New"/>
              </a:rPr>
              <a:t>//Faz alguma coisa</a:t>
            </a:r>
            <a:endParaRPr sz="1200">
              <a:solidFill>
                <a:srgbClr val="6A737D"/>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en" sz="1200">
                <a:solidFill>
                  <a:srgbClr val="333333"/>
                </a:solidFill>
                <a:latin typeface="Courier New"/>
                <a:ea typeface="Courier New"/>
                <a:cs typeface="Courier New"/>
                <a:sym typeface="Courier New"/>
              </a:rPr>
              <a:t>   }</a:t>
            </a:r>
            <a:endParaRPr sz="1200">
              <a:solidFill>
                <a:srgbClr val="333333"/>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en" sz="1200">
                <a:solidFill>
                  <a:srgbClr val="333333"/>
                </a:solidFill>
                <a:latin typeface="Courier New"/>
                <a:ea typeface="Courier New"/>
                <a:cs typeface="Courier New"/>
                <a:sym typeface="Courier New"/>
              </a:rPr>
              <a:t>}</a:t>
            </a:r>
            <a:endParaRPr sz="1200"/>
          </a:p>
        </p:txBody>
      </p:sp>
      <p:pic>
        <p:nvPicPr>
          <p:cNvPr id="145" name="Google Shape;145;p26"/>
          <p:cNvPicPr preferRelativeResize="0"/>
          <p:nvPr/>
        </p:nvPicPr>
        <p:blipFill>
          <a:blip r:embed="rId3">
            <a:alphaModFix/>
          </a:blip>
          <a:stretch>
            <a:fillRect/>
          </a:stretch>
        </p:blipFill>
        <p:spPr>
          <a:xfrm>
            <a:off x="4050897" y="4566563"/>
            <a:ext cx="334400" cy="33486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7"/>
          <p:cNvSpPr txBox="1"/>
          <p:nvPr>
            <p:ph type="title"/>
          </p:nvPr>
        </p:nvSpPr>
        <p:spPr>
          <a:xfrm>
            <a:off x="311700" y="445025"/>
            <a:ext cx="8520600" cy="1043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Dependency Inversion Principle </a:t>
            </a:r>
            <a:endParaRPr/>
          </a:p>
          <a:p>
            <a:pPr indent="0" lvl="0" marL="0" rtl="0" algn="l">
              <a:spcBef>
                <a:spcPts val="0"/>
              </a:spcBef>
              <a:spcAft>
                <a:spcPts val="0"/>
              </a:spcAft>
              <a:buNone/>
            </a:pPr>
            <a:r>
              <a:rPr lang="en" sz="2200">
                <a:solidFill>
                  <a:srgbClr val="292929"/>
                </a:solidFill>
              </a:rPr>
              <a:t>Princípio de Inversão de Dependência</a:t>
            </a:r>
            <a:endParaRPr b="1" sz="2200">
              <a:solidFill>
                <a:srgbClr val="292929"/>
              </a:solidFill>
              <a:highlight>
                <a:srgbClr val="F8F9FA"/>
              </a:highlight>
              <a:latin typeface="Arial"/>
              <a:ea typeface="Arial"/>
              <a:cs typeface="Arial"/>
              <a:sym typeface="Arial"/>
            </a:endParaRPr>
          </a:p>
          <a:p>
            <a:pPr indent="0" lvl="0" marL="0" rtl="0" algn="l">
              <a:spcBef>
                <a:spcPts val="0"/>
              </a:spcBef>
              <a:spcAft>
                <a:spcPts val="0"/>
              </a:spcAft>
              <a:buNone/>
            </a:pPr>
            <a:r>
              <a:rPr lang="en"/>
              <a:t>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51" name="Google Shape;151;p27"/>
          <p:cNvSpPr txBox="1"/>
          <p:nvPr>
            <p:ph idx="1" type="body"/>
          </p:nvPr>
        </p:nvSpPr>
        <p:spPr>
          <a:xfrm>
            <a:off x="416125" y="1488125"/>
            <a:ext cx="8520600" cy="2623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Princípio da Inversão de Dependência — Dependa de abstrações e não de implementações.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Dependency Inversion Principle</a:t>
            </a:r>
            <a:endParaRPr/>
          </a:p>
        </p:txBody>
      </p:sp>
      <p:sp>
        <p:nvSpPr>
          <p:cNvPr id="157" name="Google Shape;157;p28"/>
          <p:cNvSpPr txBox="1"/>
          <p:nvPr>
            <p:ph idx="1" type="body"/>
          </p:nvPr>
        </p:nvSpPr>
        <p:spPr>
          <a:xfrm>
            <a:off x="390025" y="1168575"/>
            <a:ext cx="7751700" cy="35892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400">
                <a:solidFill>
                  <a:schemeClr val="dk1"/>
                </a:solidFill>
                <a:latin typeface="Courier New"/>
                <a:ea typeface="Courier New"/>
                <a:cs typeface="Courier New"/>
                <a:sym typeface="Courier New"/>
              </a:rPr>
              <a:t>&lt;?php</a:t>
            </a:r>
            <a:endParaRPr sz="14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en" sz="1400">
                <a:solidFill>
                  <a:srgbClr val="D73A49"/>
                </a:solidFill>
                <a:latin typeface="Courier New"/>
                <a:ea typeface="Courier New"/>
                <a:cs typeface="Courier New"/>
                <a:sym typeface="Courier New"/>
              </a:rPr>
              <a:t>use</a:t>
            </a:r>
            <a:r>
              <a:rPr lang="en" sz="1400">
                <a:solidFill>
                  <a:srgbClr val="333333"/>
                </a:solidFill>
                <a:latin typeface="Courier New"/>
                <a:ea typeface="Courier New"/>
                <a:cs typeface="Courier New"/>
                <a:sym typeface="Courier New"/>
              </a:rPr>
              <a:t> </a:t>
            </a:r>
            <a:r>
              <a:rPr lang="en" sz="1400">
                <a:solidFill>
                  <a:srgbClr val="E36209"/>
                </a:solidFill>
                <a:latin typeface="Courier New"/>
                <a:ea typeface="Courier New"/>
                <a:cs typeface="Courier New"/>
                <a:sym typeface="Courier New"/>
              </a:rPr>
              <a:t>MySQLConnection</a:t>
            </a:r>
            <a:r>
              <a:rPr lang="en" sz="1400">
                <a:solidFill>
                  <a:srgbClr val="333333"/>
                </a:solidFill>
                <a:latin typeface="Courier New"/>
                <a:ea typeface="Courier New"/>
                <a:cs typeface="Courier New"/>
                <a:sym typeface="Courier New"/>
              </a:rPr>
              <a:t>;</a:t>
            </a:r>
            <a:endParaRPr sz="1400">
              <a:solidFill>
                <a:srgbClr val="333333"/>
              </a:solidFill>
              <a:latin typeface="Courier New"/>
              <a:ea typeface="Courier New"/>
              <a:cs typeface="Courier New"/>
              <a:sym typeface="Courier New"/>
            </a:endParaRPr>
          </a:p>
          <a:p>
            <a:pPr indent="0" lvl="0" marL="0" rtl="0" algn="l">
              <a:lnSpc>
                <a:spcPct val="115000"/>
              </a:lnSpc>
              <a:spcBef>
                <a:spcPts val="0"/>
              </a:spcBef>
              <a:spcAft>
                <a:spcPts val="0"/>
              </a:spcAft>
              <a:buNone/>
            </a:pPr>
            <a:r>
              <a:t/>
            </a:r>
            <a:endParaRPr sz="1400">
              <a:solidFill>
                <a:srgbClr val="333333"/>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en" sz="1400">
                <a:solidFill>
                  <a:srgbClr val="D73A49"/>
                </a:solidFill>
                <a:latin typeface="Courier New"/>
                <a:ea typeface="Courier New"/>
                <a:cs typeface="Courier New"/>
                <a:sym typeface="Courier New"/>
              </a:rPr>
              <a:t>class</a:t>
            </a:r>
            <a:r>
              <a:rPr lang="en" sz="1400">
                <a:solidFill>
                  <a:srgbClr val="333333"/>
                </a:solidFill>
                <a:latin typeface="Courier New"/>
                <a:ea typeface="Courier New"/>
                <a:cs typeface="Courier New"/>
                <a:sym typeface="Courier New"/>
              </a:rPr>
              <a:t> </a:t>
            </a:r>
            <a:r>
              <a:rPr lang="en" sz="1400">
                <a:solidFill>
                  <a:srgbClr val="E36209"/>
                </a:solidFill>
                <a:latin typeface="Courier New"/>
                <a:ea typeface="Courier New"/>
                <a:cs typeface="Courier New"/>
                <a:sym typeface="Courier New"/>
              </a:rPr>
              <a:t>PasswordReminder</a:t>
            </a:r>
            <a:endParaRPr sz="1400">
              <a:solidFill>
                <a:srgbClr val="E36209"/>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en" sz="1400">
                <a:solidFill>
                  <a:srgbClr val="333333"/>
                </a:solidFill>
                <a:latin typeface="Courier New"/>
                <a:ea typeface="Courier New"/>
                <a:cs typeface="Courier New"/>
                <a:sym typeface="Courier New"/>
              </a:rPr>
              <a:t>{</a:t>
            </a:r>
            <a:endParaRPr sz="1400">
              <a:solidFill>
                <a:srgbClr val="333333"/>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en" sz="1400">
                <a:solidFill>
                  <a:srgbClr val="333333"/>
                </a:solidFill>
                <a:latin typeface="Courier New"/>
                <a:ea typeface="Courier New"/>
                <a:cs typeface="Courier New"/>
                <a:sym typeface="Courier New"/>
              </a:rPr>
              <a:t>   </a:t>
            </a:r>
            <a:r>
              <a:rPr lang="en" sz="1400">
                <a:solidFill>
                  <a:srgbClr val="D73A49"/>
                </a:solidFill>
                <a:latin typeface="Courier New"/>
                <a:ea typeface="Courier New"/>
                <a:cs typeface="Courier New"/>
                <a:sym typeface="Courier New"/>
              </a:rPr>
              <a:t>private</a:t>
            </a:r>
            <a:r>
              <a:rPr lang="en" sz="1400">
                <a:solidFill>
                  <a:srgbClr val="333333"/>
                </a:solidFill>
                <a:latin typeface="Courier New"/>
                <a:ea typeface="Courier New"/>
                <a:cs typeface="Courier New"/>
                <a:sym typeface="Courier New"/>
              </a:rPr>
              <a:t> </a:t>
            </a:r>
            <a:r>
              <a:rPr lang="en" sz="1400">
                <a:solidFill>
                  <a:srgbClr val="005CC5"/>
                </a:solidFill>
                <a:latin typeface="Courier New"/>
                <a:ea typeface="Courier New"/>
                <a:cs typeface="Courier New"/>
                <a:sym typeface="Courier New"/>
              </a:rPr>
              <a:t>$dbConnection</a:t>
            </a:r>
            <a:r>
              <a:rPr lang="en" sz="1400">
                <a:solidFill>
                  <a:srgbClr val="333333"/>
                </a:solidFill>
                <a:latin typeface="Courier New"/>
                <a:ea typeface="Courier New"/>
                <a:cs typeface="Courier New"/>
                <a:sym typeface="Courier New"/>
              </a:rPr>
              <a:t>;</a:t>
            </a:r>
            <a:endParaRPr sz="1400">
              <a:solidFill>
                <a:srgbClr val="333333"/>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en" sz="1400">
                <a:solidFill>
                  <a:srgbClr val="333333"/>
                </a:solidFill>
                <a:latin typeface="Courier New"/>
                <a:ea typeface="Courier New"/>
                <a:cs typeface="Courier New"/>
                <a:sym typeface="Courier New"/>
              </a:rPr>
              <a:t>   </a:t>
            </a:r>
            <a:r>
              <a:rPr lang="en" sz="1400">
                <a:solidFill>
                  <a:srgbClr val="D73A49"/>
                </a:solidFill>
                <a:latin typeface="Courier New"/>
                <a:ea typeface="Courier New"/>
                <a:cs typeface="Courier New"/>
                <a:sym typeface="Courier New"/>
              </a:rPr>
              <a:t>public</a:t>
            </a:r>
            <a:r>
              <a:rPr lang="en" sz="1400">
                <a:solidFill>
                  <a:srgbClr val="333333"/>
                </a:solidFill>
                <a:latin typeface="Courier New"/>
                <a:ea typeface="Courier New"/>
                <a:cs typeface="Courier New"/>
                <a:sym typeface="Courier New"/>
              </a:rPr>
              <a:t> </a:t>
            </a:r>
            <a:r>
              <a:rPr lang="en" sz="1400">
                <a:solidFill>
                  <a:srgbClr val="D73A49"/>
                </a:solidFill>
                <a:latin typeface="Courier New"/>
                <a:ea typeface="Courier New"/>
                <a:cs typeface="Courier New"/>
                <a:sym typeface="Courier New"/>
              </a:rPr>
              <a:t>function</a:t>
            </a:r>
            <a:r>
              <a:rPr lang="en" sz="1400">
                <a:solidFill>
                  <a:srgbClr val="333333"/>
                </a:solidFill>
                <a:latin typeface="Courier New"/>
                <a:ea typeface="Courier New"/>
                <a:cs typeface="Courier New"/>
                <a:sym typeface="Courier New"/>
              </a:rPr>
              <a:t> </a:t>
            </a:r>
            <a:r>
              <a:rPr lang="en" sz="1400">
                <a:solidFill>
                  <a:srgbClr val="6F42C1"/>
                </a:solidFill>
                <a:latin typeface="Courier New"/>
                <a:ea typeface="Courier New"/>
                <a:cs typeface="Courier New"/>
                <a:sym typeface="Courier New"/>
              </a:rPr>
              <a:t>__construct</a:t>
            </a:r>
            <a:r>
              <a:rPr lang="en" sz="1400">
                <a:solidFill>
                  <a:srgbClr val="333333"/>
                </a:solidFill>
                <a:latin typeface="Courier New"/>
                <a:ea typeface="Courier New"/>
                <a:cs typeface="Courier New"/>
                <a:sym typeface="Courier New"/>
              </a:rPr>
              <a:t>()</a:t>
            </a:r>
            <a:endParaRPr sz="1400">
              <a:solidFill>
                <a:srgbClr val="333333"/>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en" sz="1400">
                <a:solidFill>
                  <a:srgbClr val="333333"/>
                </a:solidFill>
                <a:latin typeface="Courier New"/>
                <a:ea typeface="Courier New"/>
                <a:cs typeface="Courier New"/>
                <a:sym typeface="Courier New"/>
              </a:rPr>
              <a:t>   {      </a:t>
            </a:r>
            <a:endParaRPr sz="1400">
              <a:solidFill>
                <a:srgbClr val="333333"/>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en" sz="1400">
                <a:solidFill>
                  <a:srgbClr val="333333"/>
                </a:solidFill>
                <a:latin typeface="Courier New"/>
                <a:ea typeface="Courier New"/>
                <a:cs typeface="Courier New"/>
                <a:sym typeface="Courier New"/>
              </a:rPr>
              <a:t>       </a:t>
            </a:r>
            <a:r>
              <a:rPr lang="en" sz="1400">
                <a:solidFill>
                  <a:srgbClr val="005CC5"/>
                </a:solidFill>
                <a:latin typeface="Courier New"/>
                <a:ea typeface="Courier New"/>
                <a:cs typeface="Courier New"/>
                <a:sym typeface="Courier New"/>
              </a:rPr>
              <a:t>$</a:t>
            </a:r>
            <a:r>
              <a:rPr lang="en" sz="1400">
                <a:solidFill>
                  <a:srgbClr val="24292E"/>
                </a:solidFill>
                <a:latin typeface="Courier New"/>
                <a:ea typeface="Courier New"/>
                <a:cs typeface="Courier New"/>
                <a:sym typeface="Courier New"/>
              </a:rPr>
              <a:t>this</a:t>
            </a:r>
            <a:r>
              <a:rPr lang="en" sz="1400">
                <a:solidFill>
                  <a:srgbClr val="333333"/>
                </a:solidFill>
                <a:latin typeface="Courier New"/>
                <a:ea typeface="Courier New"/>
                <a:cs typeface="Courier New"/>
                <a:sym typeface="Courier New"/>
              </a:rPr>
              <a:t>-&gt;</a:t>
            </a:r>
            <a:r>
              <a:rPr lang="en" sz="1400">
                <a:solidFill>
                  <a:srgbClr val="005CC5"/>
                </a:solidFill>
                <a:latin typeface="Courier New"/>
                <a:ea typeface="Courier New"/>
                <a:cs typeface="Courier New"/>
                <a:sym typeface="Courier New"/>
              </a:rPr>
              <a:t>dbConnection</a:t>
            </a:r>
            <a:r>
              <a:rPr lang="en" sz="1400">
                <a:solidFill>
                  <a:srgbClr val="333333"/>
                </a:solidFill>
                <a:latin typeface="Courier New"/>
                <a:ea typeface="Courier New"/>
                <a:cs typeface="Courier New"/>
                <a:sym typeface="Courier New"/>
              </a:rPr>
              <a:t> = </a:t>
            </a:r>
            <a:r>
              <a:rPr lang="en" sz="1400">
                <a:solidFill>
                  <a:srgbClr val="D73A49"/>
                </a:solidFill>
                <a:latin typeface="Courier New"/>
                <a:ea typeface="Courier New"/>
                <a:cs typeface="Courier New"/>
                <a:sym typeface="Courier New"/>
              </a:rPr>
              <a:t>new</a:t>
            </a:r>
            <a:r>
              <a:rPr lang="en" sz="1400">
                <a:solidFill>
                  <a:srgbClr val="333333"/>
                </a:solidFill>
                <a:latin typeface="Courier New"/>
                <a:ea typeface="Courier New"/>
                <a:cs typeface="Courier New"/>
                <a:sym typeface="Courier New"/>
              </a:rPr>
              <a:t> </a:t>
            </a:r>
            <a:r>
              <a:rPr lang="en" sz="1400">
                <a:solidFill>
                  <a:srgbClr val="E36209"/>
                </a:solidFill>
                <a:latin typeface="Courier New"/>
                <a:ea typeface="Courier New"/>
                <a:cs typeface="Courier New"/>
                <a:sym typeface="Courier New"/>
              </a:rPr>
              <a:t>MySQLConnection</a:t>
            </a:r>
            <a:r>
              <a:rPr lang="en" sz="1400">
                <a:solidFill>
                  <a:srgbClr val="333333"/>
                </a:solidFill>
                <a:latin typeface="Courier New"/>
                <a:ea typeface="Courier New"/>
                <a:cs typeface="Courier New"/>
                <a:sym typeface="Courier New"/>
              </a:rPr>
              <a:t>();          </a:t>
            </a:r>
            <a:endParaRPr sz="1400">
              <a:solidFill>
                <a:srgbClr val="333333"/>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en" sz="1400">
                <a:solidFill>
                  <a:srgbClr val="333333"/>
                </a:solidFill>
                <a:latin typeface="Courier New"/>
                <a:ea typeface="Courier New"/>
                <a:cs typeface="Courier New"/>
                <a:sym typeface="Courier New"/>
              </a:rPr>
              <a:t>   }</a:t>
            </a:r>
            <a:endParaRPr sz="1400">
              <a:solidFill>
                <a:srgbClr val="333333"/>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en" sz="1400">
                <a:solidFill>
                  <a:srgbClr val="333333"/>
                </a:solidFill>
                <a:latin typeface="Courier New"/>
                <a:ea typeface="Courier New"/>
                <a:cs typeface="Courier New"/>
                <a:sym typeface="Courier New"/>
              </a:rPr>
              <a:t>   </a:t>
            </a:r>
            <a:r>
              <a:rPr lang="en" sz="1400">
                <a:solidFill>
                  <a:srgbClr val="6A737D"/>
                </a:solidFill>
                <a:latin typeface="Courier New"/>
                <a:ea typeface="Courier New"/>
                <a:cs typeface="Courier New"/>
                <a:sym typeface="Courier New"/>
              </a:rPr>
              <a:t>// Faz alguma coisa</a:t>
            </a:r>
            <a:endParaRPr sz="1400">
              <a:solidFill>
                <a:srgbClr val="6A737D"/>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en" sz="1400">
                <a:solidFill>
                  <a:srgbClr val="333333"/>
                </a:solidFill>
                <a:latin typeface="Courier New"/>
                <a:ea typeface="Courier New"/>
                <a:cs typeface="Courier New"/>
                <a:sym typeface="Courier New"/>
              </a:rPr>
              <a:t>}</a:t>
            </a:r>
            <a:endParaRPr sz="14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Dependency Inversion Principle</a:t>
            </a:r>
            <a:endParaRPr/>
          </a:p>
        </p:txBody>
      </p:sp>
      <p:sp>
        <p:nvSpPr>
          <p:cNvPr id="163" name="Google Shape;163;p29"/>
          <p:cNvSpPr txBox="1"/>
          <p:nvPr>
            <p:ph idx="1" type="body"/>
          </p:nvPr>
        </p:nvSpPr>
        <p:spPr>
          <a:xfrm>
            <a:off x="311700" y="1468825"/>
            <a:ext cx="7373100" cy="3564600"/>
          </a:xfrm>
          <a:prstGeom prst="rect">
            <a:avLst/>
          </a:prstGeom>
        </p:spPr>
        <p:txBody>
          <a:bodyPr anchorCtr="0" anchor="t" bIns="91425" lIns="91425" spcFirstLastPara="1" rIns="91425" wrap="square" tIns="91425">
            <a:normAutofit fontScale="92500" lnSpcReduction="20000"/>
          </a:bodyPr>
          <a:lstStyle/>
          <a:p>
            <a:pPr indent="0" lvl="0" marL="0" rtl="0" algn="l">
              <a:lnSpc>
                <a:spcPct val="166666"/>
              </a:lnSpc>
              <a:spcBef>
                <a:spcPts val="0"/>
              </a:spcBef>
              <a:spcAft>
                <a:spcPts val="0"/>
              </a:spcAft>
              <a:buNone/>
            </a:pPr>
            <a:r>
              <a:rPr lang="en" sz="1425">
                <a:solidFill>
                  <a:srgbClr val="22863A"/>
                </a:solidFill>
                <a:latin typeface="Courier New"/>
                <a:ea typeface="Courier New"/>
                <a:cs typeface="Courier New"/>
                <a:sym typeface="Courier New"/>
              </a:rPr>
              <a:t>&lt;?php</a:t>
            </a:r>
            <a:endParaRPr sz="1425">
              <a:solidFill>
                <a:srgbClr val="22863A"/>
              </a:solidFill>
              <a:latin typeface="Courier New"/>
              <a:ea typeface="Courier New"/>
              <a:cs typeface="Courier New"/>
              <a:sym typeface="Courier New"/>
            </a:endParaRPr>
          </a:p>
          <a:p>
            <a:pPr indent="0" lvl="0" marL="0" rtl="0" algn="l">
              <a:lnSpc>
                <a:spcPct val="166666"/>
              </a:lnSpc>
              <a:spcBef>
                <a:spcPts val="0"/>
              </a:spcBef>
              <a:spcAft>
                <a:spcPts val="0"/>
              </a:spcAft>
              <a:buNone/>
            </a:pPr>
            <a:r>
              <a:rPr lang="en" sz="1425">
                <a:solidFill>
                  <a:srgbClr val="D73A49"/>
                </a:solidFill>
                <a:latin typeface="Courier New"/>
                <a:ea typeface="Courier New"/>
                <a:cs typeface="Courier New"/>
                <a:sym typeface="Courier New"/>
              </a:rPr>
              <a:t>use</a:t>
            </a:r>
            <a:r>
              <a:rPr lang="en" sz="1425">
                <a:solidFill>
                  <a:srgbClr val="333333"/>
                </a:solidFill>
                <a:latin typeface="Courier New"/>
                <a:ea typeface="Courier New"/>
                <a:cs typeface="Courier New"/>
                <a:sym typeface="Courier New"/>
              </a:rPr>
              <a:t> </a:t>
            </a:r>
            <a:r>
              <a:rPr lang="en" sz="1425">
                <a:solidFill>
                  <a:srgbClr val="E36209"/>
                </a:solidFill>
                <a:latin typeface="Courier New"/>
                <a:ea typeface="Courier New"/>
                <a:cs typeface="Courier New"/>
                <a:sym typeface="Courier New"/>
              </a:rPr>
              <a:t>MySQLConnection</a:t>
            </a:r>
            <a:r>
              <a:rPr lang="en" sz="1425">
                <a:solidFill>
                  <a:srgbClr val="333333"/>
                </a:solidFill>
                <a:latin typeface="Courier New"/>
                <a:ea typeface="Courier New"/>
                <a:cs typeface="Courier New"/>
                <a:sym typeface="Courier New"/>
              </a:rPr>
              <a:t>;</a:t>
            </a:r>
            <a:endParaRPr sz="1425">
              <a:solidFill>
                <a:srgbClr val="333333"/>
              </a:solidFill>
              <a:latin typeface="Courier New"/>
              <a:ea typeface="Courier New"/>
              <a:cs typeface="Courier New"/>
              <a:sym typeface="Courier New"/>
            </a:endParaRPr>
          </a:p>
          <a:p>
            <a:pPr indent="0" lvl="0" marL="0" rtl="0" algn="l">
              <a:lnSpc>
                <a:spcPct val="166666"/>
              </a:lnSpc>
              <a:spcBef>
                <a:spcPts val="0"/>
              </a:spcBef>
              <a:spcAft>
                <a:spcPts val="0"/>
              </a:spcAft>
              <a:buNone/>
            </a:pPr>
            <a:r>
              <a:rPr lang="en" sz="1425">
                <a:solidFill>
                  <a:srgbClr val="D73A49"/>
                </a:solidFill>
                <a:latin typeface="Courier New"/>
                <a:ea typeface="Courier New"/>
                <a:cs typeface="Courier New"/>
                <a:sym typeface="Courier New"/>
              </a:rPr>
              <a:t>class</a:t>
            </a:r>
            <a:r>
              <a:rPr lang="en" sz="1425">
                <a:solidFill>
                  <a:srgbClr val="333333"/>
                </a:solidFill>
                <a:latin typeface="Courier New"/>
                <a:ea typeface="Courier New"/>
                <a:cs typeface="Courier New"/>
                <a:sym typeface="Courier New"/>
              </a:rPr>
              <a:t> </a:t>
            </a:r>
            <a:r>
              <a:rPr lang="en" sz="1425">
                <a:solidFill>
                  <a:srgbClr val="E36209"/>
                </a:solidFill>
                <a:latin typeface="Courier New"/>
                <a:ea typeface="Courier New"/>
                <a:cs typeface="Courier New"/>
                <a:sym typeface="Courier New"/>
              </a:rPr>
              <a:t>PasswordReminder</a:t>
            </a:r>
            <a:endParaRPr sz="1425">
              <a:solidFill>
                <a:srgbClr val="E36209"/>
              </a:solidFill>
              <a:latin typeface="Courier New"/>
              <a:ea typeface="Courier New"/>
              <a:cs typeface="Courier New"/>
              <a:sym typeface="Courier New"/>
            </a:endParaRPr>
          </a:p>
          <a:p>
            <a:pPr indent="0" lvl="0" marL="0" rtl="0" algn="l">
              <a:lnSpc>
                <a:spcPct val="166666"/>
              </a:lnSpc>
              <a:spcBef>
                <a:spcPts val="0"/>
              </a:spcBef>
              <a:spcAft>
                <a:spcPts val="0"/>
              </a:spcAft>
              <a:buNone/>
            </a:pPr>
            <a:r>
              <a:rPr lang="en" sz="1425">
                <a:solidFill>
                  <a:srgbClr val="333333"/>
                </a:solidFill>
                <a:latin typeface="Courier New"/>
                <a:ea typeface="Courier New"/>
                <a:cs typeface="Courier New"/>
                <a:sym typeface="Courier New"/>
              </a:rPr>
              <a:t>{</a:t>
            </a:r>
            <a:endParaRPr sz="1425">
              <a:solidFill>
                <a:srgbClr val="333333"/>
              </a:solidFill>
              <a:latin typeface="Courier New"/>
              <a:ea typeface="Courier New"/>
              <a:cs typeface="Courier New"/>
              <a:sym typeface="Courier New"/>
            </a:endParaRPr>
          </a:p>
          <a:p>
            <a:pPr indent="0" lvl="0" marL="0" rtl="0" algn="l">
              <a:lnSpc>
                <a:spcPct val="166666"/>
              </a:lnSpc>
              <a:spcBef>
                <a:spcPts val="0"/>
              </a:spcBef>
              <a:spcAft>
                <a:spcPts val="0"/>
              </a:spcAft>
              <a:buNone/>
            </a:pPr>
            <a:r>
              <a:rPr lang="en" sz="1425">
                <a:solidFill>
                  <a:srgbClr val="333333"/>
                </a:solidFill>
                <a:latin typeface="Courier New"/>
                <a:ea typeface="Courier New"/>
                <a:cs typeface="Courier New"/>
                <a:sym typeface="Courier New"/>
              </a:rPr>
              <a:t>   </a:t>
            </a:r>
            <a:r>
              <a:rPr lang="en" sz="1425">
                <a:solidFill>
                  <a:srgbClr val="D73A49"/>
                </a:solidFill>
                <a:latin typeface="Courier New"/>
                <a:ea typeface="Courier New"/>
                <a:cs typeface="Courier New"/>
                <a:sym typeface="Courier New"/>
              </a:rPr>
              <a:t>private</a:t>
            </a:r>
            <a:r>
              <a:rPr lang="en" sz="1425">
                <a:solidFill>
                  <a:srgbClr val="333333"/>
                </a:solidFill>
                <a:latin typeface="Courier New"/>
                <a:ea typeface="Courier New"/>
                <a:cs typeface="Courier New"/>
                <a:sym typeface="Courier New"/>
              </a:rPr>
              <a:t> </a:t>
            </a:r>
            <a:r>
              <a:rPr lang="en" sz="1425">
                <a:solidFill>
                  <a:srgbClr val="005CC5"/>
                </a:solidFill>
                <a:latin typeface="Courier New"/>
                <a:ea typeface="Courier New"/>
                <a:cs typeface="Courier New"/>
                <a:sym typeface="Courier New"/>
              </a:rPr>
              <a:t>$dbConnection</a:t>
            </a:r>
            <a:r>
              <a:rPr lang="en" sz="1425">
                <a:solidFill>
                  <a:srgbClr val="333333"/>
                </a:solidFill>
                <a:latin typeface="Courier New"/>
                <a:ea typeface="Courier New"/>
                <a:cs typeface="Courier New"/>
                <a:sym typeface="Courier New"/>
              </a:rPr>
              <a:t>;</a:t>
            </a:r>
            <a:endParaRPr sz="1425">
              <a:solidFill>
                <a:srgbClr val="333333"/>
              </a:solidFill>
              <a:latin typeface="Courier New"/>
              <a:ea typeface="Courier New"/>
              <a:cs typeface="Courier New"/>
              <a:sym typeface="Courier New"/>
            </a:endParaRPr>
          </a:p>
          <a:p>
            <a:pPr indent="0" lvl="0" marL="0" rtl="0" algn="l">
              <a:lnSpc>
                <a:spcPct val="166666"/>
              </a:lnSpc>
              <a:spcBef>
                <a:spcPts val="0"/>
              </a:spcBef>
              <a:spcAft>
                <a:spcPts val="0"/>
              </a:spcAft>
              <a:buNone/>
            </a:pPr>
            <a:r>
              <a:rPr lang="en" sz="1425">
                <a:solidFill>
                  <a:srgbClr val="333333"/>
                </a:solidFill>
                <a:latin typeface="Courier New"/>
                <a:ea typeface="Courier New"/>
                <a:cs typeface="Courier New"/>
                <a:sym typeface="Courier New"/>
              </a:rPr>
              <a:t>   </a:t>
            </a:r>
            <a:r>
              <a:rPr lang="en" sz="1425">
                <a:solidFill>
                  <a:srgbClr val="D73A49"/>
                </a:solidFill>
                <a:latin typeface="Courier New"/>
                <a:ea typeface="Courier New"/>
                <a:cs typeface="Courier New"/>
                <a:sym typeface="Courier New"/>
              </a:rPr>
              <a:t>public</a:t>
            </a:r>
            <a:r>
              <a:rPr lang="en" sz="1425">
                <a:solidFill>
                  <a:srgbClr val="333333"/>
                </a:solidFill>
                <a:latin typeface="Courier New"/>
                <a:ea typeface="Courier New"/>
                <a:cs typeface="Courier New"/>
                <a:sym typeface="Courier New"/>
              </a:rPr>
              <a:t> </a:t>
            </a:r>
            <a:r>
              <a:rPr lang="en" sz="1425">
                <a:solidFill>
                  <a:srgbClr val="D73A49"/>
                </a:solidFill>
                <a:latin typeface="Courier New"/>
                <a:ea typeface="Courier New"/>
                <a:cs typeface="Courier New"/>
                <a:sym typeface="Courier New"/>
              </a:rPr>
              <a:t>function</a:t>
            </a:r>
            <a:r>
              <a:rPr lang="en" sz="1425">
                <a:solidFill>
                  <a:srgbClr val="333333"/>
                </a:solidFill>
                <a:latin typeface="Courier New"/>
                <a:ea typeface="Courier New"/>
                <a:cs typeface="Courier New"/>
                <a:sym typeface="Courier New"/>
              </a:rPr>
              <a:t> </a:t>
            </a:r>
            <a:r>
              <a:rPr lang="en" sz="1425">
                <a:solidFill>
                  <a:srgbClr val="6F42C1"/>
                </a:solidFill>
                <a:latin typeface="Courier New"/>
                <a:ea typeface="Courier New"/>
                <a:cs typeface="Courier New"/>
                <a:sym typeface="Courier New"/>
              </a:rPr>
              <a:t>__construct</a:t>
            </a:r>
            <a:r>
              <a:rPr lang="en" sz="1425">
                <a:solidFill>
                  <a:srgbClr val="333333"/>
                </a:solidFill>
                <a:latin typeface="Courier New"/>
                <a:ea typeface="Courier New"/>
                <a:cs typeface="Courier New"/>
                <a:sym typeface="Courier New"/>
              </a:rPr>
              <a:t>(</a:t>
            </a:r>
            <a:r>
              <a:rPr lang="en" sz="1425">
                <a:solidFill>
                  <a:srgbClr val="24292E"/>
                </a:solidFill>
                <a:latin typeface="Courier New"/>
                <a:ea typeface="Courier New"/>
                <a:cs typeface="Courier New"/>
                <a:sym typeface="Courier New"/>
              </a:rPr>
              <a:t>MySQLConnection</a:t>
            </a:r>
            <a:r>
              <a:rPr lang="en" sz="1425">
                <a:solidFill>
                  <a:srgbClr val="333333"/>
                </a:solidFill>
                <a:latin typeface="Courier New"/>
                <a:ea typeface="Courier New"/>
                <a:cs typeface="Courier New"/>
                <a:sym typeface="Courier New"/>
              </a:rPr>
              <a:t> </a:t>
            </a:r>
            <a:r>
              <a:rPr lang="en" sz="1425">
                <a:solidFill>
                  <a:srgbClr val="005CC5"/>
                </a:solidFill>
                <a:latin typeface="Courier New"/>
                <a:ea typeface="Courier New"/>
                <a:cs typeface="Courier New"/>
                <a:sym typeface="Courier New"/>
              </a:rPr>
              <a:t>$</a:t>
            </a:r>
            <a:r>
              <a:rPr lang="en" sz="1425">
                <a:solidFill>
                  <a:srgbClr val="333333"/>
                </a:solidFill>
                <a:latin typeface="Courier New"/>
                <a:ea typeface="Courier New"/>
                <a:cs typeface="Courier New"/>
                <a:sym typeface="Courier New"/>
              </a:rPr>
              <a:t>dbConnection)</a:t>
            </a:r>
            <a:endParaRPr sz="1425">
              <a:solidFill>
                <a:srgbClr val="333333"/>
              </a:solidFill>
              <a:latin typeface="Courier New"/>
              <a:ea typeface="Courier New"/>
              <a:cs typeface="Courier New"/>
              <a:sym typeface="Courier New"/>
            </a:endParaRPr>
          </a:p>
          <a:p>
            <a:pPr indent="0" lvl="0" marL="0" rtl="0" algn="l">
              <a:lnSpc>
                <a:spcPct val="166666"/>
              </a:lnSpc>
              <a:spcBef>
                <a:spcPts val="0"/>
              </a:spcBef>
              <a:spcAft>
                <a:spcPts val="0"/>
              </a:spcAft>
              <a:buNone/>
            </a:pPr>
            <a:r>
              <a:rPr lang="en" sz="1425">
                <a:solidFill>
                  <a:srgbClr val="333333"/>
                </a:solidFill>
                <a:latin typeface="Courier New"/>
                <a:ea typeface="Courier New"/>
                <a:cs typeface="Courier New"/>
                <a:sym typeface="Courier New"/>
              </a:rPr>
              <a:t>   {      </a:t>
            </a:r>
            <a:endParaRPr sz="1425">
              <a:solidFill>
                <a:srgbClr val="333333"/>
              </a:solidFill>
              <a:latin typeface="Courier New"/>
              <a:ea typeface="Courier New"/>
              <a:cs typeface="Courier New"/>
              <a:sym typeface="Courier New"/>
            </a:endParaRPr>
          </a:p>
          <a:p>
            <a:pPr indent="0" lvl="0" marL="0" rtl="0" algn="l">
              <a:lnSpc>
                <a:spcPct val="166666"/>
              </a:lnSpc>
              <a:spcBef>
                <a:spcPts val="0"/>
              </a:spcBef>
              <a:spcAft>
                <a:spcPts val="0"/>
              </a:spcAft>
              <a:buNone/>
            </a:pPr>
            <a:r>
              <a:rPr lang="en" sz="1425">
                <a:solidFill>
                  <a:srgbClr val="333333"/>
                </a:solidFill>
                <a:latin typeface="Courier New"/>
                <a:ea typeface="Courier New"/>
                <a:cs typeface="Courier New"/>
                <a:sym typeface="Courier New"/>
              </a:rPr>
              <a:t>       </a:t>
            </a:r>
            <a:r>
              <a:rPr lang="en" sz="1425">
                <a:solidFill>
                  <a:srgbClr val="005CC5"/>
                </a:solidFill>
                <a:latin typeface="Courier New"/>
                <a:ea typeface="Courier New"/>
                <a:cs typeface="Courier New"/>
                <a:sym typeface="Courier New"/>
              </a:rPr>
              <a:t>$</a:t>
            </a:r>
            <a:r>
              <a:rPr lang="en" sz="1425">
                <a:solidFill>
                  <a:srgbClr val="24292E"/>
                </a:solidFill>
                <a:latin typeface="Courier New"/>
                <a:ea typeface="Courier New"/>
                <a:cs typeface="Courier New"/>
                <a:sym typeface="Courier New"/>
              </a:rPr>
              <a:t>this</a:t>
            </a:r>
            <a:r>
              <a:rPr lang="en" sz="1425">
                <a:solidFill>
                  <a:srgbClr val="333333"/>
                </a:solidFill>
                <a:latin typeface="Courier New"/>
                <a:ea typeface="Courier New"/>
                <a:cs typeface="Courier New"/>
                <a:sym typeface="Courier New"/>
              </a:rPr>
              <a:t>-&gt;</a:t>
            </a:r>
            <a:r>
              <a:rPr lang="en" sz="1425">
                <a:solidFill>
                  <a:srgbClr val="005CC5"/>
                </a:solidFill>
                <a:latin typeface="Courier New"/>
                <a:ea typeface="Courier New"/>
                <a:cs typeface="Courier New"/>
                <a:sym typeface="Courier New"/>
              </a:rPr>
              <a:t>dbConnection</a:t>
            </a:r>
            <a:r>
              <a:rPr lang="en" sz="1425">
                <a:solidFill>
                  <a:srgbClr val="333333"/>
                </a:solidFill>
                <a:latin typeface="Courier New"/>
                <a:ea typeface="Courier New"/>
                <a:cs typeface="Courier New"/>
                <a:sym typeface="Courier New"/>
              </a:rPr>
              <a:t> = </a:t>
            </a:r>
            <a:r>
              <a:rPr lang="en" sz="1425">
                <a:solidFill>
                  <a:srgbClr val="005CC5"/>
                </a:solidFill>
                <a:latin typeface="Courier New"/>
                <a:ea typeface="Courier New"/>
                <a:cs typeface="Courier New"/>
                <a:sym typeface="Courier New"/>
              </a:rPr>
              <a:t>$</a:t>
            </a:r>
            <a:r>
              <a:rPr lang="en" sz="1425">
                <a:solidFill>
                  <a:srgbClr val="333333"/>
                </a:solidFill>
                <a:latin typeface="Courier New"/>
                <a:ea typeface="Courier New"/>
                <a:cs typeface="Courier New"/>
                <a:sym typeface="Courier New"/>
              </a:rPr>
              <a:t>dbConnection;          </a:t>
            </a:r>
            <a:endParaRPr sz="1425">
              <a:solidFill>
                <a:srgbClr val="333333"/>
              </a:solidFill>
              <a:latin typeface="Courier New"/>
              <a:ea typeface="Courier New"/>
              <a:cs typeface="Courier New"/>
              <a:sym typeface="Courier New"/>
            </a:endParaRPr>
          </a:p>
          <a:p>
            <a:pPr indent="0" lvl="0" marL="0" rtl="0" algn="l">
              <a:lnSpc>
                <a:spcPct val="166666"/>
              </a:lnSpc>
              <a:spcBef>
                <a:spcPts val="0"/>
              </a:spcBef>
              <a:spcAft>
                <a:spcPts val="0"/>
              </a:spcAft>
              <a:buNone/>
            </a:pPr>
            <a:r>
              <a:rPr lang="en" sz="1425">
                <a:solidFill>
                  <a:srgbClr val="333333"/>
                </a:solidFill>
                <a:latin typeface="Courier New"/>
                <a:ea typeface="Courier New"/>
                <a:cs typeface="Courier New"/>
                <a:sym typeface="Courier New"/>
              </a:rPr>
              <a:t>   }</a:t>
            </a:r>
            <a:endParaRPr sz="1425">
              <a:solidFill>
                <a:srgbClr val="333333"/>
              </a:solidFill>
              <a:latin typeface="Courier New"/>
              <a:ea typeface="Courier New"/>
              <a:cs typeface="Courier New"/>
              <a:sym typeface="Courier New"/>
            </a:endParaRPr>
          </a:p>
          <a:p>
            <a:pPr indent="0" lvl="0" marL="0" rtl="0" algn="l">
              <a:lnSpc>
                <a:spcPct val="166666"/>
              </a:lnSpc>
              <a:spcBef>
                <a:spcPts val="0"/>
              </a:spcBef>
              <a:spcAft>
                <a:spcPts val="0"/>
              </a:spcAft>
              <a:buNone/>
            </a:pPr>
            <a:r>
              <a:rPr lang="en" sz="1425">
                <a:solidFill>
                  <a:srgbClr val="333333"/>
                </a:solidFill>
                <a:latin typeface="Courier New"/>
                <a:ea typeface="Courier New"/>
                <a:cs typeface="Courier New"/>
                <a:sym typeface="Courier New"/>
              </a:rPr>
              <a:t>   </a:t>
            </a:r>
            <a:r>
              <a:rPr lang="en" sz="1425">
                <a:solidFill>
                  <a:srgbClr val="6A737D"/>
                </a:solidFill>
                <a:latin typeface="Courier New"/>
                <a:ea typeface="Courier New"/>
                <a:cs typeface="Courier New"/>
                <a:sym typeface="Courier New"/>
              </a:rPr>
              <a:t>// Faz alguma coisa</a:t>
            </a:r>
            <a:endParaRPr sz="1425">
              <a:solidFill>
                <a:srgbClr val="6A737D"/>
              </a:solidFill>
              <a:latin typeface="Courier New"/>
              <a:ea typeface="Courier New"/>
              <a:cs typeface="Courier New"/>
              <a:sym typeface="Courier New"/>
            </a:endParaRPr>
          </a:p>
          <a:p>
            <a:pPr indent="0" lvl="0" marL="0" rtl="0" algn="l">
              <a:lnSpc>
                <a:spcPct val="166666"/>
              </a:lnSpc>
              <a:spcBef>
                <a:spcPts val="0"/>
              </a:spcBef>
              <a:spcAft>
                <a:spcPts val="0"/>
              </a:spcAft>
              <a:buNone/>
            </a:pPr>
            <a:r>
              <a:rPr lang="en" sz="1425">
                <a:solidFill>
                  <a:srgbClr val="333333"/>
                </a:solidFill>
                <a:latin typeface="Courier New"/>
                <a:ea typeface="Courier New"/>
                <a:cs typeface="Courier New"/>
                <a:sym typeface="Courier New"/>
              </a:rPr>
              <a:t>}</a:t>
            </a:r>
            <a:endParaRPr sz="1425">
              <a:solidFill>
                <a:srgbClr val="333333"/>
              </a:solidFill>
              <a:latin typeface="Courier New"/>
              <a:ea typeface="Courier New"/>
              <a:cs typeface="Courier New"/>
              <a:sym typeface="Courier New"/>
            </a:endParaRPr>
          </a:p>
          <a:p>
            <a:pPr indent="0" lvl="0" marL="0" rtl="0" algn="l">
              <a:lnSpc>
                <a:spcPct val="166666"/>
              </a:lnSpc>
              <a:spcBef>
                <a:spcPts val="0"/>
              </a:spcBef>
              <a:spcAft>
                <a:spcPts val="0"/>
              </a:spcAft>
              <a:buNone/>
            </a:pPr>
            <a:r>
              <a:t/>
            </a:r>
            <a:endParaRPr sz="900">
              <a:solidFill>
                <a:srgbClr val="22863A"/>
              </a:solidFill>
              <a:latin typeface="Courier New"/>
              <a:ea typeface="Courier New"/>
              <a:cs typeface="Courier New"/>
              <a:sym typeface="Courier New"/>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30"/>
          <p:cNvSpPr txBox="1"/>
          <p:nvPr>
            <p:ph type="title"/>
          </p:nvPr>
        </p:nvSpPr>
        <p:spPr>
          <a:xfrm>
            <a:off x="311700" y="2164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Dependency Inversion Principle</a:t>
            </a:r>
            <a:endParaRPr/>
          </a:p>
        </p:txBody>
      </p:sp>
      <p:sp>
        <p:nvSpPr>
          <p:cNvPr id="169" name="Google Shape;169;p30"/>
          <p:cNvSpPr txBox="1"/>
          <p:nvPr>
            <p:ph idx="1" type="body"/>
          </p:nvPr>
        </p:nvSpPr>
        <p:spPr>
          <a:xfrm>
            <a:off x="311700" y="816900"/>
            <a:ext cx="7974600" cy="17625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100">
                <a:solidFill>
                  <a:srgbClr val="D73A49"/>
                </a:solidFill>
                <a:latin typeface="Courier New"/>
                <a:ea typeface="Courier New"/>
                <a:cs typeface="Courier New"/>
                <a:sym typeface="Courier New"/>
              </a:rPr>
              <a:t>interface</a:t>
            </a:r>
            <a:r>
              <a:rPr lang="en" sz="1100">
                <a:solidFill>
                  <a:srgbClr val="333333"/>
                </a:solidFill>
                <a:latin typeface="Courier New"/>
                <a:ea typeface="Courier New"/>
                <a:cs typeface="Courier New"/>
                <a:sym typeface="Courier New"/>
              </a:rPr>
              <a:t> </a:t>
            </a:r>
            <a:r>
              <a:rPr lang="en" sz="1100">
                <a:solidFill>
                  <a:srgbClr val="E36209"/>
                </a:solidFill>
                <a:latin typeface="Courier New"/>
                <a:ea typeface="Courier New"/>
                <a:cs typeface="Courier New"/>
                <a:sym typeface="Courier New"/>
              </a:rPr>
              <a:t>DBConnectionInterface</a:t>
            </a:r>
            <a:r>
              <a:rPr lang="en" sz="1100">
                <a:solidFill>
                  <a:srgbClr val="333333"/>
                </a:solidFill>
                <a:latin typeface="Courier New"/>
                <a:ea typeface="Courier New"/>
                <a:cs typeface="Courier New"/>
                <a:sym typeface="Courier New"/>
              </a:rPr>
              <a:t>{</a:t>
            </a:r>
            <a:endParaRPr sz="1100">
              <a:solidFill>
                <a:srgbClr val="333333"/>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en" sz="1100">
                <a:solidFill>
                  <a:srgbClr val="333333"/>
                </a:solidFill>
                <a:latin typeface="Courier New"/>
                <a:ea typeface="Courier New"/>
                <a:cs typeface="Courier New"/>
                <a:sym typeface="Courier New"/>
              </a:rPr>
              <a:t>   </a:t>
            </a:r>
            <a:r>
              <a:rPr lang="en" sz="1100">
                <a:solidFill>
                  <a:srgbClr val="D73A49"/>
                </a:solidFill>
                <a:latin typeface="Courier New"/>
                <a:ea typeface="Courier New"/>
                <a:cs typeface="Courier New"/>
                <a:sym typeface="Courier New"/>
              </a:rPr>
              <a:t>public</a:t>
            </a:r>
            <a:r>
              <a:rPr lang="en" sz="1100">
                <a:solidFill>
                  <a:srgbClr val="333333"/>
                </a:solidFill>
                <a:latin typeface="Courier New"/>
                <a:ea typeface="Courier New"/>
                <a:cs typeface="Courier New"/>
                <a:sym typeface="Courier New"/>
              </a:rPr>
              <a:t> </a:t>
            </a:r>
            <a:r>
              <a:rPr lang="en" sz="1100">
                <a:solidFill>
                  <a:srgbClr val="D73A49"/>
                </a:solidFill>
                <a:latin typeface="Courier New"/>
                <a:ea typeface="Courier New"/>
                <a:cs typeface="Courier New"/>
                <a:sym typeface="Courier New"/>
              </a:rPr>
              <a:t>function</a:t>
            </a:r>
            <a:r>
              <a:rPr lang="en" sz="1100">
                <a:solidFill>
                  <a:srgbClr val="333333"/>
                </a:solidFill>
                <a:latin typeface="Courier New"/>
                <a:ea typeface="Courier New"/>
                <a:cs typeface="Courier New"/>
                <a:sym typeface="Courier New"/>
              </a:rPr>
              <a:t> </a:t>
            </a:r>
            <a:r>
              <a:rPr lang="en" sz="1100">
                <a:solidFill>
                  <a:srgbClr val="6F42C1"/>
                </a:solidFill>
                <a:latin typeface="Courier New"/>
                <a:ea typeface="Courier New"/>
                <a:cs typeface="Courier New"/>
                <a:sym typeface="Courier New"/>
              </a:rPr>
              <a:t>connect</a:t>
            </a:r>
            <a:r>
              <a:rPr lang="en" sz="1100">
                <a:solidFill>
                  <a:srgbClr val="333333"/>
                </a:solidFill>
                <a:latin typeface="Courier New"/>
                <a:ea typeface="Courier New"/>
                <a:cs typeface="Courier New"/>
                <a:sym typeface="Courier New"/>
              </a:rPr>
              <a:t>();</a:t>
            </a:r>
            <a:endParaRPr sz="1100">
              <a:solidFill>
                <a:srgbClr val="333333"/>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en" sz="1100">
                <a:solidFill>
                  <a:srgbClr val="333333"/>
                </a:solidFill>
                <a:latin typeface="Courier New"/>
                <a:ea typeface="Courier New"/>
                <a:cs typeface="Courier New"/>
                <a:sym typeface="Courier New"/>
              </a:rPr>
              <a:t>}</a:t>
            </a:r>
            <a:endParaRPr sz="1100">
              <a:solidFill>
                <a:srgbClr val="333333"/>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en" sz="1100">
                <a:solidFill>
                  <a:srgbClr val="D73A49"/>
                </a:solidFill>
                <a:latin typeface="Courier New"/>
                <a:ea typeface="Courier New"/>
                <a:cs typeface="Courier New"/>
                <a:sym typeface="Courier New"/>
              </a:rPr>
              <a:t>class</a:t>
            </a:r>
            <a:r>
              <a:rPr lang="en" sz="1100">
                <a:solidFill>
                  <a:srgbClr val="333333"/>
                </a:solidFill>
                <a:latin typeface="Courier New"/>
                <a:ea typeface="Courier New"/>
                <a:cs typeface="Courier New"/>
                <a:sym typeface="Courier New"/>
              </a:rPr>
              <a:t> </a:t>
            </a:r>
            <a:r>
              <a:rPr lang="en" sz="1100">
                <a:solidFill>
                  <a:srgbClr val="E36209"/>
                </a:solidFill>
                <a:latin typeface="Courier New"/>
                <a:ea typeface="Courier New"/>
                <a:cs typeface="Courier New"/>
                <a:sym typeface="Courier New"/>
              </a:rPr>
              <a:t>MySQLConnection</a:t>
            </a:r>
            <a:r>
              <a:rPr lang="en" sz="1100">
                <a:solidFill>
                  <a:srgbClr val="333333"/>
                </a:solidFill>
                <a:latin typeface="Courier New"/>
                <a:ea typeface="Courier New"/>
                <a:cs typeface="Courier New"/>
                <a:sym typeface="Courier New"/>
              </a:rPr>
              <a:t> </a:t>
            </a:r>
            <a:r>
              <a:rPr lang="en" sz="1100">
                <a:solidFill>
                  <a:srgbClr val="D73A49"/>
                </a:solidFill>
                <a:latin typeface="Courier New"/>
                <a:ea typeface="Courier New"/>
                <a:cs typeface="Courier New"/>
                <a:sym typeface="Courier New"/>
              </a:rPr>
              <a:t>implements</a:t>
            </a:r>
            <a:r>
              <a:rPr lang="en" sz="1100">
                <a:solidFill>
                  <a:srgbClr val="333333"/>
                </a:solidFill>
                <a:latin typeface="Courier New"/>
                <a:ea typeface="Courier New"/>
                <a:cs typeface="Courier New"/>
                <a:sym typeface="Courier New"/>
              </a:rPr>
              <a:t> </a:t>
            </a:r>
            <a:r>
              <a:rPr lang="en" sz="1100">
                <a:solidFill>
                  <a:srgbClr val="E36209"/>
                </a:solidFill>
                <a:latin typeface="Courier New"/>
                <a:ea typeface="Courier New"/>
                <a:cs typeface="Courier New"/>
                <a:sym typeface="Courier New"/>
              </a:rPr>
              <a:t>DBConnectionInterface</a:t>
            </a:r>
            <a:r>
              <a:rPr lang="en" sz="1100">
                <a:solidFill>
                  <a:srgbClr val="333333"/>
                </a:solidFill>
                <a:latin typeface="Courier New"/>
                <a:ea typeface="Courier New"/>
                <a:cs typeface="Courier New"/>
                <a:sym typeface="Courier New"/>
              </a:rPr>
              <a:t>{</a:t>
            </a:r>
            <a:endParaRPr sz="1100">
              <a:solidFill>
                <a:srgbClr val="333333"/>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en" sz="1100">
                <a:solidFill>
                  <a:srgbClr val="333333"/>
                </a:solidFill>
                <a:latin typeface="Courier New"/>
                <a:ea typeface="Courier New"/>
                <a:cs typeface="Courier New"/>
                <a:sym typeface="Courier New"/>
              </a:rPr>
              <a:t>   </a:t>
            </a:r>
            <a:r>
              <a:rPr lang="en" sz="1100">
                <a:solidFill>
                  <a:srgbClr val="D73A49"/>
                </a:solidFill>
                <a:latin typeface="Courier New"/>
                <a:ea typeface="Courier New"/>
                <a:cs typeface="Courier New"/>
                <a:sym typeface="Courier New"/>
              </a:rPr>
              <a:t>public</a:t>
            </a:r>
            <a:r>
              <a:rPr lang="en" sz="1100">
                <a:solidFill>
                  <a:srgbClr val="333333"/>
                </a:solidFill>
                <a:latin typeface="Courier New"/>
                <a:ea typeface="Courier New"/>
                <a:cs typeface="Courier New"/>
                <a:sym typeface="Courier New"/>
              </a:rPr>
              <a:t> </a:t>
            </a:r>
            <a:r>
              <a:rPr lang="en" sz="1100">
                <a:solidFill>
                  <a:srgbClr val="D73A49"/>
                </a:solidFill>
                <a:latin typeface="Courier New"/>
                <a:ea typeface="Courier New"/>
                <a:cs typeface="Courier New"/>
                <a:sym typeface="Courier New"/>
              </a:rPr>
              <a:t>function</a:t>
            </a:r>
            <a:r>
              <a:rPr lang="en" sz="1100">
                <a:solidFill>
                  <a:srgbClr val="333333"/>
                </a:solidFill>
                <a:latin typeface="Courier New"/>
                <a:ea typeface="Courier New"/>
                <a:cs typeface="Courier New"/>
                <a:sym typeface="Courier New"/>
              </a:rPr>
              <a:t> </a:t>
            </a:r>
            <a:r>
              <a:rPr lang="en" sz="1100">
                <a:solidFill>
                  <a:srgbClr val="6F42C1"/>
                </a:solidFill>
                <a:latin typeface="Courier New"/>
                <a:ea typeface="Courier New"/>
                <a:cs typeface="Courier New"/>
                <a:sym typeface="Courier New"/>
              </a:rPr>
              <a:t>connect</a:t>
            </a:r>
            <a:r>
              <a:rPr lang="en" sz="1100">
                <a:solidFill>
                  <a:srgbClr val="333333"/>
                </a:solidFill>
                <a:latin typeface="Courier New"/>
                <a:ea typeface="Courier New"/>
                <a:cs typeface="Courier New"/>
                <a:sym typeface="Courier New"/>
              </a:rPr>
              <a:t>(){</a:t>
            </a:r>
            <a:endParaRPr sz="1100">
              <a:solidFill>
                <a:srgbClr val="6A737D"/>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en" sz="1100">
                <a:solidFill>
                  <a:srgbClr val="333333"/>
                </a:solidFill>
                <a:latin typeface="Courier New"/>
                <a:ea typeface="Courier New"/>
                <a:cs typeface="Courier New"/>
                <a:sym typeface="Courier New"/>
              </a:rPr>
              <a:t>   }</a:t>
            </a:r>
            <a:endParaRPr sz="1100">
              <a:solidFill>
                <a:srgbClr val="333333"/>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en" sz="1100">
                <a:solidFill>
                  <a:srgbClr val="333333"/>
                </a:solidFill>
                <a:latin typeface="Courier New"/>
                <a:ea typeface="Courier New"/>
                <a:cs typeface="Courier New"/>
                <a:sym typeface="Courier New"/>
              </a:rPr>
              <a:t>}</a:t>
            </a:r>
            <a:endParaRPr sz="1100">
              <a:solidFill>
                <a:srgbClr val="333333"/>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en" sz="1100">
                <a:solidFill>
                  <a:srgbClr val="D73A49"/>
                </a:solidFill>
                <a:latin typeface="Courier New"/>
                <a:ea typeface="Courier New"/>
                <a:cs typeface="Courier New"/>
                <a:sym typeface="Courier New"/>
              </a:rPr>
              <a:t>class</a:t>
            </a:r>
            <a:r>
              <a:rPr lang="en" sz="1100">
                <a:solidFill>
                  <a:srgbClr val="333333"/>
                </a:solidFill>
                <a:latin typeface="Courier New"/>
                <a:ea typeface="Courier New"/>
                <a:cs typeface="Courier New"/>
                <a:sym typeface="Courier New"/>
              </a:rPr>
              <a:t> </a:t>
            </a:r>
            <a:r>
              <a:rPr lang="en" sz="1100">
                <a:solidFill>
                  <a:srgbClr val="E36209"/>
                </a:solidFill>
                <a:latin typeface="Courier New"/>
                <a:ea typeface="Courier New"/>
                <a:cs typeface="Courier New"/>
                <a:sym typeface="Courier New"/>
              </a:rPr>
              <a:t>OracleConnection</a:t>
            </a:r>
            <a:r>
              <a:rPr lang="en" sz="1100">
                <a:solidFill>
                  <a:srgbClr val="333333"/>
                </a:solidFill>
                <a:latin typeface="Courier New"/>
                <a:ea typeface="Courier New"/>
                <a:cs typeface="Courier New"/>
                <a:sym typeface="Courier New"/>
              </a:rPr>
              <a:t> </a:t>
            </a:r>
            <a:r>
              <a:rPr lang="en" sz="1100">
                <a:solidFill>
                  <a:srgbClr val="D73A49"/>
                </a:solidFill>
                <a:latin typeface="Courier New"/>
                <a:ea typeface="Courier New"/>
                <a:cs typeface="Courier New"/>
                <a:sym typeface="Courier New"/>
              </a:rPr>
              <a:t>implements</a:t>
            </a:r>
            <a:r>
              <a:rPr lang="en" sz="1100">
                <a:solidFill>
                  <a:srgbClr val="333333"/>
                </a:solidFill>
                <a:latin typeface="Courier New"/>
                <a:ea typeface="Courier New"/>
                <a:cs typeface="Courier New"/>
                <a:sym typeface="Courier New"/>
              </a:rPr>
              <a:t> </a:t>
            </a:r>
            <a:r>
              <a:rPr lang="en" sz="1100">
                <a:solidFill>
                  <a:srgbClr val="E36209"/>
                </a:solidFill>
                <a:latin typeface="Courier New"/>
                <a:ea typeface="Courier New"/>
                <a:cs typeface="Courier New"/>
                <a:sym typeface="Courier New"/>
              </a:rPr>
              <a:t>DBConnectionInterface</a:t>
            </a:r>
            <a:r>
              <a:rPr lang="en" sz="1100">
                <a:solidFill>
                  <a:srgbClr val="333333"/>
                </a:solidFill>
                <a:latin typeface="Courier New"/>
                <a:ea typeface="Courier New"/>
                <a:cs typeface="Courier New"/>
                <a:sym typeface="Courier New"/>
              </a:rPr>
              <a:t>{</a:t>
            </a:r>
            <a:endParaRPr sz="1100">
              <a:solidFill>
                <a:srgbClr val="333333"/>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en" sz="1100">
                <a:solidFill>
                  <a:srgbClr val="333333"/>
                </a:solidFill>
                <a:latin typeface="Courier New"/>
                <a:ea typeface="Courier New"/>
                <a:cs typeface="Courier New"/>
                <a:sym typeface="Courier New"/>
              </a:rPr>
              <a:t>   </a:t>
            </a:r>
            <a:r>
              <a:rPr lang="en" sz="1100">
                <a:solidFill>
                  <a:srgbClr val="D73A49"/>
                </a:solidFill>
                <a:latin typeface="Courier New"/>
                <a:ea typeface="Courier New"/>
                <a:cs typeface="Courier New"/>
                <a:sym typeface="Courier New"/>
              </a:rPr>
              <a:t>public</a:t>
            </a:r>
            <a:r>
              <a:rPr lang="en" sz="1100">
                <a:solidFill>
                  <a:srgbClr val="333333"/>
                </a:solidFill>
                <a:latin typeface="Courier New"/>
                <a:ea typeface="Courier New"/>
                <a:cs typeface="Courier New"/>
                <a:sym typeface="Courier New"/>
              </a:rPr>
              <a:t> </a:t>
            </a:r>
            <a:r>
              <a:rPr lang="en" sz="1100">
                <a:solidFill>
                  <a:srgbClr val="D73A49"/>
                </a:solidFill>
                <a:latin typeface="Courier New"/>
                <a:ea typeface="Courier New"/>
                <a:cs typeface="Courier New"/>
                <a:sym typeface="Courier New"/>
              </a:rPr>
              <a:t>function</a:t>
            </a:r>
            <a:r>
              <a:rPr lang="en" sz="1100">
                <a:solidFill>
                  <a:srgbClr val="333333"/>
                </a:solidFill>
                <a:latin typeface="Courier New"/>
                <a:ea typeface="Courier New"/>
                <a:cs typeface="Courier New"/>
                <a:sym typeface="Courier New"/>
              </a:rPr>
              <a:t> </a:t>
            </a:r>
            <a:r>
              <a:rPr lang="en" sz="1100">
                <a:solidFill>
                  <a:srgbClr val="6F42C1"/>
                </a:solidFill>
                <a:latin typeface="Courier New"/>
                <a:ea typeface="Courier New"/>
                <a:cs typeface="Courier New"/>
                <a:sym typeface="Courier New"/>
              </a:rPr>
              <a:t>connect</a:t>
            </a:r>
            <a:r>
              <a:rPr lang="en" sz="1100">
                <a:solidFill>
                  <a:srgbClr val="333333"/>
                </a:solidFill>
                <a:latin typeface="Courier New"/>
                <a:ea typeface="Courier New"/>
                <a:cs typeface="Courier New"/>
                <a:sym typeface="Courier New"/>
              </a:rPr>
              <a:t>(){}</a:t>
            </a:r>
            <a:endParaRPr sz="1100">
              <a:solidFill>
                <a:srgbClr val="333333"/>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en" sz="1100">
                <a:solidFill>
                  <a:srgbClr val="333333"/>
                </a:solidFill>
                <a:latin typeface="Courier New"/>
                <a:ea typeface="Courier New"/>
                <a:cs typeface="Courier New"/>
                <a:sym typeface="Courier New"/>
              </a:rPr>
              <a:t>}</a:t>
            </a:r>
            <a:endParaRPr sz="1100">
              <a:solidFill>
                <a:srgbClr val="333333"/>
              </a:solidFill>
              <a:latin typeface="Courier New"/>
              <a:ea typeface="Courier New"/>
              <a:cs typeface="Courier New"/>
              <a:sym typeface="Courier New"/>
            </a:endParaRPr>
          </a:p>
        </p:txBody>
      </p:sp>
      <p:sp>
        <p:nvSpPr>
          <p:cNvPr id="170" name="Google Shape;170;p30"/>
          <p:cNvSpPr txBox="1"/>
          <p:nvPr>
            <p:ph idx="1" type="body"/>
          </p:nvPr>
        </p:nvSpPr>
        <p:spPr>
          <a:xfrm>
            <a:off x="311700" y="2988500"/>
            <a:ext cx="8186700" cy="20244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lang="en" sz="1100">
                <a:solidFill>
                  <a:srgbClr val="D73A49"/>
                </a:solidFill>
                <a:latin typeface="Courier New"/>
                <a:ea typeface="Courier New"/>
                <a:cs typeface="Courier New"/>
                <a:sym typeface="Courier New"/>
              </a:rPr>
              <a:t>class</a:t>
            </a:r>
            <a:r>
              <a:rPr lang="en" sz="1100">
                <a:solidFill>
                  <a:srgbClr val="333333"/>
                </a:solidFill>
                <a:latin typeface="Courier New"/>
                <a:ea typeface="Courier New"/>
                <a:cs typeface="Courier New"/>
                <a:sym typeface="Courier New"/>
              </a:rPr>
              <a:t> </a:t>
            </a:r>
            <a:r>
              <a:rPr lang="en" sz="1100">
                <a:solidFill>
                  <a:srgbClr val="E36209"/>
                </a:solidFill>
                <a:latin typeface="Courier New"/>
                <a:ea typeface="Courier New"/>
                <a:cs typeface="Courier New"/>
                <a:sym typeface="Courier New"/>
              </a:rPr>
              <a:t>PasswordReminde</a:t>
            </a:r>
            <a:r>
              <a:rPr lang="en" sz="1100">
                <a:solidFill>
                  <a:srgbClr val="E36209"/>
                </a:solidFill>
                <a:latin typeface="Courier New"/>
                <a:ea typeface="Courier New"/>
                <a:cs typeface="Courier New"/>
                <a:sym typeface="Courier New"/>
              </a:rPr>
              <a:t>r</a:t>
            </a:r>
            <a:r>
              <a:rPr lang="en" sz="1100">
                <a:solidFill>
                  <a:srgbClr val="333333"/>
                </a:solidFill>
                <a:latin typeface="Courier New"/>
                <a:ea typeface="Courier New"/>
                <a:cs typeface="Courier New"/>
                <a:sym typeface="Courier New"/>
              </a:rPr>
              <a:t>{</a:t>
            </a:r>
            <a:endParaRPr sz="1100">
              <a:solidFill>
                <a:srgbClr val="333333"/>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en" sz="1100">
                <a:solidFill>
                  <a:srgbClr val="333333"/>
                </a:solidFill>
                <a:latin typeface="Courier New"/>
                <a:ea typeface="Courier New"/>
                <a:cs typeface="Courier New"/>
                <a:sym typeface="Courier New"/>
              </a:rPr>
              <a:t>   </a:t>
            </a:r>
            <a:r>
              <a:rPr lang="en" sz="1100">
                <a:solidFill>
                  <a:srgbClr val="D73A49"/>
                </a:solidFill>
                <a:latin typeface="Courier New"/>
                <a:ea typeface="Courier New"/>
                <a:cs typeface="Courier New"/>
                <a:sym typeface="Courier New"/>
              </a:rPr>
              <a:t>private</a:t>
            </a:r>
            <a:r>
              <a:rPr lang="en" sz="1100">
                <a:solidFill>
                  <a:srgbClr val="333333"/>
                </a:solidFill>
                <a:latin typeface="Courier New"/>
                <a:ea typeface="Courier New"/>
                <a:cs typeface="Courier New"/>
                <a:sym typeface="Courier New"/>
              </a:rPr>
              <a:t> </a:t>
            </a:r>
            <a:r>
              <a:rPr lang="en" sz="1100">
                <a:solidFill>
                  <a:srgbClr val="005CC5"/>
                </a:solidFill>
                <a:latin typeface="Courier New"/>
                <a:ea typeface="Courier New"/>
                <a:cs typeface="Courier New"/>
                <a:sym typeface="Courier New"/>
              </a:rPr>
              <a:t>$dbConnection</a:t>
            </a:r>
            <a:r>
              <a:rPr lang="en" sz="1100">
                <a:solidFill>
                  <a:srgbClr val="333333"/>
                </a:solidFill>
                <a:latin typeface="Courier New"/>
                <a:ea typeface="Courier New"/>
                <a:cs typeface="Courier New"/>
                <a:sym typeface="Courier New"/>
              </a:rPr>
              <a:t>;</a:t>
            </a:r>
            <a:endParaRPr sz="1100">
              <a:solidFill>
                <a:srgbClr val="333333"/>
              </a:solidFill>
              <a:latin typeface="Courier New"/>
              <a:ea typeface="Courier New"/>
              <a:cs typeface="Courier New"/>
              <a:sym typeface="Courier New"/>
            </a:endParaRPr>
          </a:p>
          <a:p>
            <a:pPr indent="0" lvl="0" marL="0" rtl="0" algn="l">
              <a:lnSpc>
                <a:spcPct val="115000"/>
              </a:lnSpc>
              <a:spcBef>
                <a:spcPts val="0"/>
              </a:spcBef>
              <a:spcAft>
                <a:spcPts val="0"/>
              </a:spcAft>
              <a:buNone/>
            </a:pPr>
            <a:r>
              <a:t/>
            </a:r>
            <a:endParaRPr sz="1100">
              <a:solidFill>
                <a:srgbClr val="333333"/>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en" sz="1100">
                <a:solidFill>
                  <a:srgbClr val="333333"/>
                </a:solidFill>
                <a:latin typeface="Courier New"/>
                <a:ea typeface="Courier New"/>
                <a:cs typeface="Courier New"/>
                <a:sym typeface="Courier New"/>
              </a:rPr>
              <a:t>   </a:t>
            </a:r>
            <a:r>
              <a:rPr lang="en" sz="1100">
                <a:solidFill>
                  <a:srgbClr val="D73A49"/>
                </a:solidFill>
                <a:latin typeface="Courier New"/>
                <a:ea typeface="Courier New"/>
                <a:cs typeface="Courier New"/>
                <a:sym typeface="Courier New"/>
              </a:rPr>
              <a:t>public</a:t>
            </a:r>
            <a:r>
              <a:rPr lang="en" sz="1100">
                <a:solidFill>
                  <a:srgbClr val="333333"/>
                </a:solidFill>
                <a:latin typeface="Courier New"/>
                <a:ea typeface="Courier New"/>
                <a:cs typeface="Courier New"/>
                <a:sym typeface="Courier New"/>
              </a:rPr>
              <a:t> </a:t>
            </a:r>
            <a:r>
              <a:rPr lang="en" sz="1100">
                <a:solidFill>
                  <a:srgbClr val="D73A49"/>
                </a:solidFill>
                <a:latin typeface="Courier New"/>
                <a:ea typeface="Courier New"/>
                <a:cs typeface="Courier New"/>
                <a:sym typeface="Courier New"/>
              </a:rPr>
              <a:t>function</a:t>
            </a:r>
            <a:r>
              <a:rPr lang="en" sz="1100">
                <a:solidFill>
                  <a:srgbClr val="333333"/>
                </a:solidFill>
                <a:latin typeface="Courier New"/>
                <a:ea typeface="Courier New"/>
                <a:cs typeface="Courier New"/>
                <a:sym typeface="Courier New"/>
              </a:rPr>
              <a:t> </a:t>
            </a:r>
            <a:r>
              <a:rPr lang="en" sz="1100">
                <a:solidFill>
                  <a:srgbClr val="6F42C1"/>
                </a:solidFill>
                <a:latin typeface="Courier New"/>
                <a:ea typeface="Courier New"/>
                <a:cs typeface="Courier New"/>
                <a:sym typeface="Courier New"/>
              </a:rPr>
              <a:t>__construct</a:t>
            </a:r>
            <a:r>
              <a:rPr lang="en" sz="1100">
                <a:solidFill>
                  <a:srgbClr val="333333"/>
                </a:solidFill>
                <a:latin typeface="Courier New"/>
                <a:ea typeface="Courier New"/>
                <a:cs typeface="Courier New"/>
                <a:sym typeface="Courier New"/>
              </a:rPr>
              <a:t>(</a:t>
            </a:r>
            <a:r>
              <a:rPr lang="en" sz="1100">
                <a:solidFill>
                  <a:srgbClr val="24292E"/>
                </a:solidFill>
                <a:latin typeface="Courier New"/>
                <a:ea typeface="Courier New"/>
                <a:cs typeface="Courier New"/>
                <a:sym typeface="Courier New"/>
              </a:rPr>
              <a:t>DBConnectionInterface</a:t>
            </a:r>
            <a:r>
              <a:rPr lang="en" sz="1100">
                <a:solidFill>
                  <a:srgbClr val="333333"/>
                </a:solidFill>
                <a:latin typeface="Courier New"/>
                <a:ea typeface="Courier New"/>
                <a:cs typeface="Courier New"/>
                <a:sym typeface="Courier New"/>
              </a:rPr>
              <a:t> </a:t>
            </a:r>
            <a:r>
              <a:rPr lang="en" sz="1100">
                <a:solidFill>
                  <a:srgbClr val="005CC5"/>
                </a:solidFill>
                <a:latin typeface="Courier New"/>
                <a:ea typeface="Courier New"/>
                <a:cs typeface="Courier New"/>
                <a:sym typeface="Courier New"/>
              </a:rPr>
              <a:t>$</a:t>
            </a:r>
            <a:r>
              <a:rPr lang="en" sz="1100">
                <a:solidFill>
                  <a:srgbClr val="333333"/>
                </a:solidFill>
                <a:latin typeface="Courier New"/>
                <a:ea typeface="Courier New"/>
                <a:cs typeface="Courier New"/>
                <a:sym typeface="Courier New"/>
              </a:rPr>
              <a:t>dbConnection) {</a:t>
            </a:r>
            <a:endParaRPr sz="1100">
              <a:solidFill>
                <a:srgbClr val="333333"/>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en" sz="1100">
                <a:solidFill>
                  <a:srgbClr val="333333"/>
                </a:solidFill>
                <a:latin typeface="Courier New"/>
                <a:ea typeface="Courier New"/>
                <a:cs typeface="Courier New"/>
                <a:sym typeface="Courier New"/>
              </a:rPr>
              <a:t>       </a:t>
            </a:r>
            <a:r>
              <a:rPr lang="en" sz="1100">
                <a:solidFill>
                  <a:srgbClr val="005CC5"/>
                </a:solidFill>
                <a:latin typeface="Courier New"/>
                <a:ea typeface="Courier New"/>
                <a:cs typeface="Courier New"/>
                <a:sym typeface="Courier New"/>
              </a:rPr>
              <a:t>$</a:t>
            </a:r>
            <a:r>
              <a:rPr lang="en" sz="1100">
                <a:solidFill>
                  <a:srgbClr val="24292E"/>
                </a:solidFill>
                <a:latin typeface="Courier New"/>
                <a:ea typeface="Courier New"/>
                <a:cs typeface="Courier New"/>
                <a:sym typeface="Courier New"/>
              </a:rPr>
              <a:t>this</a:t>
            </a:r>
            <a:r>
              <a:rPr lang="en" sz="1100">
                <a:solidFill>
                  <a:srgbClr val="333333"/>
                </a:solidFill>
                <a:latin typeface="Courier New"/>
                <a:ea typeface="Courier New"/>
                <a:cs typeface="Courier New"/>
                <a:sym typeface="Courier New"/>
              </a:rPr>
              <a:t>-&gt;</a:t>
            </a:r>
            <a:r>
              <a:rPr lang="en" sz="1100">
                <a:solidFill>
                  <a:srgbClr val="005CC5"/>
                </a:solidFill>
                <a:latin typeface="Courier New"/>
                <a:ea typeface="Courier New"/>
                <a:cs typeface="Courier New"/>
                <a:sym typeface="Courier New"/>
              </a:rPr>
              <a:t>dbConnection</a:t>
            </a:r>
            <a:r>
              <a:rPr lang="en" sz="1100">
                <a:solidFill>
                  <a:srgbClr val="333333"/>
                </a:solidFill>
                <a:latin typeface="Courier New"/>
                <a:ea typeface="Courier New"/>
                <a:cs typeface="Courier New"/>
                <a:sym typeface="Courier New"/>
              </a:rPr>
              <a:t> = </a:t>
            </a:r>
            <a:r>
              <a:rPr lang="en" sz="1100">
                <a:solidFill>
                  <a:srgbClr val="005CC5"/>
                </a:solidFill>
                <a:latin typeface="Courier New"/>
                <a:ea typeface="Courier New"/>
                <a:cs typeface="Courier New"/>
                <a:sym typeface="Courier New"/>
              </a:rPr>
              <a:t>$</a:t>
            </a:r>
            <a:r>
              <a:rPr lang="en" sz="1100">
                <a:solidFill>
                  <a:srgbClr val="333333"/>
                </a:solidFill>
                <a:latin typeface="Courier New"/>
                <a:ea typeface="Courier New"/>
                <a:cs typeface="Courier New"/>
                <a:sym typeface="Courier New"/>
              </a:rPr>
              <a:t>dbConnection;</a:t>
            </a:r>
            <a:endParaRPr sz="1100">
              <a:solidFill>
                <a:srgbClr val="333333"/>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en" sz="1100">
                <a:solidFill>
                  <a:srgbClr val="333333"/>
                </a:solidFill>
                <a:latin typeface="Courier New"/>
                <a:ea typeface="Courier New"/>
                <a:cs typeface="Courier New"/>
                <a:sym typeface="Courier New"/>
              </a:rPr>
              <a:t>   }</a:t>
            </a:r>
            <a:endParaRPr sz="1100">
              <a:solidFill>
                <a:srgbClr val="333333"/>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en" sz="1100">
                <a:solidFill>
                  <a:srgbClr val="333333"/>
                </a:solidFill>
                <a:latin typeface="Courier New"/>
                <a:ea typeface="Courier New"/>
                <a:cs typeface="Courier New"/>
                <a:sym typeface="Courier New"/>
              </a:rPr>
              <a:t> </a:t>
            </a:r>
            <a:endParaRPr sz="11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rPr lang="en" sz="1100">
                <a:solidFill>
                  <a:srgbClr val="333333"/>
                </a:solidFill>
                <a:latin typeface="Courier New"/>
                <a:ea typeface="Courier New"/>
                <a:cs typeface="Courier New"/>
                <a:sym typeface="Courier New"/>
              </a:rPr>
              <a:t>   </a:t>
            </a:r>
            <a:r>
              <a:rPr lang="en" sz="1100">
                <a:solidFill>
                  <a:srgbClr val="6A737D"/>
                </a:solidFill>
                <a:latin typeface="Courier New"/>
                <a:ea typeface="Courier New"/>
                <a:cs typeface="Courier New"/>
                <a:sym typeface="Courier New"/>
              </a:rPr>
              <a:t>// Faz alguma coisa</a:t>
            </a:r>
            <a:endParaRPr sz="1100">
              <a:solidFill>
                <a:srgbClr val="6A737D"/>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en" sz="1100">
                <a:solidFill>
                  <a:srgbClr val="333333"/>
                </a:solidFill>
                <a:latin typeface="Courier New"/>
                <a:ea typeface="Courier New"/>
                <a:cs typeface="Courier New"/>
                <a:sym typeface="Courier New"/>
              </a:rPr>
              <a:t>}</a:t>
            </a:r>
            <a:endParaRPr sz="1100">
              <a:solidFill>
                <a:srgbClr val="22863A"/>
              </a:solidFill>
              <a:latin typeface="Courier New"/>
              <a:ea typeface="Courier New"/>
              <a:cs typeface="Courier New"/>
              <a:sym typeface="Courier New"/>
            </a:endParaRPr>
          </a:p>
        </p:txBody>
      </p:sp>
      <p:cxnSp>
        <p:nvCxnSpPr>
          <p:cNvPr id="171" name="Google Shape;171;p30"/>
          <p:cNvCxnSpPr/>
          <p:nvPr/>
        </p:nvCxnSpPr>
        <p:spPr>
          <a:xfrm>
            <a:off x="-26100" y="2911175"/>
            <a:ext cx="9190500" cy="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ctrTitle"/>
          </p:nvPr>
        </p:nvSpPr>
        <p:spPr>
          <a:xfrm>
            <a:off x="311700" y="744575"/>
            <a:ext cx="8520600" cy="13767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SOLID</a:t>
            </a:r>
            <a:endParaRPr/>
          </a:p>
          <a:p>
            <a:pPr indent="0" lvl="0" marL="0" rtl="0" algn="ctr">
              <a:spcBef>
                <a:spcPts val="0"/>
              </a:spcBef>
              <a:spcAft>
                <a:spcPts val="0"/>
              </a:spcAft>
              <a:buNone/>
            </a:pPr>
            <a:r>
              <a:t/>
            </a:r>
            <a:endParaRPr sz="2555"/>
          </a:p>
          <a:p>
            <a:pPr indent="0" lvl="0" marL="0" rtl="0" algn="ctr">
              <a:spcBef>
                <a:spcPts val="0"/>
              </a:spcBef>
              <a:spcAft>
                <a:spcPts val="0"/>
              </a:spcAft>
              <a:buNone/>
            </a:pPr>
            <a:r>
              <a:t/>
            </a:r>
            <a:endParaRPr sz="1555"/>
          </a:p>
        </p:txBody>
      </p:sp>
      <p:sp>
        <p:nvSpPr>
          <p:cNvPr id="63" name="Google Shape;63;p14"/>
          <p:cNvSpPr txBox="1"/>
          <p:nvPr>
            <p:ph idx="1" type="subTitle"/>
          </p:nvPr>
        </p:nvSpPr>
        <p:spPr>
          <a:xfrm>
            <a:off x="311700" y="1587300"/>
            <a:ext cx="8282400" cy="31593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Clr>
                <a:schemeClr val="dk1"/>
              </a:buClr>
              <a:buSzPts val="523"/>
              <a:buFont typeface="Arial"/>
              <a:buNone/>
            </a:pPr>
            <a:r>
              <a:rPr lang="en" sz="1810"/>
              <a:t>Estes princípios são o conhecimento chave para a compreensão do surgimento</a:t>
            </a:r>
            <a:endParaRPr sz="1810"/>
          </a:p>
          <a:p>
            <a:pPr indent="0" lvl="0" marL="0" rtl="0" algn="ctr">
              <a:lnSpc>
                <a:spcPct val="115000"/>
              </a:lnSpc>
              <a:spcBef>
                <a:spcPts val="0"/>
              </a:spcBef>
              <a:spcAft>
                <a:spcPts val="0"/>
              </a:spcAft>
              <a:buClr>
                <a:schemeClr val="dk1"/>
              </a:buClr>
              <a:buSzPts val="523"/>
              <a:buFont typeface="Arial"/>
              <a:buNone/>
            </a:pPr>
            <a:r>
              <a:rPr lang="en" sz="1810"/>
              <a:t>dos padrões de projetos, conhecimento este que deve ser aplicado para que o</a:t>
            </a:r>
            <a:endParaRPr sz="1810"/>
          </a:p>
          <a:p>
            <a:pPr indent="0" lvl="0" marL="0" rtl="0" algn="ctr">
              <a:lnSpc>
                <a:spcPct val="115000"/>
              </a:lnSpc>
              <a:spcBef>
                <a:spcPts val="0"/>
              </a:spcBef>
              <a:spcAft>
                <a:spcPts val="0"/>
              </a:spcAft>
              <a:buClr>
                <a:schemeClr val="dk1"/>
              </a:buClr>
              <a:buSzPts val="523"/>
              <a:buFont typeface="Arial"/>
              <a:buNone/>
            </a:pPr>
            <a:r>
              <a:rPr lang="en" sz="1810"/>
              <a:t>programador tenha um código muito bem programado e com grandes chances</a:t>
            </a:r>
            <a:endParaRPr sz="1810"/>
          </a:p>
          <a:p>
            <a:pPr indent="0" lvl="0" marL="0" rtl="0" algn="ctr">
              <a:lnSpc>
                <a:spcPct val="115000"/>
              </a:lnSpc>
              <a:spcBef>
                <a:spcPts val="0"/>
              </a:spcBef>
              <a:spcAft>
                <a:spcPts val="0"/>
              </a:spcAft>
              <a:buClr>
                <a:schemeClr val="dk1"/>
              </a:buClr>
              <a:buSzPts val="523"/>
              <a:buFont typeface="Arial"/>
              <a:buNone/>
            </a:pPr>
            <a:r>
              <a:rPr lang="en" sz="1810"/>
              <a:t>de dar manutenção, escalar e ser flexível.</a:t>
            </a:r>
            <a:endParaRPr sz="1810"/>
          </a:p>
          <a:p>
            <a:pPr indent="0" lvl="0" marL="0" rtl="0" algn="ctr">
              <a:lnSpc>
                <a:spcPct val="115000"/>
              </a:lnSpc>
              <a:spcBef>
                <a:spcPts val="0"/>
              </a:spcBef>
              <a:spcAft>
                <a:spcPts val="0"/>
              </a:spcAft>
              <a:buClr>
                <a:schemeClr val="dk1"/>
              </a:buClr>
              <a:buSzPts val="523"/>
              <a:buFont typeface="Arial"/>
              <a:buNone/>
            </a:pPr>
            <a:r>
              <a:rPr lang="en" sz="2310" u="sng">
                <a:solidFill>
                  <a:schemeClr val="hlink"/>
                </a:solidFill>
                <a:hlinkClick r:id="rId3"/>
              </a:rPr>
              <a:t>Link referencia</a:t>
            </a:r>
            <a:r>
              <a:rPr lang="en" sz="2310"/>
              <a:t> </a:t>
            </a:r>
            <a:endParaRPr sz="2610"/>
          </a:p>
          <a:p>
            <a:pPr indent="0" lvl="0" marL="0" rtl="0" algn="ctr">
              <a:lnSpc>
                <a:spcPct val="80000"/>
              </a:lnSpc>
              <a:spcBef>
                <a:spcPts val="0"/>
              </a:spcBef>
              <a:spcAft>
                <a:spcPts val="0"/>
              </a:spcAft>
              <a:buSzPts val="523"/>
              <a:buNone/>
            </a:pPr>
            <a:r>
              <a:t/>
            </a:r>
            <a:endParaRPr sz="211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SOLID</a:t>
            </a:r>
            <a:endParaRPr/>
          </a:p>
        </p:txBody>
      </p:sp>
      <p:sp>
        <p:nvSpPr>
          <p:cNvPr id="69" name="Google Shape;69;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93700" lvl="0" marL="457200" rtl="0" algn="l">
              <a:spcBef>
                <a:spcPts val="0"/>
              </a:spcBef>
              <a:spcAft>
                <a:spcPts val="0"/>
              </a:spcAft>
              <a:buSzPts val="2600"/>
              <a:buChar char="➢"/>
            </a:pPr>
            <a:r>
              <a:rPr b="1" lang="en" sz="2600"/>
              <a:t>Single responsibility;</a:t>
            </a:r>
            <a:endParaRPr b="1" sz="2600"/>
          </a:p>
          <a:p>
            <a:pPr indent="-393700" lvl="0" marL="457200" rtl="0" algn="l">
              <a:spcBef>
                <a:spcPts val="0"/>
              </a:spcBef>
              <a:spcAft>
                <a:spcPts val="0"/>
              </a:spcAft>
              <a:buSzPts val="2600"/>
              <a:buChar char="➢"/>
            </a:pPr>
            <a:r>
              <a:rPr b="1" lang="en" sz="2600"/>
              <a:t>Open/Closed;</a:t>
            </a:r>
            <a:endParaRPr b="1" sz="2600"/>
          </a:p>
          <a:p>
            <a:pPr indent="-393700" lvl="0" marL="457200" rtl="0" algn="l">
              <a:spcBef>
                <a:spcPts val="0"/>
              </a:spcBef>
              <a:spcAft>
                <a:spcPts val="0"/>
              </a:spcAft>
              <a:buSzPts val="2600"/>
              <a:buChar char="➢"/>
            </a:pPr>
            <a:r>
              <a:rPr b="1" lang="en" sz="2600"/>
              <a:t>Liskov substitution;</a:t>
            </a:r>
            <a:endParaRPr b="1" sz="2600"/>
          </a:p>
          <a:p>
            <a:pPr indent="-393700" lvl="0" marL="457200" rtl="0" algn="l">
              <a:spcBef>
                <a:spcPts val="0"/>
              </a:spcBef>
              <a:spcAft>
                <a:spcPts val="0"/>
              </a:spcAft>
              <a:buSzPts val="2600"/>
              <a:buChar char="➢"/>
            </a:pPr>
            <a:r>
              <a:rPr b="1" lang="en" sz="2600"/>
              <a:t>Interface segregation;</a:t>
            </a:r>
            <a:endParaRPr b="1" sz="2600"/>
          </a:p>
          <a:p>
            <a:pPr indent="-393700" lvl="0" marL="457200" rtl="0" algn="l">
              <a:spcBef>
                <a:spcPts val="0"/>
              </a:spcBef>
              <a:spcAft>
                <a:spcPts val="0"/>
              </a:spcAft>
              <a:buSzPts val="2600"/>
              <a:buChar char="➢"/>
            </a:pPr>
            <a:r>
              <a:rPr b="1" lang="en" sz="2600"/>
              <a:t>Dependency inversion.</a:t>
            </a:r>
            <a:endParaRPr sz="26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Single responsibility </a:t>
            </a:r>
            <a:endParaRPr/>
          </a:p>
          <a:p>
            <a:pPr indent="0" lvl="0" marL="0" rtl="0" algn="l">
              <a:spcBef>
                <a:spcPts val="0"/>
              </a:spcBef>
              <a:spcAft>
                <a:spcPts val="0"/>
              </a:spcAft>
              <a:buNone/>
            </a:pPr>
            <a:r>
              <a:rPr lang="en" sz="2222">
                <a:solidFill>
                  <a:srgbClr val="292929"/>
                </a:solidFill>
              </a:rPr>
              <a:t>Responsabilidade </a:t>
            </a:r>
            <a:r>
              <a:rPr lang="en" sz="2222">
                <a:solidFill>
                  <a:srgbClr val="292929"/>
                </a:solidFill>
              </a:rPr>
              <a:t>Única</a:t>
            </a:r>
            <a:endParaRPr sz="2222">
              <a:solidFill>
                <a:srgbClr val="292929"/>
              </a:solidFill>
            </a:endParaRPr>
          </a:p>
        </p:txBody>
      </p:sp>
      <p:sp>
        <p:nvSpPr>
          <p:cNvPr id="75" name="Google Shape;75;p16"/>
          <p:cNvSpPr txBox="1"/>
          <p:nvPr>
            <p:ph idx="1" type="body"/>
          </p:nvPr>
        </p:nvSpPr>
        <p:spPr>
          <a:xfrm>
            <a:off x="311700" y="1488225"/>
            <a:ext cx="8520600" cy="3080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000"/>
              <a:t>O princípio responsabilidade única define que devemos sempre criar nossas classes para fazerem somente aquilo a que se propõem.</a:t>
            </a:r>
            <a:endParaRPr sz="2000"/>
          </a:p>
          <a:p>
            <a:pPr indent="0" lvl="0" marL="0" rtl="0" algn="l">
              <a:spcBef>
                <a:spcPts val="1200"/>
              </a:spcBef>
              <a:spcAft>
                <a:spcPts val="1200"/>
              </a:spcAft>
              <a:buNone/>
            </a:pPr>
            <a:r>
              <a:t/>
            </a:r>
            <a:endParaRPr sz="20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7"/>
          <p:cNvSpPr txBox="1"/>
          <p:nvPr>
            <p:ph type="title"/>
          </p:nvPr>
        </p:nvSpPr>
        <p:spPr>
          <a:xfrm>
            <a:off x="311700" y="364950"/>
            <a:ext cx="8520600" cy="733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Single responsibility</a:t>
            </a:r>
            <a:endParaRPr/>
          </a:p>
        </p:txBody>
      </p:sp>
      <p:sp>
        <p:nvSpPr>
          <p:cNvPr id="81" name="Google Shape;81;p17"/>
          <p:cNvSpPr txBox="1"/>
          <p:nvPr>
            <p:ph idx="1" type="body"/>
          </p:nvPr>
        </p:nvSpPr>
        <p:spPr>
          <a:xfrm>
            <a:off x="311700" y="1098450"/>
            <a:ext cx="8408700" cy="3402900"/>
          </a:xfrm>
          <a:prstGeom prst="rect">
            <a:avLst/>
          </a:prstGeom>
        </p:spPr>
        <p:txBody>
          <a:bodyPr anchorCtr="0" anchor="t" bIns="91425" lIns="91425" spcFirstLastPara="1" rIns="91425" wrap="square" tIns="91425">
            <a:noAutofit/>
          </a:bodyPr>
          <a:lstStyle/>
          <a:p>
            <a:pPr indent="0" lvl="0" marL="0" rtl="0" algn="l">
              <a:lnSpc>
                <a:spcPct val="156666"/>
              </a:lnSpc>
              <a:spcBef>
                <a:spcPts val="0"/>
              </a:spcBef>
              <a:spcAft>
                <a:spcPts val="0"/>
              </a:spcAft>
              <a:buSzPts val="1018"/>
              <a:buNone/>
            </a:pPr>
            <a:r>
              <a:rPr lang="en" sz="1300">
                <a:solidFill>
                  <a:srgbClr val="D73A49"/>
                </a:solidFill>
                <a:latin typeface="Courier New"/>
                <a:ea typeface="Courier New"/>
                <a:cs typeface="Courier New"/>
                <a:sym typeface="Courier New"/>
              </a:rPr>
              <a:t>class</a:t>
            </a:r>
            <a:r>
              <a:rPr lang="en" sz="1300">
                <a:solidFill>
                  <a:srgbClr val="333333"/>
                </a:solidFill>
                <a:latin typeface="Courier New"/>
                <a:ea typeface="Courier New"/>
                <a:cs typeface="Courier New"/>
                <a:sym typeface="Courier New"/>
              </a:rPr>
              <a:t> </a:t>
            </a:r>
            <a:r>
              <a:rPr lang="en" sz="1300">
                <a:solidFill>
                  <a:srgbClr val="E36209"/>
                </a:solidFill>
                <a:latin typeface="Courier New"/>
                <a:ea typeface="Courier New"/>
                <a:cs typeface="Courier New"/>
                <a:sym typeface="Courier New"/>
              </a:rPr>
              <a:t>Pedido</a:t>
            </a:r>
            <a:endParaRPr sz="1300">
              <a:solidFill>
                <a:srgbClr val="E36209"/>
              </a:solidFill>
              <a:latin typeface="Courier New"/>
              <a:ea typeface="Courier New"/>
              <a:cs typeface="Courier New"/>
              <a:sym typeface="Courier New"/>
            </a:endParaRPr>
          </a:p>
          <a:p>
            <a:pPr indent="0" lvl="0" marL="0" rtl="0" algn="l">
              <a:lnSpc>
                <a:spcPct val="156666"/>
              </a:lnSpc>
              <a:spcBef>
                <a:spcPts val="0"/>
              </a:spcBef>
              <a:spcAft>
                <a:spcPts val="0"/>
              </a:spcAft>
              <a:buSzPts val="1018"/>
              <a:buNone/>
            </a:pPr>
            <a:r>
              <a:rPr lang="en" sz="1300">
                <a:solidFill>
                  <a:srgbClr val="333333"/>
                </a:solidFill>
                <a:latin typeface="Courier New"/>
                <a:ea typeface="Courier New"/>
                <a:cs typeface="Courier New"/>
                <a:sym typeface="Courier New"/>
              </a:rPr>
              <a:t>{</a:t>
            </a:r>
            <a:endParaRPr sz="1300">
              <a:solidFill>
                <a:srgbClr val="333333"/>
              </a:solidFill>
              <a:latin typeface="Courier New"/>
              <a:ea typeface="Courier New"/>
              <a:cs typeface="Courier New"/>
              <a:sym typeface="Courier New"/>
            </a:endParaRPr>
          </a:p>
          <a:p>
            <a:pPr indent="0" lvl="0" marL="0" rtl="0" algn="l">
              <a:lnSpc>
                <a:spcPct val="156666"/>
              </a:lnSpc>
              <a:spcBef>
                <a:spcPts val="0"/>
              </a:spcBef>
              <a:spcAft>
                <a:spcPts val="0"/>
              </a:spcAft>
              <a:buSzPts val="1018"/>
              <a:buNone/>
            </a:pPr>
            <a:r>
              <a:rPr lang="en" sz="1300">
                <a:solidFill>
                  <a:srgbClr val="333333"/>
                </a:solidFill>
                <a:latin typeface="Courier New"/>
                <a:ea typeface="Courier New"/>
                <a:cs typeface="Courier New"/>
                <a:sym typeface="Courier New"/>
              </a:rPr>
              <a:t>   </a:t>
            </a:r>
            <a:r>
              <a:rPr lang="en" sz="1300">
                <a:solidFill>
                  <a:srgbClr val="D73A49"/>
                </a:solidFill>
                <a:latin typeface="Courier New"/>
                <a:ea typeface="Courier New"/>
                <a:cs typeface="Courier New"/>
                <a:sym typeface="Courier New"/>
              </a:rPr>
              <a:t>public</a:t>
            </a:r>
            <a:r>
              <a:rPr lang="en" sz="1300">
                <a:solidFill>
                  <a:srgbClr val="333333"/>
                </a:solidFill>
                <a:latin typeface="Courier New"/>
                <a:ea typeface="Courier New"/>
                <a:cs typeface="Courier New"/>
                <a:sym typeface="Courier New"/>
              </a:rPr>
              <a:t> </a:t>
            </a:r>
            <a:r>
              <a:rPr lang="en" sz="1300">
                <a:solidFill>
                  <a:srgbClr val="D73A49"/>
                </a:solidFill>
                <a:latin typeface="Courier New"/>
                <a:ea typeface="Courier New"/>
                <a:cs typeface="Courier New"/>
                <a:sym typeface="Courier New"/>
              </a:rPr>
              <a:t>function</a:t>
            </a:r>
            <a:r>
              <a:rPr lang="en" sz="1300">
                <a:solidFill>
                  <a:srgbClr val="333333"/>
                </a:solidFill>
                <a:latin typeface="Courier New"/>
                <a:ea typeface="Courier New"/>
                <a:cs typeface="Courier New"/>
                <a:sym typeface="Courier New"/>
              </a:rPr>
              <a:t> </a:t>
            </a:r>
            <a:r>
              <a:rPr lang="en" sz="1300">
                <a:solidFill>
                  <a:srgbClr val="6F42C1"/>
                </a:solidFill>
                <a:latin typeface="Courier New"/>
                <a:ea typeface="Courier New"/>
                <a:cs typeface="Courier New"/>
                <a:sym typeface="Courier New"/>
              </a:rPr>
              <a:t>calcularTotalSoma</a:t>
            </a:r>
            <a:r>
              <a:rPr lang="en" sz="1300">
                <a:solidFill>
                  <a:srgbClr val="333333"/>
                </a:solidFill>
                <a:latin typeface="Courier New"/>
                <a:ea typeface="Courier New"/>
                <a:cs typeface="Courier New"/>
                <a:sym typeface="Courier New"/>
              </a:rPr>
              <a:t>(){</a:t>
            </a:r>
            <a:r>
              <a:rPr lang="en" sz="1300">
                <a:solidFill>
                  <a:srgbClr val="6A737D"/>
                </a:solidFill>
                <a:latin typeface="Courier New"/>
                <a:ea typeface="Courier New"/>
                <a:cs typeface="Courier New"/>
                <a:sym typeface="Courier New"/>
              </a:rPr>
              <a:t>/*...*/</a:t>
            </a:r>
            <a:r>
              <a:rPr lang="en" sz="1300">
                <a:solidFill>
                  <a:srgbClr val="333333"/>
                </a:solidFill>
                <a:latin typeface="Courier New"/>
                <a:ea typeface="Courier New"/>
                <a:cs typeface="Courier New"/>
                <a:sym typeface="Courier New"/>
              </a:rPr>
              <a:t>}</a:t>
            </a:r>
            <a:endParaRPr sz="1300">
              <a:solidFill>
                <a:srgbClr val="333333"/>
              </a:solidFill>
              <a:latin typeface="Courier New"/>
              <a:ea typeface="Courier New"/>
              <a:cs typeface="Courier New"/>
              <a:sym typeface="Courier New"/>
            </a:endParaRPr>
          </a:p>
          <a:p>
            <a:pPr indent="0" lvl="0" marL="0" rtl="0" algn="l">
              <a:lnSpc>
                <a:spcPct val="156666"/>
              </a:lnSpc>
              <a:spcBef>
                <a:spcPts val="0"/>
              </a:spcBef>
              <a:spcAft>
                <a:spcPts val="0"/>
              </a:spcAft>
              <a:buSzPts val="1018"/>
              <a:buNone/>
            </a:pPr>
            <a:r>
              <a:rPr lang="en" sz="1300">
                <a:solidFill>
                  <a:srgbClr val="333333"/>
                </a:solidFill>
                <a:latin typeface="Courier New"/>
                <a:ea typeface="Courier New"/>
                <a:cs typeface="Courier New"/>
                <a:sym typeface="Courier New"/>
              </a:rPr>
              <a:t>   </a:t>
            </a:r>
            <a:r>
              <a:rPr lang="en" sz="1300">
                <a:solidFill>
                  <a:srgbClr val="D73A49"/>
                </a:solidFill>
                <a:latin typeface="Courier New"/>
                <a:ea typeface="Courier New"/>
                <a:cs typeface="Courier New"/>
                <a:sym typeface="Courier New"/>
              </a:rPr>
              <a:t>public</a:t>
            </a:r>
            <a:r>
              <a:rPr lang="en" sz="1300">
                <a:solidFill>
                  <a:srgbClr val="333333"/>
                </a:solidFill>
                <a:latin typeface="Courier New"/>
                <a:ea typeface="Courier New"/>
                <a:cs typeface="Courier New"/>
                <a:sym typeface="Courier New"/>
              </a:rPr>
              <a:t> </a:t>
            </a:r>
            <a:r>
              <a:rPr lang="en" sz="1300">
                <a:solidFill>
                  <a:srgbClr val="D73A49"/>
                </a:solidFill>
                <a:latin typeface="Courier New"/>
                <a:ea typeface="Courier New"/>
                <a:cs typeface="Courier New"/>
                <a:sym typeface="Courier New"/>
              </a:rPr>
              <a:t>function</a:t>
            </a:r>
            <a:r>
              <a:rPr lang="en" sz="1300">
                <a:solidFill>
                  <a:srgbClr val="333333"/>
                </a:solidFill>
                <a:latin typeface="Courier New"/>
                <a:ea typeface="Courier New"/>
                <a:cs typeface="Courier New"/>
                <a:sym typeface="Courier New"/>
              </a:rPr>
              <a:t> </a:t>
            </a:r>
            <a:r>
              <a:rPr lang="en" sz="1300">
                <a:solidFill>
                  <a:srgbClr val="6F42C1"/>
                </a:solidFill>
                <a:latin typeface="Courier New"/>
                <a:ea typeface="Courier New"/>
                <a:cs typeface="Courier New"/>
                <a:sym typeface="Courier New"/>
              </a:rPr>
              <a:t>adicionarItem</a:t>
            </a:r>
            <a:r>
              <a:rPr lang="en" sz="1300">
                <a:solidFill>
                  <a:srgbClr val="333333"/>
                </a:solidFill>
                <a:latin typeface="Courier New"/>
                <a:ea typeface="Courier New"/>
                <a:cs typeface="Courier New"/>
                <a:sym typeface="Courier New"/>
              </a:rPr>
              <a:t>(</a:t>
            </a:r>
            <a:r>
              <a:rPr lang="en" sz="1300">
                <a:solidFill>
                  <a:srgbClr val="005CC5"/>
                </a:solidFill>
                <a:latin typeface="Courier New"/>
                <a:ea typeface="Courier New"/>
                <a:cs typeface="Courier New"/>
                <a:sym typeface="Courier New"/>
              </a:rPr>
              <a:t>$</a:t>
            </a:r>
            <a:r>
              <a:rPr lang="en" sz="1300">
                <a:solidFill>
                  <a:srgbClr val="333333"/>
                </a:solidFill>
                <a:latin typeface="Courier New"/>
                <a:ea typeface="Courier New"/>
                <a:cs typeface="Courier New"/>
                <a:sym typeface="Courier New"/>
              </a:rPr>
              <a:t>item){</a:t>
            </a:r>
            <a:r>
              <a:rPr lang="en" sz="1300">
                <a:solidFill>
                  <a:srgbClr val="6A737D"/>
                </a:solidFill>
                <a:latin typeface="Courier New"/>
                <a:ea typeface="Courier New"/>
                <a:cs typeface="Courier New"/>
                <a:sym typeface="Courier New"/>
              </a:rPr>
              <a:t>/*...*/</a:t>
            </a:r>
            <a:r>
              <a:rPr lang="en" sz="1300">
                <a:solidFill>
                  <a:srgbClr val="333333"/>
                </a:solidFill>
                <a:latin typeface="Courier New"/>
                <a:ea typeface="Courier New"/>
                <a:cs typeface="Courier New"/>
                <a:sym typeface="Courier New"/>
              </a:rPr>
              <a:t>}</a:t>
            </a:r>
            <a:endParaRPr sz="1300">
              <a:solidFill>
                <a:srgbClr val="333333"/>
              </a:solidFill>
              <a:latin typeface="Courier New"/>
              <a:ea typeface="Courier New"/>
              <a:cs typeface="Courier New"/>
              <a:sym typeface="Courier New"/>
            </a:endParaRPr>
          </a:p>
          <a:p>
            <a:pPr indent="0" lvl="0" marL="0" rtl="0" algn="l">
              <a:lnSpc>
                <a:spcPct val="90000"/>
              </a:lnSpc>
              <a:spcBef>
                <a:spcPts val="0"/>
              </a:spcBef>
              <a:spcAft>
                <a:spcPts val="0"/>
              </a:spcAft>
              <a:buSzPts val="1018"/>
              <a:buNone/>
            </a:pPr>
            <a:r>
              <a:t/>
            </a:r>
            <a:endParaRPr sz="1300">
              <a:solidFill>
                <a:srgbClr val="333333"/>
              </a:solidFill>
              <a:latin typeface="Courier New"/>
              <a:ea typeface="Courier New"/>
              <a:cs typeface="Courier New"/>
              <a:sym typeface="Courier New"/>
            </a:endParaRPr>
          </a:p>
          <a:p>
            <a:pPr indent="0" lvl="0" marL="0" rtl="0" algn="l">
              <a:lnSpc>
                <a:spcPct val="156666"/>
              </a:lnSpc>
              <a:spcBef>
                <a:spcPts val="0"/>
              </a:spcBef>
              <a:spcAft>
                <a:spcPts val="0"/>
              </a:spcAft>
              <a:buSzPts val="1018"/>
              <a:buNone/>
            </a:pPr>
            <a:r>
              <a:rPr lang="en" sz="1300">
                <a:solidFill>
                  <a:srgbClr val="333333"/>
                </a:solidFill>
                <a:latin typeface="Courier New"/>
                <a:ea typeface="Courier New"/>
                <a:cs typeface="Courier New"/>
                <a:sym typeface="Courier New"/>
              </a:rPr>
              <a:t>   </a:t>
            </a:r>
            <a:r>
              <a:rPr lang="en" sz="1300">
                <a:solidFill>
                  <a:srgbClr val="D73A49"/>
                </a:solidFill>
                <a:latin typeface="Courier New"/>
                <a:ea typeface="Courier New"/>
                <a:cs typeface="Courier New"/>
                <a:sym typeface="Courier New"/>
              </a:rPr>
              <a:t>public</a:t>
            </a:r>
            <a:r>
              <a:rPr lang="en" sz="1300">
                <a:solidFill>
                  <a:srgbClr val="333333"/>
                </a:solidFill>
                <a:latin typeface="Courier New"/>
                <a:ea typeface="Courier New"/>
                <a:cs typeface="Courier New"/>
                <a:sym typeface="Courier New"/>
              </a:rPr>
              <a:t> </a:t>
            </a:r>
            <a:r>
              <a:rPr lang="en" sz="1300">
                <a:solidFill>
                  <a:srgbClr val="D73A49"/>
                </a:solidFill>
                <a:latin typeface="Courier New"/>
                <a:ea typeface="Courier New"/>
                <a:cs typeface="Courier New"/>
                <a:sym typeface="Courier New"/>
              </a:rPr>
              <a:t>function</a:t>
            </a:r>
            <a:r>
              <a:rPr lang="en" sz="1300">
                <a:solidFill>
                  <a:srgbClr val="333333"/>
                </a:solidFill>
                <a:latin typeface="Courier New"/>
                <a:ea typeface="Courier New"/>
                <a:cs typeface="Courier New"/>
                <a:sym typeface="Courier New"/>
              </a:rPr>
              <a:t> </a:t>
            </a:r>
            <a:r>
              <a:rPr lang="en" sz="1300">
                <a:solidFill>
                  <a:srgbClr val="6F42C1"/>
                </a:solidFill>
                <a:latin typeface="Courier New"/>
                <a:ea typeface="Courier New"/>
                <a:cs typeface="Courier New"/>
                <a:sym typeface="Courier New"/>
              </a:rPr>
              <a:t>imprimirPedido</a:t>
            </a:r>
            <a:r>
              <a:rPr lang="en" sz="1300">
                <a:solidFill>
                  <a:srgbClr val="333333"/>
                </a:solidFill>
                <a:latin typeface="Courier New"/>
                <a:ea typeface="Courier New"/>
                <a:cs typeface="Courier New"/>
                <a:sym typeface="Courier New"/>
              </a:rPr>
              <a:t>(){</a:t>
            </a:r>
            <a:r>
              <a:rPr lang="en" sz="1300">
                <a:solidFill>
                  <a:srgbClr val="6A737D"/>
                </a:solidFill>
                <a:latin typeface="Courier New"/>
                <a:ea typeface="Courier New"/>
                <a:cs typeface="Courier New"/>
                <a:sym typeface="Courier New"/>
              </a:rPr>
              <a:t>/*...*/</a:t>
            </a:r>
            <a:r>
              <a:rPr lang="en" sz="1300">
                <a:solidFill>
                  <a:srgbClr val="333333"/>
                </a:solidFill>
                <a:latin typeface="Courier New"/>
                <a:ea typeface="Courier New"/>
                <a:cs typeface="Courier New"/>
                <a:sym typeface="Courier New"/>
              </a:rPr>
              <a:t>}</a:t>
            </a:r>
            <a:endParaRPr sz="1300">
              <a:solidFill>
                <a:srgbClr val="333333"/>
              </a:solidFill>
              <a:latin typeface="Courier New"/>
              <a:ea typeface="Courier New"/>
              <a:cs typeface="Courier New"/>
              <a:sym typeface="Courier New"/>
            </a:endParaRPr>
          </a:p>
          <a:p>
            <a:pPr indent="0" lvl="0" marL="0" rtl="0" algn="l">
              <a:lnSpc>
                <a:spcPct val="156666"/>
              </a:lnSpc>
              <a:spcBef>
                <a:spcPts val="0"/>
              </a:spcBef>
              <a:spcAft>
                <a:spcPts val="0"/>
              </a:spcAft>
              <a:buSzPts val="1018"/>
              <a:buNone/>
            </a:pPr>
            <a:r>
              <a:rPr lang="en" sz="1300">
                <a:solidFill>
                  <a:srgbClr val="333333"/>
                </a:solidFill>
                <a:latin typeface="Courier New"/>
                <a:ea typeface="Courier New"/>
                <a:cs typeface="Courier New"/>
                <a:sym typeface="Courier New"/>
              </a:rPr>
              <a:t>   </a:t>
            </a:r>
            <a:r>
              <a:rPr lang="en" sz="1300">
                <a:solidFill>
                  <a:srgbClr val="D73A49"/>
                </a:solidFill>
                <a:latin typeface="Courier New"/>
                <a:ea typeface="Courier New"/>
                <a:cs typeface="Courier New"/>
                <a:sym typeface="Courier New"/>
              </a:rPr>
              <a:t>public</a:t>
            </a:r>
            <a:r>
              <a:rPr lang="en" sz="1300">
                <a:solidFill>
                  <a:srgbClr val="333333"/>
                </a:solidFill>
                <a:latin typeface="Courier New"/>
                <a:ea typeface="Courier New"/>
                <a:cs typeface="Courier New"/>
                <a:sym typeface="Courier New"/>
              </a:rPr>
              <a:t> </a:t>
            </a:r>
            <a:r>
              <a:rPr lang="en" sz="1300">
                <a:solidFill>
                  <a:srgbClr val="D73A49"/>
                </a:solidFill>
                <a:latin typeface="Courier New"/>
                <a:ea typeface="Courier New"/>
                <a:cs typeface="Courier New"/>
                <a:sym typeface="Courier New"/>
              </a:rPr>
              <a:t>function</a:t>
            </a:r>
            <a:r>
              <a:rPr lang="en" sz="1300">
                <a:solidFill>
                  <a:srgbClr val="333333"/>
                </a:solidFill>
                <a:latin typeface="Courier New"/>
                <a:ea typeface="Courier New"/>
                <a:cs typeface="Courier New"/>
                <a:sym typeface="Courier New"/>
              </a:rPr>
              <a:t> </a:t>
            </a:r>
            <a:r>
              <a:rPr lang="en" sz="1300">
                <a:solidFill>
                  <a:srgbClr val="6F42C1"/>
                </a:solidFill>
                <a:latin typeface="Courier New"/>
                <a:ea typeface="Courier New"/>
                <a:cs typeface="Courier New"/>
                <a:sym typeface="Courier New"/>
              </a:rPr>
              <a:t>mostrarPedido</a:t>
            </a:r>
            <a:r>
              <a:rPr lang="en" sz="1300">
                <a:solidFill>
                  <a:srgbClr val="333333"/>
                </a:solidFill>
                <a:latin typeface="Courier New"/>
                <a:ea typeface="Courier New"/>
                <a:cs typeface="Courier New"/>
                <a:sym typeface="Courier New"/>
              </a:rPr>
              <a:t>(){</a:t>
            </a:r>
            <a:r>
              <a:rPr lang="en" sz="1300">
                <a:solidFill>
                  <a:srgbClr val="6A737D"/>
                </a:solidFill>
                <a:latin typeface="Courier New"/>
                <a:ea typeface="Courier New"/>
                <a:cs typeface="Courier New"/>
                <a:sym typeface="Courier New"/>
              </a:rPr>
              <a:t>/*...*/</a:t>
            </a:r>
            <a:r>
              <a:rPr lang="en" sz="1300">
                <a:solidFill>
                  <a:srgbClr val="333333"/>
                </a:solidFill>
                <a:latin typeface="Courier New"/>
                <a:ea typeface="Courier New"/>
                <a:cs typeface="Courier New"/>
                <a:sym typeface="Courier New"/>
              </a:rPr>
              <a:t>}</a:t>
            </a:r>
            <a:endParaRPr sz="1300">
              <a:solidFill>
                <a:srgbClr val="333333"/>
              </a:solidFill>
              <a:latin typeface="Courier New"/>
              <a:ea typeface="Courier New"/>
              <a:cs typeface="Courier New"/>
              <a:sym typeface="Courier New"/>
            </a:endParaRPr>
          </a:p>
          <a:p>
            <a:pPr indent="0" lvl="0" marL="0" rtl="0" algn="l">
              <a:lnSpc>
                <a:spcPct val="156666"/>
              </a:lnSpc>
              <a:spcBef>
                <a:spcPts val="0"/>
              </a:spcBef>
              <a:spcAft>
                <a:spcPts val="0"/>
              </a:spcAft>
              <a:buSzPts val="1018"/>
              <a:buNone/>
            </a:pPr>
            <a:r>
              <a:t/>
            </a:r>
            <a:endParaRPr sz="1300">
              <a:solidFill>
                <a:srgbClr val="333333"/>
              </a:solidFill>
              <a:latin typeface="Courier New"/>
              <a:ea typeface="Courier New"/>
              <a:cs typeface="Courier New"/>
              <a:sym typeface="Courier New"/>
            </a:endParaRPr>
          </a:p>
          <a:p>
            <a:pPr indent="0" lvl="0" marL="0" rtl="0" algn="l">
              <a:lnSpc>
                <a:spcPct val="156666"/>
              </a:lnSpc>
              <a:spcBef>
                <a:spcPts val="0"/>
              </a:spcBef>
              <a:spcAft>
                <a:spcPts val="0"/>
              </a:spcAft>
              <a:buSzPts val="1018"/>
              <a:buNone/>
            </a:pPr>
            <a:r>
              <a:rPr lang="en" sz="1300">
                <a:solidFill>
                  <a:srgbClr val="333333"/>
                </a:solidFill>
                <a:latin typeface="Courier New"/>
                <a:ea typeface="Courier New"/>
                <a:cs typeface="Courier New"/>
                <a:sym typeface="Courier New"/>
              </a:rPr>
              <a:t>   </a:t>
            </a:r>
            <a:r>
              <a:rPr lang="en" sz="1300">
                <a:solidFill>
                  <a:srgbClr val="D73A49"/>
                </a:solidFill>
                <a:latin typeface="Courier New"/>
                <a:ea typeface="Courier New"/>
                <a:cs typeface="Courier New"/>
                <a:sym typeface="Courier New"/>
              </a:rPr>
              <a:t>public</a:t>
            </a:r>
            <a:r>
              <a:rPr lang="en" sz="1300">
                <a:solidFill>
                  <a:srgbClr val="333333"/>
                </a:solidFill>
                <a:latin typeface="Courier New"/>
                <a:ea typeface="Courier New"/>
                <a:cs typeface="Courier New"/>
                <a:sym typeface="Courier New"/>
              </a:rPr>
              <a:t> </a:t>
            </a:r>
            <a:r>
              <a:rPr lang="en" sz="1300">
                <a:solidFill>
                  <a:srgbClr val="D73A49"/>
                </a:solidFill>
                <a:latin typeface="Courier New"/>
                <a:ea typeface="Courier New"/>
                <a:cs typeface="Courier New"/>
                <a:sym typeface="Courier New"/>
              </a:rPr>
              <a:t>function</a:t>
            </a:r>
            <a:r>
              <a:rPr lang="en" sz="1300">
                <a:solidFill>
                  <a:srgbClr val="333333"/>
                </a:solidFill>
                <a:latin typeface="Courier New"/>
                <a:ea typeface="Courier New"/>
                <a:cs typeface="Courier New"/>
                <a:sym typeface="Courier New"/>
              </a:rPr>
              <a:t> </a:t>
            </a:r>
            <a:r>
              <a:rPr lang="en" sz="1300">
                <a:solidFill>
                  <a:srgbClr val="6F42C1"/>
                </a:solidFill>
                <a:latin typeface="Courier New"/>
                <a:ea typeface="Courier New"/>
                <a:cs typeface="Courier New"/>
                <a:sym typeface="Courier New"/>
              </a:rPr>
              <a:t>carregar</a:t>
            </a:r>
            <a:r>
              <a:rPr lang="en" sz="1300">
                <a:solidFill>
                  <a:srgbClr val="333333"/>
                </a:solidFill>
                <a:latin typeface="Courier New"/>
                <a:ea typeface="Courier New"/>
                <a:cs typeface="Courier New"/>
                <a:sym typeface="Courier New"/>
              </a:rPr>
              <a:t>(){</a:t>
            </a:r>
            <a:r>
              <a:rPr lang="en" sz="1300">
                <a:solidFill>
                  <a:srgbClr val="6A737D"/>
                </a:solidFill>
                <a:latin typeface="Courier New"/>
                <a:ea typeface="Courier New"/>
                <a:cs typeface="Courier New"/>
                <a:sym typeface="Courier New"/>
              </a:rPr>
              <a:t>/*...*/</a:t>
            </a:r>
            <a:r>
              <a:rPr lang="en" sz="1300">
                <a:solidFill>
                  <a:srgbClr val="333333"/>
                </a:solidFill>
                <a:latin typeface="Courier New"/>
                <a:ea typeface="Courier New"/>
                <a:cs typeface="Courier New"/>
                <a:sym typeface="Courier New"/>
              </a:rPr>
              <a:t>}</a:t>
            </a:r>
            <a:endParaRPr sz="1300">
              <a:solidFill>
                <a:srgbClr val="333333"/>
              </a:solidFill>
              <a:latin typeface="Courier New"/>
              <a:ea typeface="Courier New"/>
              <a:cs typeface="Courier New"/>
              <a:sym typeface="Courier New"/>
            </a:endParaRPr>
          </a:p>
          <a:p>
            <a:pPr indent="0" lvl="0" marL="0" rtl="0" algn="l">
              <a:lnSpc>
                <a:spcPct val="156666"/>
              </a:lnSpc>
              <a:spcBef>
                <a:spcPts val="0"/>
              </a:spcBef>
              <a:spcAft>
                <a:spcPts val="0"/>
              </a:spcAft>
              <a:buSzPts val="1018"/>
              <a:buNone/>
            </a:pPr>
            <a:r>
              <a:rPr lang="en" sz="1300">
                <a:solidFill>
                  <a:srgbClr val="333333"/>
                </a:solidFill>
                <a:latin typeface="Courier New"/>
                <a:ea typeface="Courier New"/>
                <a:cs typeface="Courier New"/>
                <a:sym typeface="Courier New"/>
              </a:rPr>
              <a:t>   </a:t>
            </a:r>
            <a:r>
              <a:rPr lang="en" sz="1300">
                <a:solidFill>
                  <a:srgbClr val="D73A49"/>
                </a:solidFill>
                <a:latin typeface="Courier New"/>
                <a:ea typeface="Courier New"/>
                <a:cs typeface="Courier New"/>
                <a:sym typeface="Courier New"/>
              </a:rPr>
              <a:t>public</a:t>
            </a:r>
            <a:r>
              <a:rPr lang="en" sz="1300">
                <a:solidFill>
                  <a:srgbClr val="333333"/>
                </a:solidFill>
                <a:latin typeface="Courier New"/>
                <a:ea typeface="Courier New"/>
                <a:cs typeface="Courier New"/>
                <a:sym typeface="Courier New"/>
              </a:rPr>
              <a:t> </a:t>
            </a:r>
            <a:r>
              <a:rPr lang="en" sz="1300">
                <a:solidFill>
                  <a:srgbClr val="D73A49"/>
                </a:solidFill>
                <a:latin typeface="Courier New"/>
                <a:ea typeface="Courier New"/>
                <a:cs typeface="Courier New"/>
                <a:sym typeface="Courier New"/>
              </a:rPr>
              <a:t>function</a:t>
            </a:r>
            <a:r>
              <a:rPr lang="en" sz="1300">
                <a:solidFill>
                  <a:srgbClr val="333333"/>
                </a:solidFill>
                <a:latin typeface="Courier New"/>
                <a:ea typeface="Courier New"/>
                <a:cs typeface="Courier New"/>
                <a:sym typeface="Courier New"/>
              </a:rPr>
              <a:t> </a:t>
            </a:r>
            <a:r>
              <a:rPr lang="en" sz="1300">
                <a:solidFill>
                  <a:srgbClr val="6F42C1"/>
                </a:solidFill>
                <a:latin typeface="Courier New"/>
                <a:ea typeface="Courier New"/>
                <a:cs typeface="Courier New"/>
                <a:sym typeface="Courier New"/>
              </a:rPr>
              <a:t>salvar</a:t>
            </a:r>
            <a:r>
              <a:rPr lang="en" sz="1300">
                <a:solidFill>
                  <a:srgbClr val="333333"/>
                </a:solidFill>
                <a:latin typeface="Courier New"/>
                <a:ea typeface="Courier New"/>
                <a:cs typeface="Courier New"/>
                <a:sym typeface="Courier New"/>
              </a:rPr>
              <a:t>(){</a:t>
            </a:r>
            <a:r>
              <a:rPr lang="en" sz="1300">
                <a:solidFill>
                  <a:srgbClr val="6A737D"/>
                </a:solidFill>
                <a:latin typeface="Courier New"/>
                <a:ea typeface="Courier New"/>
                <a:cs typeface="Courier New"/>
                <a:sym typeface="Courier New"/>
              </a:rPr>
              <a:t>/*...*/</a:t>
            </a:r>
            <a:r>
              <a:rPr lang="en" sz="1300">
                <a:solidFill>
                  <a:srgbClr val="333333"/>
                </a:solidFill>
                <a:latin typeface="Courier New"/>
                <a:ea typeface="Courier New"/>
                <a:cs typeface="Courier New"/>
                <a:sym typeface="Courier New"/>
              </a:rPr>
              <a:t>}</a:t>
            </a:r>
            <a:endParaRPr sz="1300">
              <a:solidFill>
                <a:srgbClr val="333333"/>
              </a:solidFill>
              <a:latin typeface="Courier New"/>
              <a:ea typeface="Courier New"/>
              <a:cs typeface="Courier New"/>
              <a:sym typeface="Courier New"/>
            </a:endParaRPr>
          </a:p>
          <a:p>
            <a:pPr indent="0" lvl="0" marL="0" rtl="0" algn="l">
              <a:lnSpc>
                <a:spcPct val="156666"/>
              </a:lnSpc>
              <a:spcBef>
                <a:spcPts val="0"/>
              </a:spcBef>
              <a:spcAft>
                <a:spcPts val="0"/>
              </a:spcAft>
              <a:buSzPts val="1018"/>
              <a:buNone/>
            </a:pPr>
            <a:r>
              <a:rPr lang="en" sz="1300">
                <a:solidFill>
                  <a:srgbClr val="333333"/>
                </a:solidFill>
                <a:latin typeface="Courier New"/>
                <a:ea typeface="Courier New"/>
                <a:cs typeface="Courier New"/>
                <a:sym typeface="Courier New"/>
              </a:rPr>
              <a:t>}</a:t>
            </a:r>
            <a:endParaRPr sz="1300"/>
          </a:p>
        </p:txBody>
      </p:sp>
      <p:pic>
        <p:nvPicPr>
          <p:cNvPr id="82" name="Google Shape;82;p17"/>
          <p:cNvPicPr preferRelativeResize="0"/>
          <p:nvPr/>
        </p:nvPicPr>
        <p:blipFill>
          <a:blip r:embed="rId3">
            <a:alphaModFix/>
          </a:blip>
          <a:stretch>
            <a:fillRect/>
          </a:stretch>
        </p:blipFill>
        <p:spPr>
          <a:xfrm>
            <a:off x="4348850" y="4723450"/>
            <a:ext cx="334400" cy="3344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8"/>
          <p:cNvSpPr txBox="1"/>
          <p:nvPr>
            <p:ph type="title"/>
          </p:nvPr>
        </p:nvSpPr>
        <p:spPr>
          <a:xfrm>
            <a:off x="311700" y="364950"/>
            <a:ext cx="8520600" cy="733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Single responsibility</a:t>
            </a:r>
            <a:endParaRPr/>
          </a:p>
        </p:txBody>
      </p:sp>
      <p:sp>
        <p:nvSpPr>
          <p:cNvPr id="88" name="Google Shape;88;p18"/>
          <p:cNvSpPr txBox="1"/>
          <p:nvPr>
            <p:ph idx="1" type="body"/>
          </p:nvPr>
        </p:nvSpPr>
        <p:spPr>
          <a:xfrm>
            <a:off x="456900" y="1314775"/>
            <a:ext cx="8603100" cy="3447900"/>
          </a:xfrm>
          <a:prstGeom prst="rect">
            <a:avLst/>
          </a:prstGeom>
        </p:spPr>
        <p:txBody>
          <a:bodyPr anchorCtr="0" anchor="t" bIns="91425" lIns="91425" spcFirstLastPara="1" rIns="91425" wrap="square" tIns="91425">
            <a:noAutofit/>
          </a:bodyPr>
          <a:lstStyle/>
          <a:p>
            <a:pPr indent="0" lvl="0" marL="0" rtl="0" algn="l">
              <a:lnSpc>
                <a:spcPct val="166666"/>
              </a:lnSpc>
              <a:spcBef>
                <a:spcPts val="0"/>
              </a:spcBef>
              <a:spcAft>
                <a:spcPts val="0"/>
              </a:spcAft>
              <a:buNone/>
            </a:pPr>
            <a:r>
              <a:rPr lang="en" sz="1200">
                <a:solidFill>
                  <a:srgbClr val="D73A49"/>
                </a:solidFill>
                <a:latin typeface="Courier New"/>
                <a:ea typeface="Courier New"/>
                <a:cs typeface="Courier New"/>
                <a:sym typeface="Courier New"/>
              </a:rPr>
              <a:t>class</a:t>
            </a:r>
            <a:r>
              <a:rPr lang="en" sz="1200">
                <a:solidFill>
                  <a:srgbClr val="333333"/>
                </a:solidFill>
                <a:latin typeface="Courier New"/>
                <a:ea typeface="Courier New"/>
                <a:cs typeface="Courier New"/>
                <a:sym typeface="Courier New"/>
              </a:rPr>
              <a:t> </a:t>
            </a:r>
            <a:r>
              <a:rPr lang="en" sz="1200">
                <a:solidFill>
                  <a:srgbClr val="E36209"/>
                </a:solidFill>
                <a:latin typeface="Courier New"/>
                <a:ea typeface="Courier New"/>
                <a:cs typeface="Courier New"/>
                <a:sym typeface="Courier New"/>
              </a:rPr>
              <a:t>Pedido </a:t>
            </a:r>
            <a:r>
              <a:rPr lang="en" sz="1200">
                <a:solidFill>
                  <a:srgbClr val="333333"/>
                </a:solidFill>
                <a:latin typeface="Courier New"/>
                <a:ea typeface="Courier New"/>
                <a:cs typeface="Courier New"/>
                <a:sym typeface="Courier New"/>
              </a:rPr>
              <a:t>{</a:t>
            </a:r>
            <a:endParaRPr sz="1200">
              <a:solidFill>
                <a:srgbClr val="333333"/>
              </a:solidFill>
              <a:latin typeface="Courier New"/>
              <a:ea typeface="Courier New"/>
              <a:cs typeface="Courier New"/>
              <a:sym typeface="Courier New"/>
            </a:endParaRPr>
          </a:p>
          <a:p>
            <a:pPr indent="0" lvl="0" marL="0" rtl="0" algn="l">
              <a:lnSpc>
                <a:spcPct val="166666"/>
              </a:lnSpc>
              <a:spcBef>
                <a:spcPts val="0"/>
              </a:spcBef>
              <a:spcAft>
                <a:spcPts val="0"/>
              </a:spcAft>
              <a:buNone/>
            </a:pPr>
            <a:r>
              <a:rPr lang="en" sz="1200">
                <a:solidFill>
                  <a:srgbClr val="333333"/>
                </a:solidFill>
                <a:latin typeface="Courier New"/>
                <a:ea typeface="Courier New"/>
                <a:cs typeface="Courier New"/>
                <a:sym typeface="Courier New"/>
              </a:rPr>
              <a:t>   </a:t>
            </a:r>
            <a:r>
              <a:rPr lang="en" sz="1200">
                <a:solidFill>
                  <a:srgbClr val="D73A49"/>
                </a:solidFill>
                <a:latin typeface="Courier New"/>
                <a:ea typeface="Courier New"/>
                <a:cs typeface="Courier New"/>
                <a:sym typeface="Courier New"/>
              </a:rPr>
              <a:t>public</a:t>
            </a:r>
            <a:r>
              <a:rPr lang="en" sz="1200">
                <a:solidFill>
                  <a:srgbClr val="333333"/>
                </a:solidFill>
                <a:latin typeface="Courier New"/>
                <a:ea typeface="Courier New"/>
                <a:cs typeface="Courier New"/>
                <a:sym typeface="Courier New"/>
              </a:rPr>
              <a:t> </a:t>
            </a:r>
            <a:r>
              <a:rPr lang="en" sz="1200">
                <a:solidFill>
                  <a:srgbClr val="D73A49"/>
                </a:solidFill>
                <a:latin typeface="Courier New"/>
                <a:ea typeface="Courier New"/>
                <a:cs typeface="Courier New"/>
                <a:sym typeface="Courier New"/>
              </a:rPr>
              <a:t>function</a:t>
            </a:r>
            <a:r>
              <a:rPr lang="en" sz="1200">
                <a:solidFill>
                  <a:srgbClr val="333333"/>
                </a:solidFill>
                <a:latin typeface="Courier New"/>
                <a:ea typeface="Courier New"/>
                <a:cs typeface="Courier New"/>
                <a:sym typeface="Courier New"/>
              </a:rPr>
              <a:t> </a:t>
            </a:r>
            <a:r>
              <a:rPr lang="en" sz="1200">
                <a:solidFill>
                  <a:srgbClr val="6F42C1"/>
                </a:solidFill>
                <a:latin typeface="Courier New"/>
                <a:ea typeface="Courier New"/>
                <a:cs typeface="Courier New"/>
                <a:sym typeface="Courier New"/>
              </a:rPr>
              <a:t>calcularTotalSoma</a:t>
            </a:r>
            <a:r>
              <a:rPr lang="en" sz="1200">
                <a:solidFill>
                  <a:srgbClr val="333333"/>
                </a:solidFill>
                <a:latin typeface="Courier New"/>
                <a:ea typeface="Courier New"/>
                <a:cs typeface="Courier New"/>
                <a:sym typeface="Courier New"/>
              </a:rPr>
              <a:t>(){</a:t>
            </a:r>
            <a:r>
              <a:rPr lang="en" sz="1200">
                <a:solidFill>
                  <a:srgbClr val="6A737D"/>
                </a:solidFill>
                <a:latin typeface="Courier New"/>
                <a:ea typeface="Courier New"/>
                <a:cs typeface="Courier New"/>
                <a:sym typeface="Courier New"/>
              </a:rPr>
              <a:t>/*...*/</a:t>
            </a:r>
            <a:r>
              <a:rPr lang="en" sz="1200">
                <a:solidFill>
                  <a:srgbClr val="333333"/>
                </a:solidFill>
                <a:latin typeface="Courier New"/>
                <a:ea typeface="Courier New"/>
                <a:cs typeface="Courier New"/>
                <a:sym typeface="Courier New"/>
              </a:rPr>
              <a:t>}</a:t>
            </a:r>
            <a:endParaRPr sz="1200">
              <a:solidFill>
                <a:srgbClr val="333333"/>
              </a:solidFill>
              <a:latin typeface="Courier New"/>
              <a:ea typeface="Courier New"/>
              <a:cs typeface="Courier New"/>
              <a:sym typeface="Courier New"/>
            </a:endParaRPr>
          </a:p>
          <a:p>
            <a:pPr indent="0" lvl="0" marL="0" rtl="0" algn="l">
              <a:lnSpc>
                <a:spcPct val="166666"/>
              </a:lnSpc>
              <a:spcBef>
                <a:spcPts val="0"/>
              </a:spcBef>
              <a:spcAft>
                <a:spcPts val="0"/>
              </a:spcAft>
              <a:buNone/>
            </a:pPr>
            <a:r>
              <a:rPr lang="en" sz="1200">
                <a:solidFill>
                  <a:srgbClr val="333333"/>
                </a:solidFill>
                <a:latin typeface="Courier New"/>
                <a:ea typeface="Courier New"/>
                <a:cs typeface="Courier New"/>
                <a:sym typeface="Courier New"/>
              </a:rPr>
              <a:t>   </a:t>
            </a:r>
            <a:r>
              <a:rPr lang="en" sz="1200">
                <a:solidFill>
                  <a:srgbClr val="D73A49"/>
                </a:solidFill>
                <a:latin typeface="Courier New"/>
                <a:ea typeface="Courier New"/>
                <a:cs typeface="Courier New"/>
                <a:sym typeface="Courier New"/>
              </a:rPr>
              <a:t>public</a:t>
            </a:r>
            <a:r>
              <a:rPr lang="en" sz="1200">
                <a:solidFill>
                  <a:srgbClr val="333333"/>
                </a:solidFill>
                <a:latin typeface="Courier New"/>
                <a:ea typeface="Courier New"/>
                <a:cs typeface="Courier New"/>
                <a:sym typeface="Courier New"/>
              </a:rPr>
              <a:t> </a:t>
            </a:r>
            <a:r>
              <a:rPr lang="en" sz="1200">
                <a:solidFill>
                  <a:srgbClr val="D73A49"/>
                </a:solidFill>
                <a:latin typeface="Courier New"/>
                <a:ea typeface="Courier New"/>
                <a:cs typeface="Courier New"/>
                <a:sym typeface="Courier New"/>
              </a:rPr>
              <a:t>function</a:t>
            </a:r>
            <a:r>
              <a:rPr lang="en" sz="1200">
                <a:solidFill>
                  <a:srgbClr val="333333"/>
                </a:solidFill>
                <a:latin typeface="Courier New"/>
                <a:ea typeface="Courier New"/>
                <a:cs typeface="Courier New"/>
                <a:sym typeface="Courier New"/>
              </a:rPr>
              <a:t> </a:t>
            </a:r>
            <a:r>
              <a:rPr lang="en" sz="1200">
                <a:solidFill>
                  <a:srgbClr val="6F42C1"/>
                </a:solidFill>
                <a:latin typeface="Courier New"/>
                <a:ea typeface="Courier New"/>
                <a:cs typeface="Courier New"/>
                <a:sym typeface="Courier New"/>
              </a:rPr>
              <a:t>adicionarItem</a:t>
            </a:r>
            <a:r>
              <a:rPr lang="en" sz="1200">
                <a:solidFill>
                  <a:srgbClr val="333333"/>
                </a:solidFill>
                <a:latin typeface="Courier New"/>
                <a:ea typeface="Courier New"/>
                <a:cs typeface="Courier New"/>
                <a:sym typeface="Courier New"/>
              </a:rPr>
              <a:t>(</a:t>
            </a:r>
            <a:r>
              <a:rPr lang="en" sz="1200">
                <a:solidFill>
                  <a:srgbClr val="005CC5"/>
                </a:solidFill>
                <a:latin typeface="Courier New"/>
                <a:ea typeface="Courier New"/>
                <a:cs typeface="Courier New"/>
                <a:sym typeface="Courier New"/>
              </a:rPr>
              <a:t>$</a:t>
            </a:r>
            <a:r>
              <a:rPr lang="en" sz="1200">
                <a:solidFill>
                  <a:srgbClr val="333333"/>
                </a:solidFill>
                <a:latin typeface="Courier New"/>
                <a:ea typeface="Courier New"/>
                <a:cs typeface="Courier New"/>
                <a:sym typeface="Courier New"/>
              </a:rPr>
              <a:t>item){</a:t>
            </a:r>
            <a:r>
              <a:rPr lang="en" sz="1200">
                <a:solidFill>
                  <a:srgbClr val="6A737D"/>
                </a:solidFill>
                <a:latin typeface="Courier New"/>
                <a:ea typeface="Courier New"/>
                <a:cs typeface="Courier New"/>
                <a:sym typeface="Courier New"/>
              </a:rPr>
              <a:t>/*...*/</a:t>
            </a:r>
            <a:r>
              <a:rPr lang="en" sz="1200">
                <a:solidFill>
                  <a:srgbClr val="333333"/>
                </a:solidFill>
                <a:latin typeface="Courier New"/>
                <a:ea typeface="Courier New"/>
                <a:cs typeface="Courier New"/>
                <a:sym typeface="Courier New"/>
              </a:rPr>
              <a:t>}</a:t>
            </a:r>
            <a:endParaRPr sz="1200">
              <a:solidFill>
                <a:srgbClr val="333333"/>
              </a:solidFill>
              <a:latin typeface="Courier New"/>
              <a:ea typeface="Courier New"/>
              <a:cs typeface="Courier New"/>
              <a:sym typeface="Courier New"/>
            </a:endParaRPr>
          </a:p>
          <a:p>
            <a:pPr indent="0" lvl="0" marL="0" rtl="0" algn="l">
              <a:lnSpc>
                <a:spcPct val="166666"/>
              </a:lnSpc>
              <a:spcBef>
                <a:spcPts val="0"/>
              </a:spcBef>
              <a:spcAft>
                <a:spcPts val="0"/>
              </a:spcAft>
              <a:buNone/>
            </a:pPr>
            <a:r>
              <a:rPr lang="en" sz="1200">
                <a:solidFill>
                  <a:srgbClr val="333333"/>
                </a:solidFill>
                <a:latin typeface="Courier New"/>
                <a:ea typeface="Courier New"/>
                <a:cs typeface="Courier New"/>
                <a:sym typeface="Courier New"/>
              </a:rPr>
              <a:t>}</a:t>
            </a:r>
            <a:endParaRPr sz="1200">
              <a:solidFill>
                <a:srgbClr val="333333"/>
              </a:solidFill>
              <a:latin typeface="Courier New"/>
              <a:ea typeface="Courier New"/>
              <a:cs typeface="Courier New"/>
              <a:sym typeface="Courier New"/>
            </a:endParaRPr>
          </a:p>
          <a:p>
            <a:pPr indent="0" lvl="0" marL="0" rtl="0" algn="l">
              <a:lnSpc>
                <a:spcPct val="166666"/>
              </a:lnSpc>
              <a:spcBef>
                <a:spcPts val="0"/>
              </a:spcBef>
              <a:spcAft>
                <a:spcPts val="0"/>
              </a:spcAft>
              <a:buNone/>
            </a:pPr>
            <a:r>
              <a:rPr lang="en" sz="1200">
                <a:solidFill>
                  <a:srgbClr val="D73A49"/>
                </a:solidFill>
                <a:latin typeface="Courier New"/>
                <a:ea typeface="Courier New"/>
                <a:cs typeface="Courier New"/>
                <a:sym typeface="Courier New"/>
              </a:rPr>
              <a:t>class</a:t>
            </a:r>
            <a:r>
              <a:rPr lang="en" sz="1200">
                <a:solidFill>
                  <a:srgbClr val="333333"/>
                </a:solidFill>
                <a:latin typeface="Courier New"/>
                <a:ea typeface="Courier New"/>
                <a:cs typeface="Courier New"/>
                <a:sym typeface="Courier New"/>
              </a:rPr>
              <a:t> </a:t>
            </a:r>
            <a:r>
              <a:rPr lang="en" sz="1200">
                <a:solidFill>
                  <a:srgbClr val="E36209"/>
                </a:solidFill>
                <a:latin typeface="Courier New"/>
                <a:ea typeface="Courier New"/>
                <a:cs typeface="Courier New"/>
                <a:sym typeface="Courier New"/>
              </a:rPr>
              <a:t>PedidoRepository </a:t>
            </a:r>
            <a:r>
              <a:rPr lang="en" sz="1200">
                <a:solidFill>
                  <a:srgbClr val="333333"/>
                </a:solidFill>
                <a:latin typeface="Courier New"/>
                <a:ea typeface="Courier New"/>
                <a:cs typeface="Courier New"/>
                <a:sym typeface="Courier New"/>
              </a:rPr>
              <a:t>{</a:t>
            </a:r>
            <a:endParaRPr sz="1200">
              <a:solidFill>
                <a:srgbClr val="333333"/>
              </a:solidFill>
              <a:latin typeface="Courier New"/>
              <a:ea typeface="Courier New"/>
              <a:cs typeface="Courier New"/>
              <a:sym typeface="Courier New"/>
            </a:endParaRPr>
          </a:p>
          <a:p>
            <a:pPr indent="0" lvl="0" marL="0" rtl="0" algn="l">
              <a:lnSpc>
                <a:spcPct val="166666"/>
              </a:lnSpc>
              <a:spcBef>
                <a:spcPts val="0"/>
              </a:spcBef>
              <a:spcAft>
                <a:spcPts val="0"/>
              </a:spcAft>
              <a:buNone/>
            </a:pPr>
            <a:r>
              <a:rPr lang="en" sz="1200">
                <a:solidFill>
                  <a:srgbClr val="333333"/>
                </a:solidFill>
                <a:latin typeface="Courier New"/>
                <a:ea typeface="Courier New"/>
                <a:cs typeface="Courier New"/>
                <a:sym typeface="Courier New"/>
              </a:rPr>
              <a:t>   </a:t>
            </a:r>
            <a:r>
              <a:rPr lang="en" sz="1200">
                <a:solidFill>
                  <a:srgbClr val="D73A49"/>
                </a:solidFill>
                <a:latin typeface="Courier New"/>
                <a:ea typeface="Courier New"/>
                <a:cs typeface="Courier New"/>
                <a:sym typeface="Courier New"/>
              </a:rPr>
              <a:t>public</a:t>
            </a:r>
            <a:r>
              <a:rPr lang="en" sz="1200">
                <a:solidFill>
                  <a:srgbClr val="333333"/>
                </a:solidFill>
                <a:latin typeface="Courier New"/>
                <a:ea typeface="Courier New"/>
                <a:cs typeface="Courier New"/>
                <a:sym typeface="Courier New"/>
              </a:rPr>
              <a:t> </a:t>
            </a:r>
            <a:r>
              <a:rPr lang="en" sz="1200">
                <a:solidFill>
                  <a:srgbClr val="D73A49"/>
                </a:solidFill>
                <a:latin typeface="Courier New"/>
                <a:ea typeface="Courier New"/>
                <a:cs typeface="Courier New"/>
                <a:sym typeface="Courier New"/>
              </a:rPr>
              <a:t>function</a:t>
            </a:r>
            <a:r>
              <a:rPr lang="en" sz="1200">
                <a:solidFill>
                  <a:srgbClr val="333333"/>
                </a:solidFill>
                <a:latin typeface="Courier New"/>
                <a:ea typeface="Courier New"/>
                <a:cs typeface="Courier New"/>
                <a:sym typeface="Courier New"/>
              </a:rPr>
              <a:t> </a:t>
            </a:r>
            <a:r>
              <a:rPr lang="en" sz="1200">
                <a:solidFill>
                  <a:srgbClr val="6F42C1"/>
                </a:solidFill>
                <a:latin typeface="Courier New"/>
                <a:ea typeface="Courier New"/>
                <a:cs typeface="Courier New"/>
                <a:sym typeface="Courier New"/>
              </a:rPr>
              <a:t>carregar</a:t>
            </a:r>
            <a:r>
              <a:rPr lang="en" sz="1200">
                <a:solidFill>
                  <a:srgbClr val="333333"/>
                </a:solidFill>
                <a:latin typeface="Courier New"/>
                <a:ea typeface="Courier New"/>
                <a:cs typeface="Courier New"/>
                <a:sym typeface="Courier New"/>
              </a:rPr>
              <a:t>(</a:t>
            </a:r>
            <a:r>
              <a:rPr lang="en" sz="1200">
                <a:solidFill>
                  <a:srgbClr val="005CC5"/>
                </a:solidFill>
                <a:latin typeface="Courier New"/>
                <a:ea typeface="Courier New"/>
                <a:cs typeface="Courier New"/>
                <a:sym typeface="Courier New"/>
              </a:rPr>
              <a:t>$</a:t>
            </a:r>
            <a:r>
              <a:rPr lang="en" sz="1200">
                <a:solidFill>
                  <a:srgbClr val="333333"/>
                </a:solidFill>
                <a:latin typeface="Courier New"/>
                <a:ea typeface="Courier New"/>
                <a:cs typeface="Courier New"/>
                <a:sym typeface="Courier New"/>
              </a:rPr>
              <a:t>orderID){</a:t>
            </a:r>
            <a:r>
              <a:rPr lang="en" sz="1200">
                <a:solidFill>
                  <a:srgbClr val="6A737D"/>
                </a:solidFill>
                <a:latin typeface="Courier New"/>
                <a:ea typeface="Courier New"/>
                <a:cs typeface="Courier New"/>
                <a:sym typeface="Courier New"/>
              </a:rPr>
              <a:t>/*...*/</a:t>
            </a:r>
            <a:r>
              <a:rPr lang="en" sz="1200">
                <a:solidFill>
                  <a:srgbClr val="333333"/>
                </a:solidFill>
                <a:latin typeface="Courier New"/>
                <a:ea typeface="Courier New"/>
                <a:cs typeface="Courier New"/>
                <a:sym typeface="Courier New"/>
              </a:rPr>
              <a:t>}</a:t>
            </a:r>
            <a:endParaRPr sz="1200">
              <a:solidFill>
                <a:srgbClr val="333333"/>
              </a:solidFill>
              <a:latin typeface="Courier New"/>
              <a:ea typeface="Courier New"/>
              <a:cs typeface="Courier New"/>
              <a:sym typeface="Courier New"/>
            </a:endParaRPr>
          </a:p>
          <a:p>
            <a:pPr indent="0" lvl="0" marL="0" rtl="0" algn="l">
              <a:lnSpc>
                <a:spcPct val="166666"/>
              </a:lnSpc>
              <a:spcBef>
                <a:spcPts val="0"/>
              </a:spcBef>
              <a:spcAft>
                <a:spcPts val="0"/>
              </a:spcAft>
              <a:buNone/>
            </a:pPr>
            <a:r>
              <a:rPr lang="en" sz="1200">
                <a:solidFill>
                  <a:srgbClr val="333333"/>
                </a:solidFill>
                <a:latin typeface="Courier New"/>
                <a:ea typeface="Courier New"/>
                <a:cs typeface="Courier New"/>
                <a:sym typeface="Courier New"/>
              </a:rPr>
              <a:t>   </a:t>
            </a:r>
            <a:r>
              <a:rPr lang="en" sz="1200">
                <a:solidFill>
                  <a:srgbClr val="D73A49"/>
                </a:solidFill>
                <a:latin typeface="Courier New"/>
                <a:ea typeface="Courier New"/>
                <a:cs typeface="Courier New"/>
                <a:sym typeface="Courier New"/>
              </a:rPr>
              <a:t>public</a:t>
            </a:r>
            <a:r>
              <a:rPr lang="en" sz="1200">
                <a:solidFill>
                  <a:srgbClr val="333333"/>
                </a:solidFill>
                <a:latin typeface="Courier New"/>
                <a:ea typeface="Courier New"/>
                <a:cs typeface="Courier New"/>
                <a:sym typeface="Courier New"/>
              </a:rPr>
              <a:t> </a:t>
            </a:r>
            <a:r>
              <a:rPr lang="en" sz="1200">
                <a:solidFill>
                  <a:srgbClr val="D73A49"/>
                </a:solidFill>
                <a:latin typeface="Courier New"/>
                <a:ea typeface="Courier New"/>
                <a:cs typeface="Courier New"/>
                <a:sym typeface="Courier New"/>
              </a:rPr>
              <a:t>function</a:t>
            </a:r>
            <a:r>
              <a:rPr lang="en" sz="1200">
                <a:solidFill>
                  <a:srgbClr val="333333"/>
                </a:solidFill>
                <a:latin typeface="Courier New"/>
                <a:ea typeface="Courier New"/>
                <a:cs typeface="Courier New"/>
                <a:sym typeface="Courier New"/>
              </a:rPr>
              <a:t> </a:t>
            </a:r>
            <a:r>
              <a:rPr lang="en" sz="1200">
                <a:solidFill>
                  <a:srgbClr val="6F42C1"/>
                </a:solidFill>
                <a:latin typeface="Courier New"/>
                <a:ea typeface="Courier New"/>
                <a:cs typeface="Courier New"/>
                <a:sym typeface="Courier New"/>
              </a:rPr>
              <a:t>salvar</a:t>
            </a:r>
            <a:r>
              <a:rPr lang="en" sz="1200">
                <a:solidFill>
                  <a:srgbClr val="333333"/>
                </a:solidFill>
                <a:latin typeface="Courier New"/>
                <a:ea typeface="Courier New"/>
                <a:cs typeface="Courier New"/>
                <a:sym typeface="Courier New"/>
              </a:rPr>
              <a:t>(</a:t>
            </a:r>
            <a:r>
              <a:rPr lang="en" sz="1200">
                <a:solidFill>
                  <a:srgbClr val="005CC5"/>
                </a:solidFill>
                <a:latin typeface="Courier New"/>
                <a:ea typeface="Courier New"/>
                <a:cs typeface="Courier New"/>
                <a:sym typeface="Courier New"/>
              </a:rPr>
              <a:t>$</a:t>
            </a:r>
            <a:r>
              <a:rPr lang="en" sz="1200">
                <a:solidFill>
                  <a:srgbClr val="333333"/>
                </a:solidFill>
                <a:latin typeface="Courier New"/>
                <a:ea typeface="Courier New"/>
                <a:cs typeface="Courier New"/>
                <a:sym typeface="Courier New"/>
              </a:rPr>
              <a:t>order){</a:t>
            </a:r>
            <a:r>
              <a:rPr lang="en" sz="1200">
                <a:solidFill>
                  <a:srgbClr val="6A737D"/>
                </a:solidFill>
                <a:latin typeface="Courier New"/>
                <a:ea typeface="Courier New"/>
                <a:cs typeface="Courier New"/>
                <a:sym typeface="Courier New"/>
              </a:rPr>
              <a:t>/*...*/</a:t>
            </a:r>
            <a:r>
              <a:rPr lang="en" sz="1200">
                <a:solidFill>
                  <a:srgbClr val="333333"/>
                </a:solidFill>
                <a:latin typeface="Courier New"/>
                <a:ea typeface="Courier New"/>
                <a:cs typeface="Courier New"/>
                <a:sym typeface="Courier New"/>
              </a:rPr>
              <a:t>}</a:t>
            </a:r>
            <a:endParaRPr sz="1200">
              <a:solidFill>
                <a:srgbClr val="333333"/>
              </a:solidFill>
              <a:latin typeface="Courier New"/>
              <a:ea typeface="Courier New"/>
              <a:cs typeface="Courier New"/>
              <a:sym typeface="Courier New"/>
            </a:endParaRPr>
          </a:p>
          <a:p>
            <a:pPr indent="0" lvl="0" marL="0" rtl="0" algn="l">
              <a:lnSpc>
                <a:spcPct val="166666"/>
              </a:lnSpc>
              <a:spcBef>
                <a:spcPts val="0"/>
              </a:spcBef>
              <a:spcAft>
                <a:spcPts val="0"/>
              </a:spcAft>
              <a:buNone/>
            </a:pPr>
            <a:r>
              <a:rPr lang="en" sz="1200">
                <a:solidFill>
                  <a:srgbClr val="333333"/>
                </a:solidFill>
                <a:latin typeface="Courier New"/>
                <a:ea typeface="Courier New"/>
                <a:cs typeface="Courier New"/>
                <a:sym typeface="Courier New"/>
              </a:rPr>
              <a:t>}</a:t>
            </a:r>
            <a:endParaRPr sz="1200">
              <a:solidFill>
                <a:srgbClr val="333333"/>
              </a:solidFill>
              <a:latin typeface="Courier New"/>
              <a:ea typeface="Courier New"/>
              <a:cs typeface="Courier New"/>
              <a:sym typeface="Courier New"/>
            </a:endParaRPr>
          </a:p>
          <a:p>
            <a:pPr indent="0" lvl="0" marL="0" rtl="0" algn="l">
              <a:lnSpc>
                <a:spcPct val="166666"/>
              </a:lnSpc>
              <a:spcBef>
                <a:spcPts val="0"/>
              </a:spcBef>
              <a:spcAft>
                <a:spcPts val="0"/>
              </a:spcAft>
              <a:buNone/>
            </a:pPr>
            <a:r>
              <a:rPr lang="en" sz="1200">
                <a:solidFill>
                  <a:srgbClr val="D73A49"/>
                </a:solidFill>
                <a:latin typeface="Courier New"/>
                <a:ea typeface="Courier New"/>
                <a:cs typeface="Courier New"/>
                <a:sym typeface="Courier New"/>
              </a:rPr>
              <a:t>class</a:t>
            </a:r>
            <a:r>
              <a:rPr lang="en" sz="1200">
                <a:solidFill>
                  <a:srgbClr val="333333"/>
                </a:solidFill>
                <a:latin typeface="Courier New"/>
                <a:ea typeface="Courier New"/>
                <a:cs typeface="Courier New"/>
                <a:sym typeface="Courier New"/>
              </a:rPr>
              <a:t> </a:t>
            </a:r>
            <a:r>
              <a:rPr lang="en" sz="1200">
                <a:solidFill>
                  <a:srgbClr val="E36209"/>
                </a:solidFill>
                <a:latin typeface="Courier New"/>
                <a:ea typeface="Courier New"/>
                <a:cs typeface="Courier New"/>
                <a:sym typeface="Courier New"/>
              </a:rPr>
              <a:t>PedidoVizualisar </a:t>
            </a:r>
            <a:r>
              <a:rPr lang="en" sz="1200">
                <a:solidFill>
                  <a:srgbClr val="333333"/>
                </a:solidFill>
                <a:latin typeface="Courier New"/>
                <a:ea typeface="Courier New"/>
                <a:cs typeface="Courier New"/>
                <a:sym typeface="Courier New"/>
              </a:rPr>
              <a:t>{</a:t>
            </a:r>
            <a:endParaRPr sz="1200">
              <a:solidFill>
                <a:srgbClr val="333333"/>
              </a:solidFill>
              <a:latin typeface="Courier New"/>
              <a:ea typeface="Courier New"/>
              <a:cs typeface="Courier New"/>
              <a:sym typeface="Courier New"/>
            </a:endParaRPr>
          </a:p>
          <a:p>
            <a:pPr indent="0" lvl="0" marL="0" rtl="0" algn="l">
              <a:lnSpc>
                <a:spcPct val="166666"/>
              </a:lnSpc>
              <a:spcBef>
                <a:spcPts val="0"/>
              </a:spcBef>
              <a:spcAft>
                <a:spcPts val="0"/>
              </a:spcAft>
              <a:buNone/>
            </a:pPr>
            <a:r>
              <a:rPr lang="en" sz="1200">
                <a:solidFill>
                  <a:srgbClr val="333333"/>
                </a:solidFill>
                <a:latin typeface="Courier New"/>
                <a:ea typeface="Courier New"/>
                <a:cs typeface="Courier New"/>
                <a:sym typeface="Courier New"/>
              </a:rPr>
              <a:t>   </a:t>
            </a:r>
            <a:r>
              <a:rPr lang="en" sz="1200">
                <a:solidFill>
                  <a:srgbClr val="D73A49"/>
                </a:solidFill>
                <a:latin typeface="Courier New"/>
                <a:ea typeface="Courier New"/>
                <a:cs typeface="Courier New"/>
                <a:sym typeface="Courier New"/>
              </a:rPr>
              <a:t>public</a:t>
            </a:r>
            <a:r>
              <a:rPr lang="en" sz="1200">
                <a:solidFill>
                  <a:srgbClr val="333333"/>
                </a:solidFill>
                <a:latin typeface="Courier New"/>
                <a:ea typeface="Courier New"/>
                <a:cs typeface="Courier New"/>
                <a:sym typeface="Courier New"/>
              </a:rPr>
              <a:t> </a:t>
            </a:r>
            <a:r>
              <a:rPr lang="en" sz="1200">
                <a:solidFill>
                  <a:srgbClr val="D73A49"/>
                </a:solidFill>
                <a:latin typeface="Courier New"/>
                <a:ea typeface="Courier New"/>
                <a:cs typeface="Courier New"/>
                <a:sym typeface="Courier New"/>
              </a:rPr>
              <a:t>function</a:t>
            </a:r>
            <a:r>
              <a:rPr lang="en" sz="1200">
                <a:solidFill>
                  <a:srgbClr val="333333"/>
                </a:solidFill>
                <a:latin typeface="Courier New"/>
                <a:ea typeface="Courier New"/>
                <a:cs typeface="Courier New"/>
                <a:sym typeface="Courier New"/>
              </a:rPr>
              <a:t> </a:t>
            </a:r>
            <a:r>
              <a:rPr lang="en" sz="1200">
                <a:solidFill>
                  <a:srgbClr val="6F42C1"/>
                </a:solidFill>
                <a:latin typeface="Courier New"/>
                <a:ea typeface="Courier New"/>
                <a:cs typeface="Courier New"/>
                <a:sym typeface="Courier New"/>
              </a:rPr>
              <a:t>imprimirPedido</a:t>
            </a:r>
            <a:r>
              <a:rPr lang="en" sz="1200">
                <a:solidFill>
                  <a:srgbClr val="333333"/>
                </a:solidFill>
                <a:latin typeface="Courier New"/>
                <a:ea typeface="Courier New"/>
                <a:cs typeface="Courier New"/>
                <a:sym typeface="Courier New"/>
              </a:rPr>
              <a:t>(</a:t>
            </a:r>
            <a:r>
              <a:rPr lang="en" sz="1200">
                <a:solidFill>
                  <a:srgbClr val="005CC5"/>
                </a:solidFill>
                <a:latin typeface="Courier New"/>
                <a:ea typeface="Courier New"/>
                <a:cs typeface="Courier New"/>
                <a:sym typeface="Courier New"/>
              </a:rPr>
              <a:t>$</a:t>
            </a:r>
            <a:r>
              <a:rPr lang="en" sz="1200">
                <a:solidFill>
                  <a:srgbClr val="333333"/>
                </a:solidFill>
                <a:latin typeface="Courier New"/>
                <a:ea typeface="Courier New"/>
                <a:cs typeface="Courier New"/>
                <a:sym typeface="Courier New"/>
              </a:rPr>
              <a:t>order){</a:t>
            </a:r>
            <a:r>
              <a:rPr lang="en" sz="1200">
                <a:solidFill>
                  <a:srgbClr val="6A737D"/>
                </a:solidFill>
                <a:latin typeface="Courier New"/>
                <a:ea typeface="Courier New"/>
                <a:cs typeface="Courier New"/>
                <a:sym typeface="Courier New"/>
              </a:rPr>
              <a:t>/*...*/</a:t>
            </a:r>
            <a:r>
              <a:rPr lang="en" sz="1200">
                <a:solidFill>
                  <a:srgbClr val="333333"/>
                </a:solidFill>
                <a:latin typeface="Courier New"/>
                <a:ea typeface="Courier New"/>
                <a:cs typeface="Courier New"/>
                <a:sym typeface="Courier New"/>
              </a:rPr>
              <a:t>}</a:t>
            </a:r>
            <a:endParaRPr sz="1200">
              <a:solidFill>
                <a:srgbClr val="333333"/>
              </a:solidFill>
              <a:latin typeface="Courier New"/>
              <a:ea typeface="Courier New"/>
              <a:cs typeface="Courier New"/>
              <a:sym typeface="Courier New"/>
            </a:endParaRPr>
          </a:p>
          <a:p>
            <a:pPr indent="0" lvl="0" marL="0" rtl="0" algn="l">
              <a:lnSpc>
                <a:spcPct val="166666"/>
              </a:lnSpc>
              <a:spcBef>
                <a:spcPts val="0"/>
              </a:spcBef>
              <a:spcAft>
                <a:spcPts val="0"/>
              </a:spcAft>
              <a:buNone/>
            </a:pPr>
            <a:r>
              <a:rPr lang="en" sz="1200">
                <a:solidFill>
                  <a:srgbClr val="333333"/>
                </a:solidFill>
                <a:latin typeface="Courier New"/>
                <a:ea typeface="Courier New"/>
                <a:cs typeface="Courier New"/>
                <a:sym typeface="Courier New"/>
              </a:rPr>
              <a:t>   </a:t>
            </a:r>
            <a:r>
              <a:rPr lang="en" sz="1200">
                <a:solidFill>
                  <a:srgbClr val="D73A49"/>
                </a:solidFill>
                <a:latin typeface="Courier New"/>
                <a:ea typeface="Courier New"/>
                <a:cs typeface="Courier New"/>
                <a:sym typeface="Courier New"/>
              </a:rPr>
              <a:t>public</a:t>
            </a:r>
            <a:r>
              <a:rPr lang="en" sz="1200">
                <a:solidFill>
                  <a:srgbClr val="333333"/>
                </a:solidFill>
                <a:latin typeface="Courier New"/>
                <a:ea typeface="Courier New"/>
                <a:cs typeface="Courier New"/>
                <a:sym typeface="Courier New"/>
              </a:rPr>
              <a:t> </a:t>
            </a:r>
            <a:r>
              <a:rPr lang="en" sz="1200">
                <a:solidFill>
                  <a:srgbClr val="D73A49"/>
                </a:solidFill>
                <a:latin typeface="Courier New"/>
                <a:ea typeface="Courier New"/>
                <a:cs typeface="Courier New"/>
                <a:sym typeface="Courier New"/>
              </a:rPr>
              <a:t>function</a:t>
            </a:r>
            <a:r>
              <a:rPr lang="en" sz="1200">
                <a:solidFill>
                  <a:srgbClr val="333333"/>
                </a:solidFill>
                <a:latin typeface="Courier New"/>
                <a:ea typeface="Courier New"/>
                <a:cs typeface="Courier New"/>
                <a:sym typeface="Courier New"/>
              </a:rPr>
              <a:t> </a:t>
            </a:r>
            <a:r>
              <a:rPr lang="en" sz="1200">
                <a:solidFill>
                  <a:srgbClr val="6F42C1"/>
                </a:solidFill>
                <a:latin typeface="Courier New"/>
                <a:ea typeface="Courier New"/>
                <a:cs typeface="Courier New"/>
                <a:sym typeface="Courier New"/>
              </a:rPr>
              <a:t>mostrarPedido</a:t>
            </a:r>
            <a:r>
              <a:rPr lang="en" sz="1200">
                <a:solidFill>
                  <a:srgbClr val="333333"/>
                </a:solidFill>
                <a:latin typeface="Courier New"/>
                <a:ea typeface="Courier New"/>
                <a:cs typeface="Courier New"/>
                <a:sym typeface="Courier New"/>
              </a:rPr>
              <a:t>(</a:t>
            </a:r>
            <a:r>
              <a:rPr lang="en" sz="1200">
                <a:solidFill>
                  <a:srgbClr val="005CC5"/>
                </a:solidFill>
                <a:latin typeface="Courier New"/>
                <a:ea typeface="Courier New"/>
                <a:cs typeface="Courier New"/>
                <a:sym typeface="Courier New"/>
              </a:rPr>
              <a:t>$</a:t>
            </a:r>
            <a:r>
              <a:rPr lang="en" sz="1200">
                <a:solidFill>
                  <a:srgbClr val="333333"/>
                </a:solidFill>
                <a:latin typeface="Courier New"/>
                <a:ea typeface="Courier New"/>
                <a:cs typeface="Courier New"/>
                <a:sym typeface="Courier New"/>
              </a:rPr>
              <a:t>order){</a:t>
            </a:r>
            <a:r>
              <a:rPr lang="en" sz="1200">
                <a:solidFill>
                  <a:srgbClr val="6A737D"/>
                </a:solidFill>
                <a:latin typeface="Courier New"/>
                <a:ea typeface="Courier New"/>
                <a:cs typeface="Courier New"/>
                <a:sym typeface="Courier New"/>
              </a:rPr>
              <a:t>/*...*/</a:t>
            </a:r>
            <a:r>
              <a:rPr lang="en" sz="1200">
                <a:solidFill>
                  <a:srgbClr val="333333"/>
                </a:solidFill>
                <a:latin typeface="Courier New"/>
                <a:ea typeface="Courier New"/>
                <a:cs typeface="Courier New"/>
                <a:sym typeface="Courier New"/>
              </a:rPr>
              <a:t>}</a:t>
            </a:r>
            <a:endParaRPr sz="1200">
              <a:solidFill>
                <a:srgbClr val="333333"/>
              </a:solidFill>
              <a:latin typeface="Courier New"/>
              <a:ea typeface="Courier New"/>
              <a:cs typeface="Courier New"/>
              <a:sym typeface="Courier New"/>
            </a:endParaRPr>
          </a:p>
          <a:p>
            <a:pPr indent="0" lvl="0" marL="0" rtl="0" algn="l">
              <a:lnSpc>
                <a:spcPct val="166666"/>
              </a:lnSpc>
              <a:spcBef>
                <a:spcPts val="0"/>
              </a:spcBef>
              <a:spcAft>
                <a:spcPts val="0"/>
              </a:spcAft>
              <a:buNone/>
            </a:pPr>
            <a:r>
              <a:rPr lang="en" sz="1200">
                <a:solidFill>
                  <a:srgbClr val="333333"/>
                </a:solidFill>
                <a:latin typeface="Courier New"/>
                <a:ea typeface="Courier New"/>
                <a:cs typeface="Courier New"/>
                <a:sym typeface="Courier New"/>
              </a:rPr>
              <a:t>}</a:t>
            </a:r>
            <a:endParaRPr sz="1200">
              <a:solidFill>
                <a:srgbClr val="333333"/>
              </a:solidFill>
              <a:latin typeface="Courier New"/>
              <a:ea typeface="Courier New"/>
              <a:cs typeface="Courier New"/>
              <a:sym typeface="Courier New"/>
            </a:endParaRPr>
          </a:p>
          <a:p>
            <a:pPr indent="0" lvl="0" marL="0" rtl="0" algn="l">
              <a:lnSpc>
                <a:spcPct val="156666"/>
              </a:lnSpc>
              <a:spcBef>
                <a:spcPts val="0"/>
              </a:spcBef>
              <a:spcAft>
                <a:spcPts val="0"/>
              </a:spcAft>
              <a:buSzPts val="1018"/>
              <a:buNone/>
            </a:pPr>
            <a:r>
              <a:t/>
            </a:r>
            <a:endParaRPr sz="1200">
              <a:solidFill>
                <a:srgbClr val="333333"/>
              </a:solidFill>
              <a:latin typeface="Courier New"/>
              <a:ea typeface="Courier New"/>
              <a:cs typeface="Courier New"/>
              <a:sym typeface="Courier New"/>
            </a:endParaRPr>
          </a:p>
        </p:txBody>
      </p:sp>
      <p:pic>
        <p:nvPicPr>
          <p:cNvPr id="89" name="Google Shape;89;p18"/>
          <p:cNvPicPr preferRelativeResize="0"/>
          <p:nvPr/>
        </p:nvPicPr>
        <p:blipFill>
          <a:blip r:embed="rId3">
            <a:alphaModFix/>
          </a:blip>
          <a:stretch>
            <a:fillRect/>
          </a:stretch>
        </p:blipFill>
        <p:spPr>
          <a:xfrm>
            <a:off x="4591247" y="4762663"/>
            <a:ext cx="334400" cy="33486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Open/Closed</a:t>
            </a:r>
            <a:endParaRPr/>
          </a:p>
          <a:p>
            <a:pPr indent="0" lvl="0" marL="0" rtl="0" algn="l">
              <a:spcBef>
                <a:spcPts val="0"/>
              </a:spcBef>
              <a:spcAft>
                <a:spcPts val="0"/>
              </a:spcAft>
              <a:buNone/>
            </a:pPr>
            <a:r>
              <a:rPr lang="en" sz="2200">
                <a:solidFill>
                  <a:srgbClr val="292929"/>
                </a:solidFill>
              </a:rPr>
              <a:t>Aberto/Fechado</a:t>
            </a:r>
            <a:endParaRPr sz="2200">
              <a:solidFill>
                <a:srgbClr val="292929"/>
              </a:solidFill>
            </a:endParaRPr>
          </a:p>
        </p:txBody>
      </p:sp>
      <p:sp>
        <p:nvSpPr>
          <p:cNvPr id="95" name="Google Shape;95;p19"/>
          <p:cNvSpPr txBox="1"/>
          <p:nvPr>
            <p:ph idx="1" type="body"/>
          </p:nvPr>
        </p:nvSpPr>
        <p:spPr>
          <a:xfrm>
            <a:off x="311700" y="1544100"/>
            <a:ext cx="8520600" cy="1497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000"/>
              <a:t>O princípio aberto/fechado diz que seus componentes devem ser abertos para extensão e fechados para modificação.</a:t>
            </a:r>
            <a:endParaRPr sz="2000"/>
          </a:p>
          <a:p>
            <a:pPr indent="0" lvl="0" marL="0" rtl="0" algn="l">
              <a:spcBef>
                <a:spcPts val="1200"/>
              </a:spcBef>
              <a:spcAft>
                <a:spcPts val="1200"/>
              </a:spcAft>
              <a:buNone/>
            </a:pPr>
            <a:r>
              <a:t/>
            </a:r>
            <a:endParaRPr sz="20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20"/>
          <p:cNvSpPr txBox="1"/>
          <p:nvPr>
            <p:ph type="title"/>
          </p:nvPr>
        </p:nvSpPr>
        <p:spPr>
          <a:xfrm>
            <a:off x="311700" y="1402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Open/Closed</a:t>
            </a:r>
            <a:endParaRPr/>
          </a:p>
        </p:txBody>
      </p:sp>
      <p:sp>
        <p:nvSpPr>
          <p:cNvPr id="101" name="Google Shape;101;p20"/>
          <p:cNvSpPr txBox="1"/>
          <p:nvPr>
            <p:ph idx="1" type="body"/>
          </p:nvPr>
        </p:nvSpPr>
        <p:spPr>
          <a:xfrm>
            <a:off x="311700" y="859225"/>
            <a:ext cx="8448000" cy="39033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rgbClr val="D73A49"/>
                </a:solidFill>
                <a:latin typeface="Courier New"/>
                <a:ea typeface="Courier New"/>
                <a:cs typeface="Courier New"/>
                <a:sym typeface="Courier New"/>
              </a:rPr>
              <a:t>class</a:t>
            </a:r>
            <a:r>
              <a:rPr lang="en" sz="1200">
                <a:solidFill>
                  <a:srgbClr val="333333"/>
                </a:solidFill>
                <a:latin typeface="Courier New"/>
                <a:ea typeface="Courier New"/>
                <a:cs typeface="Courier New"/>
                <a:sym typeface="Courier New"/>
              </a:rPr>
              <a:t> </a:t>
            </a:r>
            <a:r>
              <a:rPr lang="en" sz="1200">
                <a:solidFill>
                  <a:srgbClr val="E36209"/>
                </a:solidFill>
                <a:latin typeface="Courier New"/>
                <a:ea typeface="Courier New"/>
                <a:cs typeface="Courier New"/>
                <a:sym typeface="Courier New"/>
              </a:rPr>
              <a:t>ContratoClt </a:t>
            </a:r>
            <a:r>
              <a:rPr lang="en" sz="1200">
                <a:solidFill>
                  <a:srgbClr val="333333"/>
                </a:solidFill>
                <a:latin typeface="Courier New"/>
                <a:ea typeface="Courier New"/>
                <a:cs typeface="Courier New"/>
                <a:sym typeface="Courier New"/>
              </a:rPr>
              <a:t>{</a:t>
            </a:r>
            <a:endParaRPr sz="1200">
              <a:solidFill>
                <a:srgbClr val="333333"/>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en" sz="1200">
                <a:solidFill>
                  <a:srgbClr val="333333"/>
                </a:solidFill>
                <a:latin typeface="Courier New"/>
                <a:ea typeface="Courier New"/>
                <a:cs typeface="Courier New"/>
                <a:sym typeface="Courier New"/>
              </a:rPr>
              <a:t>   </a:t>
            </a:r>
            <a:r>
              <a:rPr lang="en" sz="1200">
                <a:solidFill>
                  <a:srgbClr val="D73A49"/>
                </a:solidFill>
                <a:latin typeface="Courier New"/>
                <a:ea typeface="Courier New"/>
                <a:cs typeface="Courier New"/>
                <a:sym typeface="Courier New"/>
              </a:rPr>
              <a:t>public</a:t>
            </a:r>
            <a:r>
              <a:rPr lang="en" sz="1200">
                <a:solidFill>
                  <a:srgbClr val="333333"/>
                </a:solidFill>
                <a:latin typeface="Courier New"/>
                <a:ea typeface="Courier New"/>
                <a:cs typeface="Courier New"/>
                <a:sym typeface="Courier New"/>
              </a:rPr>
              <a:t> </a:t>
            </a:r>
            <a:r>
              <a:rPr lang="en" sz="1200">
                <a:solidFill>
                  <a:srgbClr val="D73A49"/>
                </a:solidFill>
                <a:latin typeface="Courier New"/>
                <a:ea typeface="Courier New"/>
                <a:cs typeface="Courier New"/>
                <a:sym typeface="Courier New"/>
              </a:rPr>
              <a:t>function</a:t>
            </a:r>
            <a:r>
              <a:rPr lang="en" sz="1200">
                <a:solidFill>
                  <a:srgbClr val="333333"/>
                </a:solidFill>
                <a:latin typeface="Courier New"/>
                <a:ea typeface="Courier New"/>
                <a:cs typeface="Courier New"/>
                <a:sym typeface="Courier New"/>
              </a:rPr>
              <a:t> </a:t>
            </a:r>
            <a:r>
              <a:rPr lang="en" sz="1200">
                <a:solidFill>
                  <a:srgbClr val="6F42C1"/>
                </a:solidFill>
                <a:latin typeface="Courier New"/>
                <a:ea typeface="Courier New"/>
                <a:cs typeface="Courier New"/>
                <a:sym typeface="Courier New"/>
              </a:rPr>
              <a:t>salario</a:t>
            </a:r>
            <a:r>
              <a:rPr lang="en" sz="1200">
                <a:solidFill>
                  <a:srgbClr val="333333"/>
                </a:solidFill>
                <a:latin typeface="Courier New"/>
                <a:ea typeface="Courier New"/>
                <a:cs typeface="Courier New"/>
                <a:sym typeface="Courier New"/>
              </a:rPr>
              <a:t>(){}</a:t>
            </a:r>
            <a:endParaRPr sz="1200">
              <a:solidFill>
                <a:srgbClr val="333333"/>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en" sz="1200">
                <a:solidFill>
                  <a:srgbClr val="333333"/>
                </a:solidFill>
                <a:latin typeface="Courier New"/>
                <a:ea typeface="Courier New"/>
                <a:cs typeface="Courier New"/>
                <a:sym typeface="Courier New"/>
              </a:rPr>
              <a:t>}</a:t>
            </a:r>
            <a:endParaRPr sz="1200">
              <a:solidFill>
                <a:srgbClr val="333333"/>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en" sz="1200">
                <a:solidFill>
                  <a:srgbClr val="D73A49"/>
                </a:solidFill>
                <a:latin typeface="Courier New"/>
                <a:ea typeface="Courier New"/>
                <a:cs typeface="Courier New"/>
                <a:sym typeface="Courier New"/>
              </a:rPr>
              <a:t>class</a:t>
            </a:r>
            <a:r>
              <a:rPr lang="en" sz="1200">
                <a:solidFill>
                  <a:srgbClr val="333333"/>
                </a:solidFill>
                <a:latin typeface="Courier New"/>
                <a:ea typeface="Courier New"/>
                <a:cs typeface="Courier New"/>
                <a:sym typeface="Courier New"/>
              </a:rPr>
              <a:t> </a:t>
            </a:r>
            <a:r>
              <a:rPr lang="en" sz="1200">
                <a:solidFill>
                  <a:srgbClr val="E36209"/>
                </a:solidFill>
                <a:latin typeface="Courier New"/>
                <a:ea typeface="Courier New"/>
                <a:cs typeface="Courier New"/>
                <a:sym typeface="Courier New"/>
              </a:rPr>
              <a:t>Estagio </a:t>
            </a:r>
            <a:r>
              <a:rPr lang="en" sz="1200">
                <a:solidFill>
                  <a:srgbClr val="333333"/>
                </a:solidFill>
                <a:latin typeface="Courier New"/>
                <a:ea typeface="Courier New"/>
                <a:cs typeface="Courier New"/>
                <a:sym typeface="Courier New"/>
              </a:rPr>
              <a:t>{</a:t>
            </a:r>
            <a:endParaRPr sz="1200">
              <a:solidFill>
                <a:srgbClr val="333333"/>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en" sz="1200">
                <a:solidFill>
                  <a:srgbClr val="333333"/>
                </a:solidFill>
                <a:latin typeface="Courier New"/>
                <a:ea typeface="Courier New"/>
                <a:cs typeface="Courier New"/>
                <a:sym typeface="Courier New"/>
              </a:rPr>
              <a:t>   </a:t>
            </a:r>
            <a:r>
              <a:rPr lang="en" sz="1200">
                <a:solidFill>
                  <a:srgbClr val="D73A49"/>
                </a:solidFill>
                <a:latin typeface="Courier New"/>
                <a:ea typeface="Courier New"/>
                <a:cs typeface="Courier New"/>
                <a:sym typeface="Courier New"/>
              </a:rPr>
              <a:t>public</a:t>
            </a:r>
            <a:r>
              <a:rPr lang="en" sz="1200">
                <a:solidFill>
                  <a:srgbClr val="333333"/>
                </a:solidFill>
                <a:latin typeface="Courier New"/>
                <a:ea typeface="Courier New"/>
                <a:cs typeface="Courier New"/>
                <a:sym typeface="Courier New"/>
              </a:rPr>
              <a:t> </a:t>
            </a:r>
            <a:r>
              <a:rPr lang="en" sz="1200">
                <a:solidFill>
                  <a:srgbClr val="D73A49"/>
                </a:solidFill>
                <a:latin typeface="Courier New"/>
                <a:ea typeface="Courier New"/>
                <a:cs typeface="Courier New"/>
                <a:sym typeface="Courier New"/>
              </a:rPr>
              <a:t>function</a:t>
            </a:r>
            <a:r>
              <a:rPr lang="en" sz="1200">
                <a:solidFill>
                  <a:srgbClr val="333333"/>
                </a:solidFill>
                <a:latin typeface="Courier New"/>
                <a:ea typeface="Courier New"/>
                <a:cs typeface="Courier New"/>
                <a:sym typeface="Courier New"/>
              </a:rPr>
              <a:t> </a:t>
            </a:r>
            <a:r>
              <a:rPr lang="en" sz="1200">
                <a:solidFill>
                  <a:srgbClr val="6F42C1"/>
                </a:solidFill>
                <a:latin typeface="Courier New"/>
                <a:ea typeface="Courier New"/>
                <a:cs typeface="Courier New"/>
                <a:sym typeface="Courier New"/>
              </a:rPr>
              <a:t>bolsaAuxilio</a:t>
            </a:r>
            <a:r>
              <a:rPr lang="en" sz="1200">
                <a:solidFill>
                  <a:srgbClr val="333333"/>
                </a:solidFill>
                <a:latin typeface="Courier New"/>
                <a:ea typeface="Courier New"/>
                <a:cs typeface="Courier New"/>
                <a:sym typeface="Courier New"/>
              </a:rPr>
              <a:t>(){}</a:t>
            </a:r>
            <a:endParaRPr sz="1200">
              <a:solidFill>
                <a:srgbClr val="333333"/>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en" sz="1200">
                <a:solidFill>
                  <a:srgbClr val="333333"/>
                </a:solidFill>
                <a:latin typeface="Courier New"/>
                <a:ea typeface="Courier New"/>
                <a:cs typeface="Courier New"/>
                <a:sym typeface="Courier New"/>
              </a:rPr>
              <a:t>}</a:t>
            </a:r>
            <a:endParaRPr sz="1200">
              <a:solidFill>
                <a:srgbClr val="333333"/>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en" sz="1200">
                <a:solidFill>
                  <a:srgbClr val="D73A49"/>
                </a:solidFill>
                <a:latin typeface="Courier New"/>
                <a:ea typeface="Courier New"/>
                <a:cs typeface="Courier New"/>
                <a:sym typeface="Courier New"/>
              </a:rPr>
              <a:t>class</a:t>
            </a:r>
            <a:r>
              <a:rPr lang="en" sz="1200">
                <a:solidFill>
                  <a:srgbClr val="333333"/>
                </a:solidFill>
                <a:latin typeface="Courier New"/>
                <a:ea typeface="Courier New"/>
                <a:cs typeface="Courier New"/>
                <a:sym typeface="Courier New"/>
              </a:rPr>
              <a:t> </a:t>
            </a:r>
            <a:r>
              <a:rPr lang="en" sz="1200">
                <a:solidFill>
                  <a:srgbClr val="E36209"/>
                </a:solidFill>
                <a:latin typeface="Courier New"/>
                <a:ea typeface="Courier New"/>
                <a:cs typeface="Courier New"/>
                <a:sym typeface="Courier New"/>
              </a:rPr>
              <a:t>FolhaDePagamento </a:t>
            </a:r>
            <a:r>
              <a:rPr lang="en" sz="1200">
                <a:solidFill>
                  <a:srgbClr val="333333"/>
                </a:solidFill>
                <a:latin typeface="Courier New"/>
                <a:ea typeface="Courier New"/>
                <a:cs typeface="Courier New"/>
                <a:sym typeface="Courier New"/>
              </a:rPr>
              <a:t>{</a:t>
            </a:r>
            <a:endParaRPr sz="1200">
              <a:solidFill>
                <a:srgbClr val="333333"/>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en" sz="1200">
                <a:solidFill>
                  <a:srgbClr val="333333"/>
                </a:solidFill>
                <a:latin typeface="Courier New"/>
                <a:ea typeface="Courier New"/>
                <a:cs typeface="Courier New"/>
                <a:sym typeface="Courier New"/>
              </a:rPr>
              <a:t>   </a:t>
            </a:r>
            <a:r>
              <a:rPr lang="en" sz="1200">
                <a:solidFill>
                  <a:srgbClr val="D73A49"/>
                </a:solidFill>
                <a:latin typeface="Courier New"/>
                <a:ea typeface="Courier New"/>
                <a:cs typeface="Courier New"/>
                <a:sym typeface="Courier New"/>
              </a:rPr>
              <a:t>protected</a:t>
            </a:r>
            <a:r>
              <a:rPr lang="en" sz="1200">
                <a:solidFill>
                  <a:srgbClr val="333333"/>
                </a:solidFill>
                <a:latin typeface="Courier New"/>
                <a:ea typeface="Courier New"/>
                <a:cs typeface="Courier New"/>
                <a:sym typeface="Courier New"/>
              </a:rPr>
              <a:t> </a:t>
            </a:r>
            <a:r>
              <a:rPr lang="en" sz="1200">
                <a:solidFill>
                  <a:srgbClr val="005CC5"/>
                </a:solidFill>
                <a:latin typeface="Courier New"/>
                <a:ea typeface="Courier New"/>
                <a:cs typeface="Courier New"/>
                <a:sym typeface="Courier New"/>
              </a:rPr>
              <a:t>$saldo</a:t>
            </a:r>
            <a:r>
              <a:rPr lang="en" sz="1200">
                <a:solidFill>
                  <a:srgbClr val="333333"/>
                </a:solidFill>
                <a:latin typeface="Courier New"/>
                <a:ea typeface="Courier New"/>
                <a:cs typeface="Courier New"/>
                <a:sym typeface="Courier New"/>
              </a:rPr>
              <a:t>;  </a:t>
            </a:r>
            <a:endParaRPr sz="1200">
              <a:solidFill>
                <a:srgbClr val="333333"/>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en" sz="1200">
                <a:solidFill>
                  <a:srgbClr val="333333"/>
                </a:solidFill>
                <a:latin typeface="Courier New"/>
                <a:ea typeface="Courier New"/>
                <a:cs typeface="Courier New"/>
                <a:sym typeface="Courier New"/>
              </a:rPr>
              <a:t>   </a:t>
            </a:r>
            <a:r>
              <a:rPr lang="en" sz="1200">
                <a:solidFill>
                  <a:srgbClr val="D73A49"/>
                </a:solidFill>
                <a:latin typeface="Courier New"/>
                <a:ea typeface="Courier New"/>
                <a:cs typeface="Courier New"/>
                <a:sym typeface="Courier New"/>
              </a:rPr>
              <a:t>public</a:t>
            </a:r>
            <a:r>
              <a:rPr lang="en" sz="1200">
                <a:solidFill>
                  <a:srgbClr val="333333"/>
                </a:solidFill>
                <a:latin typeface="Courier New"/>
                <a:ea typeface="Courier New"/>
                <a:cs typeface="Courier New"/>
                <a:sym typeface="Courier New"/>
              </a:rPr>
              <a:t> </a:t>
            </a:r>
            <a:r>
              <a:rPr lang="en" sz="1200">
                <a:solidFill>
                  <a:srgbClr val="D73A49"/>
                </a:solidFill>
                <a:latin typeface="Courier New"/>
                <a:ea typeface="Courier New"/>
                <a:cs typeface="Courier New"/>
                <a:sym typeface="Courier New"/>
              </a:rPr>
              <a:t>function</a:t>
            </a:r>
            <a:r>
              <a:rPr lang="en" sz="1200">
                <a:solidFill>
                  <a:srgbClr val="333333"/>
                </a:solidFill>
                <a:latin typeface="Courier New"/>
                <a:ea typeface="Courier New"/>
                <a:cs typeface="Courier New"/>
                <a:sym typeface="Courier New"/>
              </a:rPr>
              <a:t> </a:t>
            </a:r>
            <a:r>
              <a:rPr lang="en" sz="1200">
                <a:solidFill>
                  <a:srgbClr val="6F42C1"/>
                </a:solidFill>
                <a:latin typeface="Courier New"/>
                <a:ea typeface="Courier New"/>
                <a:cs typeface="Courier New"/>
                <a:sym typeface="Courier New"/>
              </a:rPr>
              <a:t>calcular</a:t>
            </a:r>
            <a:r>
              <a:rPr lang="en" sz="1200">
                <a:solidFill>
                  <a:srgbClr val="333333"/>
                </a:solidFill>
                <a:latin typeface="Courier New"/>
                <a:ea typeface="Courier New"/>
                <a:cs typeface="Courier New"/>
                <a:sym typeface="Courier New"/>
              </a:rPr>
              <a:t>(</a:t>
            </a:r>
            <a:r>
              <a:rPr lang="en" sz="1200">
                <a:solidFill>
                  <a:srgbClr val="005CC5"/>
                </a:solidFill>
                <a:latin typeface="Courier New"/>
                <a:ea typeface="Courier New"/>
                <a:cs typeface="Courier New"/>
                <a:sym typeface="Courier New"/>
              </a:rPr>
              <a:t>$</a:t>
            </a:r>
            <a:r>
              <a:rPr lang="en" sz="1200">
                <a:solidFill>
                  <a:srgbClr val="333333"/>
                </a:solidFill>
                <a:latin typeface="Courier New"/>
                <a:ea typeface="Courier New"/>
                <a:cs typeface="Courier New"/>
                <a:sym typeface="Courier New"/>
              </a:rPr>
              <a:t>funcionario)</a:t>
            </a:r>
            <a:endParaRPr sz="1200">
              <a:solidFill>
                <a:srgbClr val="333333"/>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en" sz="1200">
                <a:solidFill>
                  <a:srgbClr val="333333"/>
                </a:solidFill>
                <a:latin typeface="Courier New"/>
                <a:ea typeface="Courier New"/>
                <a:cs typeface="Courier New"/>
                <a:sym typeface="Courier New"/>
              </a:rPr>
              <a:t>   {</a:t>
            </a:r>
            <a:endParaRPr sz="1200">
              <a:solidFill>
                <a:srgbClr val="333333"/>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en" sz="1200">
                <a:solidFill>
                  <a:srgbClr val="333333"/>
                </a:solidFill>
                <a:latin typeface="Courier New"/>
                <a:ea typeface="Courier New"/>
                <a:cs typeface="Courier New"/>
                <a:sym typeface="Courier New"/>
              </a:rPr>
              <a:t>       </a:t>
            </a:r>
            <a:r>
              <a:rPr lang="en" sz="1200">
                <a:solidFill>
                  <a:srgbClr val="D73A49"/>
                </a:solidFill>
                <a:latin typeface="Courier New"/>
                <a:ea typeface="Courier New"/>
                <a:cs typeface="Courier New"/>
                <a:sym typeface="Courier New"/>
              </a:rPr>
              <a:t>if</a:t>
            </a:r>
            <a:r>
              <a:rPr lang="en" sz="1200">
                <a:solidFill>
                  <a:srgbClr val="333333"/>
                </a:solidFill>
                <a:latin typeface="Courier New"/>
                <a:ea typeface="Courier New"/>
                <a:cs typeface="Courier New"/>
                <a:sym typeface="Courier New"/>
              </a:rPr>
              <a:t> ( </a:t>
            </a:r>
            <a:r>
              <a:rPr lang="en" sz="1200">
                <a:solidFill>
                  <a:srgbClr val="005CC5"/>
                </a:solidFill>
                <a:latin typeface="Courier New"/>
                <a:ea typeface="Courier New"/>
                <a:cs typeface="Courier New"/>
                <a:sym typeface="Courier New"/>
              </a:rPr>
              <a:t>$</a:t>
            </a:r>
            <a:r>
              <a:rPr lang="en" sz="1200">
                <a:solidFill>
                  <a:srgbClr val="333333"/>
                </a:solidFill>
                <a:latin typeface="Courier New"/>
                <a:ea typeface="Courier New"/>
                <a:cs typeface="Courier New"/>
                <a:sym typeface="Courier New"/>
              </a:rPr>
              <a:t>funcionario instanceof </a:t>
            </a:r>
            <a:r>
              <a:rPr lang="en" sz="1200">
                <a:solidFill>
                  <a:srgbClr val="E36209"/>
                </a:solidFill>
                <a:latin typeface="Courier New"/>
                <a:ea typeface="Courier New"/>
                <a:cs typeface="Courier New"/>
                <a:sym typeface="Courier New"/>
              </a:rPr>
              <a:t>ContratoClt</a:t>
            </a:r>
            <a:r>
              <a:rPr lang="en" sz="1200">
                <a:solidFill>
                  <a:srgbClr val="333333"/>
                </a:solidFill>
                <a:latin typeface="Courier New"/>
                <a:ea typeface="Courier New"/>
                <a:cs typeface="Courier New"/>
                <a:sym typeface="Courier New"/>
              </a:rPr>
              <a:t> ) {</a:t>
            </a:r>
            <a:endParaRPr sz="1200">
              <a:solidFill>
                <a:srgbClr val="333333"/>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en" sz="1200">
                <a:solidFill>
                  <a:srgbClr val="333333"/>
                </a:solidFill>
                <a:latin typeface="Courier New"/>
                <a:ea typeface="Courier New"/>
                <a:cs typeface="Courier New"/>
                <a:sym typeface="Courier New"/>
              </a:rPr>
              <a:t>           </a:t>
            </a:r>
            <a:r>
              <a:rPr lang="en" sz="1200">
                <a:solidFill>
                  <a:srgbClr val="005CC5"/>
                </a:solidFill>
                <a:latin typeface="Courier New"/>
                <a:ea typeface="Courier New"/>
                <a:cs typeface="Courier New"/>
                <a:sym typeface="Courier New"/>
              </a:rPr>
              <a:t>$</a:t>
            </a:r>
            <a:r>
              <a:rPr lang="en" sz="1200">
                <a:solidFill>
                  <a:srgbClr val="24292E"/>
                </a:solidFill>
                <a:latin typeface="Courier New"/>
                <a:ea typeface="Courier New"/>
                <a:cs typeface="Courier New"/>
                <a:sym typeface="Courier New"/>
              </a:rPr>
              <a:t>this</a:t>
            </a:r>
            <a:r>
              <a:rPr lang="en" sz="1200">
                <a:solidFill>
                  <a:srgbClr val="333333"/>
                </a:solidFill>
                <a:latin typeface="Courier New"/>
                <a:ea typeface="Courier New"/>
                <a:cs typeface="Courier New"/>
                <a:sym typeface="Courier New"/>
              </a:rPr>
              <a:t>-&gt;</a:t>
            </a:r>
            <a:r>
              <a:rPr lang="en" sz="1200">
                <a:solidFill>
                  <a:srgbClr val="005CC5"/>
                </a:solidFill>
                <a:latin typeface="Courier New"/>
                <a:ea typeface="Courier New"/>
                <a:cs typeface="Courier New"/>
                <a:sym typeface="Courier New"/>
              </a:rPr>
              <a:t>saldo</a:t>
            </a:r>
            <a:r>
              <a:rPr lang="en" sz="1200">
                <a:solidFill>
                  <a:srgbClr val="333333"/>
                </a:solidFill>
                <a:latin typeface="Courier New"/>
                <a:ea typeface="Courier New"/>
                <a:cs typeface="Courier New"/>
                <a:sym typeface="Courier New"/>
              </a:rPr>
              <a:t> = </a:t>
            </a:r>
            <a:r>
              <a:rPr lang="en" sz="1200">
                <a:solidFill>
                  <a:srgbClr val="005CC5"/>
                </a:solidFill>
                <a:latin typeface="Courier New"/>
                <a:ea typeface="Courier New"/>
                <a:cs typeface="Courier New"/>
                <a:sym typeface="Courier New"/>
              </a:rPr>
              <a:t>$</a:t>
            </a:r>
            <a:r>
              <a:rPr lang="en" sz="1200">
                <a:solidFill>
                  <a:srgbClr val="333333"/>
                </a:solidFill>
                <a:latin typeface="Courier New"/>
                <a:ea typeface="Courier New"/>
                <a:cs typeface="Courier New"/>
                <a:sym typeface="Courier New"/>
              </a:rPr>
              <a:t>funcionario-&gt;</a:t>
            </a:r>
            <a:r>
              <a:rPr lang="en" sz="1200">
                <a:solidFill>
                  <a:srgbClr val="6F42C1"/>
                </a:solidFill>
                <a:latin typeface="Courier New"/>
                <a:ea typeface="Courier New"/>
                <a:cs typeface="Courier New"/>
                <a:sym typeface="Courier New"/>
              </a:rPr>
              <a:t>salario</a:t>
            </a:r>
            <a:r>
              <a:rPr lang="en" sz="1200">
                <a:solidFill>
                  <a:srgbClr val="333333"/>
                </a:solidFill>
                <a:latin typeface="Courier New"/>
                <a:ea typeface="Courier New"/>
                <a:cs typeface="Courier New"/>
                <a:sym typeface="Courier New"/>
              </a:rPr>
              <a:t>();</a:t>
            </a:r>
            <a:endParaRPr sz="1200">
              <a:solidFill>
                <a:srgbClr val="333333"/>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en" sz="1200">
                <a:solidFill>
                  <a:srgbClr val="333333"/>
                </a:solidFill>
                <a:latin typeface="Courier New"/>
                <a:ea typeface="Courier New"/>
                <a:cs typeface="Courier New"/>
                <a:sym typeface="Courier New"/>
              </a:rPr>
              <a:t>       } </a:t>
            </a:r>
            <a:r>
              <a:rPr lang="en" sz="1200">
                <a:solidFill>
                  <a:srgbClr val="D73A49"/>
                </a:solidFill>
                <a:latin typeface="Courier New"/>
                <a:ea typeface="Courier New"/>
                <a:cs typeface="Courier New"/>
                <a:sym typeface="Courier New"/>
              </a:rPr>
              <a:t>else</a:t>
            </a:r>
            <a:r>
              <a:rPr lang="en" sz="1200">
                <a:solidFill>
                  <a:srgbClr val="333333"/>
                </a:solidFill>
                <a:latin typeface="Courier New"/>
                <a:ea typeface="Courier New"/>
                <a:cs typeface="Courier New"/>
                <a:sym typeface="Courier New"/>
              </a:rPr>
              <a:t> </a:t>
            </a:r>
            <a:r>
              <a:rPr lang="en" sz="1200">
                <a:solidFill>
                  <a:srgbClr val="D73A49"/>
                </a:solidFill>
                <a:latin typeface="Courier New"/>
                <a:ea typeface="Courier New"/>
                <a:cs typeface="Courier New"/>
                <a:sym typeface="Courier New"/>
              </a:rPr>
              <a:t>if</a:t>
            </a:r>
            <a:r>
              <a:rPr lang="en" sz="1200">
                <a:solidFill>
                  <a:srgbClr val="333333"/>
                </a:solidFill>
                <a:latin typeface="Courier New"/>
                <a:ea typeface="Courier New"/>
                <a:cs typeface="Courier New"/>
                <a:sym typeface="Courier New"/>
              </a:rPr>
              <a:t> ( </a:t>
            </a:r>
            <a:r>
              <a:rPr lang="en" sz="1200">
                <a:solidFill>
                  <a:srgbClr val="005CC5"/>
                </a:solidFill>
                <a:latin typeface="Courier New"/>
                <a:ea typeface="Courier New"/>
                <a:cs typeface="Courier New"/>
                <a:sym typeface="Courier New"/>
              </a:rPr>
              <a:t>$</a:t>
            </a:r>
            <a:r>
              <a:rPr lang="en" sz="1200">
                <a:solidFill>
                  <a:srgbClr val="333333"/>
                </a:solidFill>
                <a:latin typeface="Courier New"/>
                <a:ea typeface="Courier New"/>
                <a:cs typeface="Courier New"/>
                <a:sym typeface="Courier New"/>
              </a:rPr>
              <a:t>funcionario instanceof </a:t>
            </a:r>
            <a:r>
              <a:rPr lang="en" sz="1200">
                <a:solidFill>
                  <a:srgbClr val="E36209"/>
                </a:solidFill>
                <a:latin typeface="Courier New"/>
                <a:ea typeface="Courier New"/>
                <a:cs typeface="Courier New"/>
                <a:sym typeface="Courier New"/>
              </a:rPr>
              <a:t>Estagio</a:t>
            </a:r>
            <a:r>
              <a:rPr lang="en" sz="1200">
                <a:solidFill>
                  <a:srgbClr val="333333"/>
                </a:solidFill>
                <a:latin typeface="Courier New"/>
                <a:ea typeface="Courier New"/>
                <a:cs typeface="Courier New"/>
                <a:sym typeface="Courier New"/>
              </a:rPr>
              <a:t>) {</a:t>
            </a:r>
            <a:endParaRPr sz="1200">
              <a:solidFill>
                <a:srgbClr val="333333"/>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en" sz="1200">
                <a:solidFill>
                  <a:srgbClr val="333333"/>
                </a:solidFill>
                <a:latin typeface="Courier New"/>
                <a:ea typeface="Courier New"/>
                <a:cs typeface="Courier New"/>
                <a:sym typeface="Courier New"/>
              </a:rPr>
              <a:t>           </a:t>
            </a:r>
            <a:r>
              <a:rPr lang="en" sz="1200">
                <a:solidFill>
                  <a:srgbClr val="005CC5"/>
                </a:solidFill>
                <a:latin typeface="Courier New"/>
                <a:ea typeface="Courier New"/>
                <a:cs typeface="Courier New"/>
                <a:sym typeface="Courier New"/>
              </a:rPr>
              <a:t>$</a:t>
            </a:r>
            <a:r>
              <a:rPr lang="en" sz="1200">
                <a:solidFill>
                  <a:srgbClr val="24292E"/>
                </a:solidFill>
                <a:latin typeface="Courier New"/>
                <a:ea typeface="Courier New"/>
                <a:cs typeface="Courier New"/>
                <a:sym typeface="Courier New"/>
              </a:rPr>
              <a:t>this</a:t>
            </a:r>
            <a:r>
              <a:rPr lang="en" sz="1200">
                <a:solidFill>
                  <a:srgbClr val="333333"/>
                </a:solidFill>
                <a:latin typeface="Courier New"/>
                <a:ea typeface="Courier New"/>
                <a:cs typeface="Courier New"/>
                <a:sym typeface="Courier New"/>
              </a:rPr>
              <a:t>-&gt;</a:t>
            </a:r>
            <a:r>
              <a:rPr lang="en" sz="1200">
                <a:solidFill>
                  <a:srgbClr val="005CC5"/>
                </a:solidFill>
                <a:latin typeface="Courier New"/>
                <a:ea typeface="Courier New"/>
                <a:cs typeface="Courier New"/>
                <a:sym typeface="Courier New"/>
              </a:rPr>
              <a:t>saldo</a:t>
            </a:r>
            <a:r>
              <a:rPr lang="en" sz="1200">
                <a:solidFill>
                  <a:srgbClr val="333333"/>
                </a:solidFill>
                <a:latin typeface="Courier New"/>
                <a:ea typeface="Courier New"/>
                <a:cs typeface="Courier New"/>
                <a:sym typeface="Courier New"/>
              </a:rPr>
              <a:t> = </a:t>
            </a:r>
            <a:r>
              <a:rPr lang="en" sz="1200">
                <a:solidFill>
                  <a:srgbClr val="005CC5"/>
                </a:solidFill>
                <a:latin typeface="Courier New"/>
                <a:ea typeface="Courier New"/>
                <a:cs typeface="Courier New"/>
                <a:sym typeface="Courier New"/>
              </a:rPr>
              <a:t>$</a:t>
            </a:r>
            <a:r>
              <a:rPr lang="en" sz="1200">
                <a:solidFill>
                  <a:srgbClr val="333333"/>
                </a:solidFill>
                <a:latin typeface="Courier New"/>
                <a:ea typeface="Courier New"/>
                <a:cs typeface="Courier New"/>
                <a:sym typeface="Courier New"/>
              </a:rPr>
              <a:t>funcionario-&gt;</a:t>
            </a:r>
            <a:r>
              <a:rPr lang="en" sz="1200">
                <a:solidFill>
                  <a:srgbClr val="6F42C1"/>
                </a:solidFill>
                <a:latin typeface="Courier New"/>
                <a:ea typeface="Courier New"/>
                <a:cs typeface="Courier New"/>
                <a:sym typeface="Courier New"/>
              </a:rPr>
              <a:t>bolsaAuxilio</a:t>
            </a:r>
            <a:r>
              <a:rPr lang="en" sz="1200">
                <a:solidFill>
                  <a:srgbClr val="333333"/>
                </a:solidFill>
                <a:latin typeface="Courier New"/>
                <a:ea typeface="Courier New"/>
                <a:cs typeface="Courier New"/>
                <a:sym typeface="Courier New"/>
              </a:rPr>
              <a:t>();</a:t>
            </a:r>
            <a:endParaRPr sz="1200">
              <a:solidFill>
                <a:srgbClr val="333333"/>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en" sz="1200">
                <a:solidFill>
                  <a:srgbClr val="333333"/>
                </a:solidFill>
                <a:latin typeface="Courier New"/>
                <a:ea typeface="Courier New"/>
                <a:cs typeface="Courier New"/>
                <a:sym typeface="Courier New"/>
              </a:rPr>
              <a:t>       }</a:t>
            </a:r>
            <a:endParaRPr sz="1200">
              <a:solidFill>
                <a:srgbClr val="333333"/>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en" sz="1200">
                <a:solidFill>
                  <a:srgbClr val="333333"/>
                </a:solidFill>
                <a:latin typeface="Courier New"/>
                <a:ea typeface="Courier New"/>
                <a:cs typeface="Courier New"/>
                <a:sym typeface="Courier New"/>
              </a:rPr>
              <a:t>   }</a:t>
            </a:r>
            <a:endParaRPr sz="1200">
              <a:solidFill>
                <a:srgbClr val="333333"/>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en" sz="1200">
                <a:solidFill>
                  <a:srgbClr val="333333"/>
                </a:solidFill>
                <a:latin typeface="Courier New"/>
                <a:ea typeface="Courier New"/>
                <a:cs typeface="Courier New"/>
                <a:sym typeface="Courier New"/>
              </a:rPr>
              <a:t>}</a:t>
            </a:r>
            <a:endParaRPr sz="1200"/>
          </a:p>
        </p:txBody>
      </p:sp>
      <p:pic>
        <p:nvPicPr>
          <p:cNvPr id="102" name="Google Shape;102;p20"/>
          <p:cNvPicPr preferRelativeResize="0"/>
          <p:nvPr/>
        </p:nvPicPr>
        <p:blipFill>
          <a:blip r:embed="rId3">
            <a:alphaModFix/>
          </a:blip>
          <a:stretch>
            <a:fillRect/>
          </a:stretch>
        </p:blipFill>
        <p:spPr>
          <a:xfrm>
            <a:off x="4368500" y="4762525"/>
            <a:ext cx="334400" cy="3344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1"/>
          <p:cNvSpPr txBox="1"/>
          <p:nvPr>
            <p:ph type="title"/>
          </p:nvPr>
        </p:nvSpPr>
        <p:spPr>
          <a:xfrm>
            <a:off x="311700" y="1402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Open/Closed</a:t>
            </a:r>
            <a:endParaRPr/>
          </a:p>
        </p:txBody>
      </p:sp>
      <p:sp>
        <p:nvSpPr>
          <p:cNvPr id="108" name="Google Shape;108;p21"/>
          <p:cNvSpPr txBox="1"/>
          <p:nvPr>
            <p:ph idx="1" type="body"/>
          </p:nvPr>
        </p:nvSpPr>
        <p:spPr>
          <a:xfrm>
            <a:off x="417750" y="859225"/>
            <a:ext cx="8414700" cy="3674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rgbClr val="D73A49"/>
                </a:solidFill>
                <a:latin typeface="Courier New"/>
                <a:ea typeface="Courier New"/>
                <a:cs typeface="Courier New"/>
                <a:sym typeface="Courier New"/>
              </a:rPr>
              <a:t>interface</a:t>
            </a:r>
            <a:r>
              <a:rPr lang="en" sz="1200">
                <a:solidFill>
                  <a:srgbClr val="333333"/>
                </a:solidFill>
                <a:latin typeface="Courier New"/>
                <a:ea typeface="Courier New"/>
                <a:cs typeface="Courier New"/>
                <a:sym typeface="Courier New"/>
              </a:rPr>
              <a:t> </a:t>
            </a:r>
            <a:r>
              <a:rPr lang="en" sz="1200">
                <a:solidFill>
                  <a:srgbClr val="E36209"/>
                </a:solidFill>
                <a:latin typeface="Courier New"/>
                <a:ea typeface="Courier New"/>
                <a:cs typeface="Courier New"/>
                <a:sym typeface="Courier New"/>
              </a:rPr>
              <a:t>Remuneravel </a:t>
            </a:r>
            <a:r>
              <a:rPr lang="en" sz="1200">
                <a:solidFill>
                  <a:srgbClr val="333333"/>
                </a:solidFill>
                <a:latin typeface="Courier New"/>
                <a:ea typeface="Courier New"/>
                <a:cs typeface="Courier New"/>
                <a:sym typeface="Courier New"/>
              </a:rPr>
              <a:t>{</a:t>
            </a:r>
            <a:endParaRPr sz="1200">
              <a:solidFill>
                <a:srgbClr val="333333"/>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en" sz="1200">
                <a:solidFill>
                  <a:srgbClr val="333333"/>
                </a:solidFill>
                <a:latin typeface="Courier New"/>
                <a:ea typeface="Courier New"/>
                <a:cs typeface="Courier New"/>
                <a:sym typeface="Courier New"/>
              </a:rPr>
              <a:t>   </a:t>
            </a:r>
            <a:r>
              <a:rPr lang="en" sz="1200">
                <a:solidFill>
                  <a:srgbClr val="D73A49"/>
                </a:solidFill>
                <a:latin typeface="Courier New"/>
                <a:ea typeface="Courier New"/>
                <a:cs typeface="Courier New"/>
                <a:sym typeface="Courier New"/>
              </a:rPr>
              <a:t>public</a:t>
            </a:r>
            <a:r>
              <a:rPr lang="en" sz="1200">
                <a:solidFill>
                  <a:srgbClr val="333333"/>
                </a:solidFill>
                <a:latin typeface="Courier New"/>
                <a:ea typeface="Courier New"/>
                <a:cs typeface="Courier New"/>
                <a:sym typeface="Courier New"/>
              </a:rPr>
              <a:t> </a:t>
            </a:r>
            <a:r>
              <a:rPr lang="en" sz="1200">
                <a:solidFill>
                  <a:srgbClr val="D73A49"/>
                </a:solidFill>
                <a:latin typeface="Courier New"/>
                <a:ea typeface="Courier New"/>
                <a:cs typeface="Courier New"/>
                <a:sym typeface="Courier New"/>
              </a:rPr>
              <a:t>function</a:t>
            </a:r>
            <a:r>
              <a:rPr lang="en" sz="1200">
                <a:solidFill>
                  <a:srgbClr val="333333"/>
                </a:solidFill>
                <a:latin typeface="Courier New"/>
                <a:ea typeface="Courier New"/>
                <a:cs typeface="Courier New"/>
                <a:sym typeface="Courier New"/>
              </a:rPr>
              <a:t> </a:t>
            </a:r>
            <a:r>
              <a:rPr lang="en" sz="1200">
                <a:solidFill>
                  <a:srgbClr val="6F42C1"/>
                </a:solidFill>
                <a:latin typeface="Courier New"/>
                <a:ea typeface="Courier New"/>
                <a:cs typeface="Courier New"/>
                <a:sym typeface="Courier New"/>
              </a:rPr>
              <a:t>remuneracao</a:t>
            </a:r>
            <a:r>
              <a:rPr lang="en" sz="1200">
                <a:solidFill>
                  <a:srgbClr val="333333"/>
                </a:solidFill>
                <a:latin typeface="Courier New"/>
                <a:ea typeface="Courier New"/>
                <a:cs typeface="Courier New"/>
                <a:sym typeface="Courier New"/>
              </a:rPr>
              <a:t>();</a:t>
            </a:r>
            <a:endParaRPr sz="1200">
              <a:solidFill>
                <a:srgbClr val="333333"/>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en" sz="1200">
                <a:solidFill>
                  <a:srgbClr val="333333"/>
                </a:solidFill>
                <a:latin typeface="Courier New"/>
                <a:ea typeface="Courier New"/>
                <a:cs typeface="Courier New"/>
                <a:sym typeface="Courier New"/>
              </a:rPr>
              <a:t>}</a:t>
            </a:r>
            <a:endParaRPr sz="1200">
              <a:solidFill>
                <a:srgbClr val="333333"/>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en" sz="1200">
                <a:solidFill>
                  <a:srgbClr val="D73A49"/>
                </a:solidFill>
                <a:latin typeface="Courier New"/>
                <a:ea typeface="Courier New"/>
                <a:cs typeface="Courier New"/>
                <a:sym typeface="Courier New"/>
              </a:rPr>
              <a:t>class</a:t>
            </a:r>
            <a:r>
              <a:rPr lang="en" sz="1200">
                <a:solidFill>
                  <a:srgbClr val="333333"/>
                </a:solidFill>
                <a:latin typeface="Courier New"/>
                <a:ea typeface="Courier New"/>
                <a:cs typeface="Courier New"/>
                <a:sym typeface="Courier New"/>
              </a:rPr>
              <a:t> </a:t>
            </a:r>
            <a:r>
              <a:rPr lang="en" sz="1200">
                <a:solidFill>
                  <a:srgbClr val="E36209"/>
                </a:solidFill>
                <a:latin typeface="Courier New"/>
                <a:ea typeface="Courier New"/>
                <a:cs typeface="Courier New"/>
                <a:sym typeface="Courier New"/>
              </a:rPr>
              <a:t>ContratoClt</a:t>
            </a:r>
            <a:r>
              <a:rPr lang="en" sz="1200">
                <a:solidFill>
                  <a:srgbClr val="333333"/>
                </a:solidFill>
                <a:latin typeface="Courier New"/>
                <a:ea typeface="Courier New"/>
                <a:cs typeface="Courier New"/>
                <a:sym typeface="Courier New"/>
              </a:rPr>
              <a:t> </a:t>
            </a:r>
            <a:r>
              <a:rPr lang="en" sz="1200">
                <a:solidFill>
                  <a:srgbClr val="D73A49"/>
                </a:solidFill>
                <a:latin typeface="Courier New"/>
                <a:ea typeface="Courier New"/>
                <a:cs typeface="Courier New"/>
                <a:sym typeface="Courier New"/>
              </a:rPr>
              <a:t>implements</a:t>
            </a:r>
            <a:r>
              <a:rPr lang="en" sz="1200">
                <a:solidFill>
                  <a:srgbClr val="333333"/>
                </a:solidFill>
                <a:latin typeface="Courier New"/>
                <a:ea typeface="Courier New"/>
                <a:cs typeface="Courier New"/>
                <a:sym typeface="Courier New"/>
              </a:rPr>
              <a:t> </a:t>
            </a:r>
            <a:r>
              <a:rPr lang="en" sz="1200">
                <a:solidFill>
                  <a:srgbClr val="E36209"/>
                </a:solidFill>
                <a:latin typeface="Courier New"/>
                <a:ea typeface="Courier New"/>
                <a:cs typeface="Courier New"/>
                <a:sym typeface="Courier New"/>
              </a:rPr>
              <a:t>Remuneravel</a:t>
            </a:r>
            <a:r>
              <a:rPr lang="en" sz="1200">
                <a:solidFill>
                  <a:srgbClr val="333333"/>
                </a:solidFill>
                <a:latin typeface="Courier New"/>
                <a:ea typeface="Courier New"/>
                <a:cs typeface="Courier New"/>
                <a:sym typeface="Courier New"/>
              </a:rPr>
              <a:t>{</a:t>
            </a:r>
            <a:endParaRPr sz="1200">
              <a:solidFill>
                <a:srgbClr val="333333"/>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en" sz="1200">
                <a:solidFill>
                  <a:srgbClr val="333333"/>
                </a:solidFill>
                <a:latin typeface="Courier New"/>
                <a:ea typeface="Courier New"/>
                <a:cs typeface="Courier New"/>
                <a:sym typeface="Courier New"/>
              </a:rPr>
              <a:t>   </a:t>
            </a:r>
            <a:r>
              <a:rPr lang="en" sz="1200">
                <a:solidFill>
                  <a:srgbClr val="D73A49"/>
                </a:solidFill>
                <a:latin typeface="Courier New"/>
                <a:ea typeface="Courier New"/>
                <a:cs typeface="Courier New"/>
                <a:sym typeface="Courier New"/>
              </a:rPr>
              <a:t>public</a:t>
            </a:r>
            <a:r>
              <a:rPr lang="en" sz="1200">
                <a:solidFill>
                  <a:srgbClr val="333333"/>
                </a:solidFill>
                <a:latin typeface="Courier New"/>
                <a:ea typeface="Courier New"/>
                <a:cs typeface="Courier New"/>
                <a:sym typeface="Courier New"/>
              </a:rPr>
              <a:t> </a:t>
            </a:r>
            <a:r>
              <a:rPr lang="en" sz="1200">
                <a:solidFill>
                  <a:srgbClr val="D73A49"/>
                </a:solidFill>
                <a:latin typeface="Courier New"/>
                <a:ea typeface="Courier New"/>
                <a:cs typeface="Courier New"/>
                <a:sym typeface="Courier New"/>
              </a:rPr>
              <a:t>function</a:t>
            </a:r>
            <a:r>
              <a:rPr lang="en" sz="1200">
                <a:solidFill>
                  <a:srgbClr val="333333"/>
                </a:solidFill>
                <a:latin typeface="Courier New"/>
                <a:ea typeface="Courier New"/>
                <a:cs typeface="Courier New"/>
                <a:sym typeface="Courier New"/>
              </a:rPr>
              <a:t> </a:t>
            </a:r>
            <a:r>
              <a:rPr lang="en" sz="1200">
                <a:solidFill>
                  <a:srgbClr val="6F42C1"/>
                </a:solidFill>
                <a:latin typeface="Courier New"/>
                <a:ea typeface="Courier New"/>
                <a:cs typeface="Courier New"/>
                <a:sym typeface="Courier New"/>
              </a:rPr>
              <a:t>remuneracao</a:t>
            </a:r>
            <a:r>
              <a:rPr lang="en" sz="1200">
                <a:solidFill>
                  <a:srgbClr val="333333"/>
                </a:solidFill>
                <a:latin typeface="Courier New"/>
                <a:ea typeface="Courier New"/>
                <a:cs typeface="Courier New"/>
                <a:sym typeface="Courier New"/>
              </a:rPr>
              <a:t>(){}</a:t>
            </a:r>
            <a:endParaRPr sz="1200">
              <a:solidFill>
                <a:srgbClr val="333333"/>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en" sz="1200">
                <a:solidFill>
                  <a:srgbClr val="333333"/>
                </a:solidFill>
                <a:latin typeface="Courier New"/>
                <a:ea typeface="Courier New"/>
                <a:cs typeface="Courier New"/>
                <a:sym typeface="Courier New"/>
              </a:rPr>
              <a:t>}</a:t>
            </a:r>
            <a:endParaRPr sz="1200">
              <a:solidFill>
                <a:srgbClr val="333333"/>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en" sz="1200">
                <a:solidFill>
                  <a:srgbClr val="D73A49"/>
                </a:solidFill>
                <a:latin typeface="Courier New"/>
                <a:ea typeface="Courier New"/>
                <a:cs typeface="Courier New"/>
                <a:sym typeface="Courier New"/>
              </a:rPr>
              <a:t>class</a:t>
            </a:r>
            <a:r>
              <a:rPr lang="en" sz="1200">
                <a:solidFill>
                  <a:srgbClr val="333333"/>
                </a:solidFill>
                <a:latin typeface="Courier New"/>
                <a:ea typeface="Courier New"/>
                <a:cs typeface="Courier New"/>
                <a:sym typeface="Courier New"/>
              </a:rPr>
              <a:t> </a:t>
            </a:r>
            <a:r>
              <a:rPr lang="en" sz="1200">
                <a:solidFill>
                  <a:srgbClr val="E36209"/>
                </a:solidFill>
                <a:latin typeface="Courier New"/>
                <a:ea typeface="Courier New"/>
                <a:cs typeface="Courier New"/>
                <a:sym typeface="Courier New"/>
              </a:rPr>
              <a:t>Estagio</a:t>
            </a:r>
            <a:r>
              <a:rPr lang="en" sz="1200">
                <a:solidFill>
                  <a:srgbClr val="333333"/>
                </a:solidFill>
                <a:latin typeface="Courier New"/>
                <a:ea typeface="Courier New"/>
                <a:cs typeface="Courier New"/>
                <a:sym typeface="Courier New"/>
              </a:rPr>
              <a:t> </a:t>
            </a:r>
            <a:r>
              <a:rPr lang="en" sz="1200">
                <a:solidFill>
                  <a:srgbClr val="D73A49"/>
                </a:solidFill>
                <a:latin typeface="Courier New"/>
                <a:ea typeface="Courier New"/>
                <a:cs typeface="Courier New"/>
                <a:sym typeface="Courier New"/>
              </a:rPr>
              <a:t>implements</a:t>
            </a:r>
            <a:r>
              <a:rPr lang="en" sz="1200">
                <a:solidFill>
                  <a:srgbClr val="333333"/>
                </a:solidFill>
                <a:latin typeface="Courier New"/>
                <a:ea typeface="Courier New"/>
                <a:cs typeface="Courier New"/>
                <a:sym typeface="Courier New"/>
              </a:rPr>
              <a:t> </a:t>
            </a:r>
            <a:r>
              <a:rPr lang="en" sz="1200">
                <a:solidFill>
                  <a:srgbClr val="E36209"/>
                </a:solidFill>
                <a:latin typeface="Courier New"/>
                <a:ea typeface="Courier New"/>
                <a:cs typeface="Courier New"/>
                <a:sym typeface="Courier New"/>
              </a:rPr>
              <a:t>Remuneravel</a:t>
            </a:r>
            <a:r>
              <a:rPr lang="en" sz="1200">
                <a:solidFill>
                  <a:srgbClr val="333333"/>
                </a:solidFill>
                <a:latin typeface="Courier New"/>
                <a:ea typeface="Courier New"/>
                <a:cs typeface="Courier New"/>
                <a:sym typeface="Courier New"/>
              </a:rPr>
              <a:t>{</a:t>
            </a:r>
            <a:endParaRPr sz="1200">
              <a:solidFill>
                <a:srgbClr val="333333"/>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en" sz="1200">
                <a:solidFill>
                  <a:srgbClr val="333333"/>
                </a:solidFill>
                <a:latin typeface="Courier New"/>
                <a:ea typeface="Courier New"/>
                <a:cs typeface="Courier New"/>
                <a:sym typeface="Courier New"/>
              </a:rPr>
              <a:t>   </a:t>
            </a:r>
            <a:r>
              <a:rPr lang="en" sz="1200">
                <a:solidFill>
                  <a:srgbClr val="D73A49"/>
                </a:solidFill>
                <a:latin typeface="Courier New"/>
                <a:ea typeface="Courier New"/>
                <a:cs typeface="Courier New"/>
                <a:sym typeface="Courier New"/>
              </a:rPr>
              <a:t>public</a:t>
            </a:r>
            <a:r>
              <a:rPr lang="en" sz="1200">
                <a:solidFill>
                  <a:srgbClr val="333333"/>
                </a:solidFill>
                <a:latin typeface="Courier New"/>
                <a:ea typeface="Courier New"/>
                <a:cs typeface="Courier New"/>
                <a:sym typeface="Courier New"/>
              </a:rPr>
              <a:t> </a:t>
            </a:r>
            <a:r>
              <a:rPr lang="en" sz="1200">
                <a:solidFill>
                  <a:srgbClr val="D73A49"/>
                </a:solidFill>
                <a:latin typeface="Courier New"/>
                <a:ea typeface="Courier New"/>
                <a:cs typeface="Courier New"/>
                <a:sym typeface="Courier New"/>
              </a:rPr>
              <a:t>function</a:t>
            </a:r>
            <a:r>
              <a:rPr lang="en" sz="1200">
                <a:solidFill>
                  <a:srgbClr val="333333"/>
                </a:solidFill>
                <a:latin typeface="Courier New"/>
                <a:ea typeface="Courier New"/>
                <a:cs typeface="Courier New"/>
                <a:sym typeface="Courier New"/>
              </a:rPr>
              <a:t> </a:t>
            </a:r>
            <a:r>
              <a:rPr lang="en" sz="1200">
                <a:solidFill>
                  <a:srgbClr val="6F42C1"/>
                </a:solidFill>
                <a:latin typeface="Courier New"/>
                <a:ea typeface="Courier New"/>
                <a:cs typeface="Courier New"/>
                <a:sym typeface="Courier New"/>
              </a:rPr>
              <a:t>remuneracao</a:t>
            </a:r>
            <a:r>
              <a:rPr lang="en" sz="1200">
                <a:solidFill>
                  <a:srgbClr val="333333"/>
                </a:solidFill>
                <a:latin typeface="Courier New"/>
                <a:ea typeface="Courier New"/>
                <a:cs typeface="Courier New"/>
                <a:sym typeface="Courier New"/>
              </a:rPr>
              <a:t>(){}</a:t>
            </a:r>
            <a:endParaRPr sz="1200">
              <a:solidFill>
                <a:srgbClr val="333333"/>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en" sz="1200">
                <a:solidFill>
                  <a:srgbClr val="333333"/>
                </a:solidFill>
                <a:latin typeface="Courier New"/>
                <a:ea typeface="Courier New"/>
                <a:cs typeface="Courier New"/>
                <a:sym typeface="Courier New"/>
              </a:rPr>
              <a:t>}</a:t>
            </a:r>
            <a:endParaRPr sz="1200">
              <a:solidFill>
                <a:srgbClr val="333333"/>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en" sz="1200">
                <a:solidFill>
                  <a:srgbClr val="D73A49"/>
                </a:solidFill>
                <a:latin typeface="Courier New"/>
                <a:ea typeface="Courier New"/>
                <a:cs typeface="Courier New"/>
                <a:sym typeface="Courier New"/>
              </a:rPr>
              <a:t>class</a:t>
            </a:r>
            <a:r>
              <a:rPr lang="en" sz="1200">
                <a:solidFill>
                  <a:srgbClr val="333333"/>
                </a:solidFill>
                <a:latin typeface="Courier New"/>
                <a:ea typeface="Courier New"/>
                <a:cs typeface="Courier New"/>
                <a:sym typeface="Courier New"/>
              </a:rPr>
              <a:t> </a:t>
            </a:r>
            <a:r>
              <a:rPr lang="en" sz="1200">
                <a:solidFill>
                  <a:srgbClr val="E36209"/>
                </a:solidFill>
                <a:latin typeface="Courier New"/>
                <a:ea typeface="Courier New"/>
                <a:cs typeface="Courier New"/>
                <a:sym typeface="Courier New"/>
              </a:rPr>
              <a:t>FolhaDePagamento </a:t>
            </a:r>
            <a:r>
              <a:rPr lang="en" sz="1200">
                <a:solidFill>
                  <a:srgbClr val="333333"/>
                </a:solidFill>
                <a:latin typeface="Courier New"/>
                <a:ea typeface="Courier New"/>
                <a:cs typeface="Courier New"/>
                <a:sym typeface="Courier New"/>
              </a:rPr>
              <a:t>{</a:t>
            </a:r>
            <a:endParaRPr sz="1200">
              <a:solidFill>
                <a:srgbClr val="333333"/>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en" sz="1200">
                <a:solidFill>
                  <a:srgbClr val="333333"/>
                </a:solidFill>
                <a:latin typeface="Courier New"/>
                <a:ea typeface="Courier New"/>
                <a:cs typeface="Courier New"/>
                <a:sym typeface="Courier New"/>
              </a:rPr>
              <a:t>   </a:t>
            </a:r>
            <a:r>
              <a:rPr lang="en" sz="1200">
                <a:solidFill>
                  <a:srgbClr val="D73A49"/>
                </a:solidFill>
                <a:latin typeface="Courier New"/>
                <a:ea typeface="Courier New"/>
                <a:cs typeface="Courier New"/>
                <a:sym typeface="Courier New"/>
              </a:rPr>
              <a:t>protected</a:t>
            </a:r>
            <a:r>
              <a:rPr lang="en" sz="1200">
                <a:solidFill>
                  <a:srgbClr val="333333"/>
                </a:solidFill>
                <a:latin typeface="Courier New"/>
                <a:ea typeface="Courier New"/>
                <a:cs typeface="Courier New"/>
                <a:sym typeface="Courier New"/>
              </a:rPr>
              <a:t> </a:t>
            </a:r>
            <a:r>
              <a:rPr lang="en" sz="1200">
                <a:solidFill>
                  <a:srgbClr val="005CC5"/>
                </a:solidFill>
                <a:latin typeface="Courier New"/>
                <a:ea typeface="Courier New"/>
                <a:cs typeface="Courier New"/>
                <a:sym typeface="Courier New"/>
              </a:rPr>
              <a:t>$saldo</a:t>
            </a:r>
            <a:r>
              <a:rPr lang="en" sz="1200">
                <a:solidFill>
                  <a:srgbClr val="333333"/>
                </a:solidFill>
                <a:latin typeface="Courier New"/>
                <a:ea typeface="Courier New"/>
                <a:cs typeface="Courier New"/>
                <a:sym typeface="Courier New"/>
              </a:rPr>
              <a:t>;</a:t>
            </a:r>
            <a:endParaRPr sz="1200">
              <a:solidFill>
                <a:srgbClr val="333333"/>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en" sz="1200">
                <a:solidFill>
                  <a:srgbClr val="333333"/>
                </a:solidFill>
                <a:latin typeface="Courier New"/>
                <a:ea typeface="Courier New"/>
                <a:cs typeface="Courier New"/>
                <a:sym typeface="Courier New"/>
              </a:rPr>
              <a:t>  </a:t>
            </a:r>
            <a:endParaRPr sz="1200">
              <a:solidFill>
                <a:srgbClr val="333333"/>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en" sz="1200">
                <a:solidFill>
                  <a:srgbClr val="333333"/>
                </a:solidFill>
                <a:latin typeface="Courier New"/>
                <a:ea typeface="Courier New"/>
                <a:cs typeface="Courier New"/>
                <a:sym typeface="Courier New"/>
              </a:rPr>
              <a:t>   </a:t>
            </a:r>
            <a:r>
              <a:rPr lang="en" sz="1200">
                <a:solidFill>
                  <a:srgbClr val="D73A49"/>
                </a:solidFill>
                <a:latin typeface="Courier New"/>
                <a:ea typeface="Courier New"/>
                <a:cs typeface="Courier New"/>
                <a:sym typeface="Courier New"/>
              </a:rPr>
              <a:t>public</a:t>
            </a:r>
            <a:r>
              <a:rPr lang="en" sz="1200">
                <a:solidFill>
                  <a:srgbClr val="333333"/>
                </a:solidFill>
                <a:latin typeface="Courier New"/>
                <a:ea typeface="Courier New"/>
                <a:cs typeface="Courier New"/>
                <a:sym typeface="Courier New"/>
              </a:rPr>
              <a:t> </a:t>
            </a:r>
            <a:r>
              <a:rPr lang="en" sz="1200">
                <a:solidFill>
                  <a:srgbClr val="D73A49"/>
                </a:solidFill>
                <a:latin typeface="Courier New"/>
                <a:ea typeface="Courier New"/>
                <a:cs typeface="Courier New"/>
                <a:sym typeface="Courier New"/>
              </a:rPr>
              <a:t>function</a:t>
            </a:r>
            <a:r>
              <a:rPr lang="en" sz="1200">
                <a:solidFill>
                  <a:srgbClr val="333333"/>
                </a:solidFill>
                <a:latin typeface="Courier New"/>
                <a:ea typeface="Courier New"/>
                <a:cs typeface="Courier New"/>
                <a:sym typeface="Courier New"/>
              </a:rPr>
              <a:t> </a:t>
            </a:r>
            <a:r>
              <a:rPr lang="en" sz="1200">
                <a:solidFill>
                  <a:srgbClr val="6F42C1"/>
                </a:solidFill>
                <a:latin typeface="Courier New"/>
                <a:ea typeface="Courier New"/>
                <a:cs typeface="Courier New"/>
                <a:sym typeface="Courier New"/>
              </a:rPr>
              <a:t>calcular</a:t>
            </a:r>
            <a:r>
              <a:rPr lang="en" sz="1200">
                <a:solidFill>
                  <a:srgbClr val="333333"/>
                </a:solidFill>
                <a:latin typeface="Courier New"/>
                <a:ea typeface="Courier New"/>
                <a:cs typeface="Courier New"/>
                <a:sym typeface="Courier New"/>
              </a:rPr>
              <a:t>(</a:t>
            </a:r>
            <a:r>
              <a:rPr lang="en" sz="1200">
                <a:solidFill>
                  <a:srgbClr val="24292E"/>
                </a:solidFill>
                <a:latin typeface="Courier New"/>
                <a:ea typeface="Courier New"/>
                <a:cs typeface="Courier New"/>
                <a:sym typeface="Courier New"/>
              </a:rPr>
              <a:t>Remuneravel</a:t>
            </a:r>
            <a:r>
              <a:rPr lang="en" sz="1200">
                <a:solidFill>
                  <a:srgbClr val="333333"/>
                </a:solidFill>
                <a:latin typeface="Courier New"/>
                <a:ea typeface="Courier New"/>
                <a:cs typeface="Courier New"/>
                <a:sym typeface="Courier New"/>
              </a:rPr>
              <a:t> </a:t>
            </a:r>
            <a:r>
              <a:rPr lang="en" sz="1200">
                <a:solidFill>
                  <a:srgbClr val="005CC5"/>
                </a:solidFill>
                <a:latin typeface="Courier New"/>
                <a:ea typeface="Courier New"/>
                <a:cs typeface="Courier New"/>
                <a:sym typeface="Courier New"/>
              </a:rPr>
              <a:t>$</a:t>
            </a:r>
            <a:r>
              <a:rPr lang="en" sz="1200">
                <a:solidFill>
                  <a:srgbClr val="333333"/>
                </a:solidFill>
                <a:latin typeface="Courier New"/>
                <a:ea typeface="Courier New"/>
                <a:cs typeface="Courier New"/>
                <a:sym typeface="Courier New"/>
              </a:rPr>
              <a:t>funcionario){</a:t>
            </a:r>
            <a:endParaRPr sz="1200">
              <a:solidFill>
                <a:srgbClr val="333333"/>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en" sz="1200">
                <a:solidFill>
                  <a:srgbClr val="333333"/>
                </a:solidFill>
                <a:latin typeface="Courier New"/>
                <a:ea typeface="Courier New"/>
                <a:cs typeface="Courier New"/>
                <a:sym typeface="Courier New"/>
              </a:rPr>
              <a:t>       </a:t>
            </a:r>
            <a:r>
              <a:rPr lang="en" sz="1200">
                <a:solidFill>
                  <a:srgbClr val="005CC5"/>
                </a:solidFill>
                <a:latin typeface="Courier New"/>
                <a:ea typeface="Courier New"/>
                <a:cs typeface="Courier New"/>
                <a:sym typeface="Courier New"/>
              </a:rPr>
              <a:t>$</a:t>
            </a:r>
            <a:r>
              <a:rPr lang="en" sz="1200">
                <a:solidFill>
                  <a:srgbClr val="24292E"/>
                </a:solidFill>
                <a:latin typeface="Courier New"/>
                <a:ea typeface="Courier New"/>
                <a:cs typeface="Courier New"/>
                <a:sym typeface="Courier New"/>
              </a:rPr>
              <a:t>this</a:t>
            </a:r>
            <a:r>
              <a:rPr lang="en" sz="1200">
                <a:solidFill>
                  <a:srgbClr val="333333"/>
                </a:solidFill>
                <a:latin typeface="Courier New"/>
                <a:ea typeface="Courier New"/>
                <a:cs typeface="Courier New"/>
                <a:sym typeface="Courier New"/>
              </a:rPr>
              <a:t>-&gt;</a:t>
            </a:r>
            <a:r>
              <a:rPr lang="en" sz="1200">
                <a:solidFill>
                  <a:srgbClr val="005CC5"/>
                </a:solidFill>
                <a:latin typeface="Courier New"/>
                <a:ea typeface="Courier New"/>
                <a:cs typeface="Courier New"/>
                <a:sym typeface="Courier New"/>
              </a:rPr>
              <a:t>saldo</a:t>
            </a:r>
            <a:r>
              <a:rPr lang="en" sz="1200">
                <a:solidFill>
                  <a:srgbClr val="333333"/>
                </a:solidFill>
                <a:latin typeface="Courier New"/>
                <a:ea typeface="Courier New"/>
                <a:cs typeface="Courier New"/>
                <a:sym typeface="Courier New"/>
              </a:rPr>
              <a:t> = </a:t>
            </a:r>
            <a:r>
              <a:rPr lang="en" sz="1200">
                <a:solidFill>
                  <a:srgbClr val="005CC5"/>
                </a:solidFill>
                <a:latin typeface="Courier New"/>
                <a:ea typeface="Courier New"/>
                <a:cs typeface="Courier New"/>
                <a:sym typeface="Courier New"/>
              </a:rPr>
              <a:t>$</a:t>
            </a:r>
            <a:r>
              <a:rPr lang="en" sz="1200">
                <a:solidFill>
                  <a:srgbClr val="333333"/>
                </a:solidFill>
                <a:latin typeface="Courier New"/>
                <a:ea typeface="Courier New"/>
                <a:cs typeface="Courier New"/>
                <a:sym typeface="Courier New"/>
              </a:rPr>
              <a:t>funcionario-&gt;</a:t>
            </a:r>
            <a:r>
              <a:rPr lang="en" sz="1200">
                <a:solidFill>
                  <a:srgbClr val="6F42C1"/>
                </a:solidFill>
                <a:latin typeface="Courier New"/>
                <a:ea typeface="Courier New"/>
                <a:cs typeface="Courier New"/>
                <a:sym typeface="Courier New"/>
              </a:rPr>
              <a:t>remuneracao</a:t>
            </a:r>
            <a:r>
              <a:rPr lang="en" sz="1200">
                <a:solidFill>
                  <a:srgbClr val="333333"/>
                </a:solidFill>
                <a:latin typeface="Courier New"/>
                <a:ea typeface="Courier New"/>
                <a:cs typeface="Courier New"/>
                <a:sym typeface="Courier New"/>
              </a:rPr>
              <a:t>();</a:t>
            </a:r>
            <a:endParaRPr sz="1200">
              <a:solidFill>
                <a:srgbClr val="333333"/>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en" sz="1200">
                <a:solidFill>
                  <a:srgbClr val="333333"/>
                </a:solidFill>
                <a:latin typeface="Courier New"/>
                <a:ea typeface="Courier New"/>
                <a:cs typeface="Courier New"/>
                <a:sym typeface="Courier New"/>
              </a:rPr>
              <a:t>   }</a:t>
            </a:r>
            <a:endParaRPr sz="1200">
              <a:solidFill>
                <a:srgbClr val="333333"/>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en" sz="1200">
                <a:solidFill>
                  <a:srgbClr val="333333"/>
                </a:solidFill>
                <a:latin typeface="Courier New"/>
                <a:ea typeface="Courier New"/>
                <a:cs typeface="Courier New"/>
                <a:sym typeface="Courier New"/>
              </a:rPr>
              <a:t>}</a:t>
            </a:r>
            <a:endParaRPr sz="1200">
              <a:solidFill>
                <a:srgbClr val="333333"/>
              </a:solidFill>
              <a:latin typeface="Courier New"/>
              <a:ea typeface="Courier New"/>
              <a:cs typeface="Courier New"/>
              <a:sym typeface="Courier New"/>
            </a:endParaRPr>
          </a:p>
          <a:p>
            <a:pPr indent="0" lvl="0" marL="0" rtl="0" algn="l">
              <a:lnSpc>
                <a:spcPct val="115000"/>
              </a:lnSpc>
              <a:spcBef>
                <a:spcPts val="0"/>
              </a:spcBef>
              <a:spcAft>
                <a:spcPts val="0"/>
              </a:spcAft>
              <a:buNone/>
            </a:pPr>
            <a:r>
              <a:t/>
            </a:r>
            <a:endParaRPr sz="1200">
              <a:solidFill>
                <a:srgbClr val="D73A49"/>
              </a:solidFill>
              <a:latin typeface="Courier New"/>
              <a:ea typeface="Courier New"/>
              <a:cs typeface="Courier New"/>
              <a:sym typeface="Courier New"/>
            </a:endParaRPr>
          </a:p>
        </p:txBody>
      </p:sp>
      <p:pic>
        <p:nvPicPr>
          <p:cNvPr id="109" name="Google Shape;109;p21"/>
          <p:cNvPicPr preferRelativeResize="0"/>
          <p:nvPr/>
        </p:nvPicPr>
        <p:blipFill>
          <a:blip r:embed="rId3">
            <a:alphaModFix/>
          </a:blip>
          <a:stretch>
            <a:fillRect/>
          </a:stretch>
        </p:blipFill>
        <p:spPr>
          <a:xfrm>
            <a:off x="4404797" y="4605713"/>
            <a:ext cx="334400" cy="33486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ameday">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