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49B1-08C1-F647-ECCE-DC5850D4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7336-571C-3EAD-95C1-6FAC95326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1547-4333-ED2D-917C-1C7B8152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4EFF-AA30-D7D6-B51B-060B7BA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9745-C241-C099-9367-FB3A67D7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07B8-6F5C-B041-256B-CBAD3AB8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8C4F-1F79-AE51-CB31-E9448651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E697-55D2-0FEF-2392-C403F18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8B96-052F-0A0D-13FF-6A2A65FF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4B23-E7F6-2621-08B3-95BE4F4A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1CDA-50E3-C9F6-A227-327249F7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0AAD9-8337-E09D-77F9-40B2A883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732B-EB50-2650-D8CB-4554894E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B4DC-B294-01C8-D4C3-A9233931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F97-11BA-75F5-DFB1-0EEB95F5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23CD-9C6A-4A3F-09C0-F3CEF2B9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0411-6A4F-3EEC-F13C-02D702DB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3232-C049-C78C-5CB0-40A54C6D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F528-7394-203A-1FFF-569344DF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4EDC-9426-8108-1E1B-A7B8936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DC5-9B57-2369-49B2-4D150380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698C-2234-960A-D924-B5A66CEF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66D8-84B2-1BC0-D205-0D7AF688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B40-F141-0FF7-7643-72E8654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171B-4BEA-7201-95F0-AAE503F5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D44C-C504-90F9-2F97-EEEC24E7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4C61-88D1-465C-DD87-3BBAFE3FB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312A-7A03-5FC5-DFFC-2BF2BA471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5A13-DF9B-4E39-056F-C0D34ECC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C0B44-6EBD-DB26-6011-5C7BAAC6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2A95-B33F-07B2-6920-63A702B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227B-44AB-1902-1860-83EF7536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2109-A1D6-C43B-2D9C-11964A43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1B5F1-586B-D448-298E-18E299DC6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F453-56D0-0073-9D11-96DB5A4B9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BB84F-4FFA-61F5-F712-F11442D1D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5F0A1-8673-D819-27C6-692968BC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0C1C8-D0DC-F2A5-328C-BA8F195A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2C81D-BBE9-58F5-6E80-2D0AA7D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DFD8-F1A2-C711-EDE4-BA9B05BF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8E09C-87C6-45D3-C319-725F50B8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F0AD-7D57-73DB-EEB5-91DBE4B3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CA770-2538-F8D9-72C2-68214A0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84C06-889B-F66E-78B4-198F4476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C639A-E280-5A66-825B-7E193F9C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ADB9-F8C9-7DBF-0D26-BA63ADD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126D-9C64-B799-313E-ECFDDAD1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F044-D1B4-7DA1-03A3-CA6446C8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942F8-B212-60AC-2F30-CDB36209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D002-EAAB-B22C-06BA-8BB799CB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446E-2D34-64E1-0F2C-CE4C3960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7F20-CA9E-5D5D-682A-73EF3F9A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A17E-C188-3D09-9D1A-0D406CA3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215BD-08B4-E5A6-76E7-993523D98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CD764-0A5E-A98F-CF1A-496E9E51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445B4-B56A-7B15-D86C-0B1F0B36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17AF-4D12-5E8C-290F-3EC33A4F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0791B-4A00-F706-894B-7ABDC31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D0E2B-1822-95A2-ACD8-E15A2CBE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0ED9-9EBA-745A-798E-FE5CF76A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2964-06BD-5CB7-320A-C1570921D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1B6A-BB9A-4951-BC36-E65773A60BC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E360-085F-F469-7FF7-0F51ED6B6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9634-0B6B-1C43-D759-B813493F1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36C1-99B0-4325-BFF6-BB1E846A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1241-AE4B-75EB-E86D-2B3BEB800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6408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Celso Dias</dc:creator>
  <cp:lastModifiedBy>Celso Dias</cp:lastModifiedBy>
  <cp:revision>1</cp:revision>
  <dcterms:created xsi:type="dcterms:W3CDTF">2023-08-06T23:31:57Z</dcterms:created>
  <dcterms:modified xsi:type="dcterms:W3CDTF">2023-08-06T23:32:05Z</dcterms:modified>
</cp:coreProperties>
</file>