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9" r:id="rId4"/>
    <p:sldId id="270" r:id="rId5"/>
    <p:sldId id="271" r:id="rId6"/>
    <p:sldId id="272" r:id="rId7"/>
    <p:sldId id="27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5F5"/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522CA-B774-422C-8C6C-0812BC02ED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17F4F0-24ED-40B1-8831-9A7DB64B9A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278234-C41C-4546-A3B4-8CD571D17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2631C-4EF9-4DC7-AF0D-2809340BE994}" type="datetimeFigureOut">
              <a:rPr lang="en-CA" smtClean="0"/>
              <a:t>2020-09-05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287033-AFDD-4CFC-A97E-43FBA80A3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43252-1E0B-4AAD-B6CD-561BDB59E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70139-7B7A-44FA-BFF8-A377C89D84C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757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C278F-6D07-42EB-B691-B79103D60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5EB16F-18A5-440A-AFCE-83E5C39BB1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130CBA-8EDE-4A38-85E7-FAA028F03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2631C-4EF9-4DC7-AF0D-2809340BE994}" type="datetimeFigureOut">
              <a:rPr lang="en-CA" smtClean="0"/>
              <a:t>2020-09-05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41C828-C3BE-494D-952D-FF3AAF665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5E7FB-2220-4D2B-B61B-BD9ECB169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70139-7B7A-44FA-BFF8-A377C89D84C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5439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F30A69-D911-45D6-A014-D68E6734AF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C2B89D-A1FE-4DFC-AE6D-489361316B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CEFEBF-D884-4D80-9ED5-55D5BBA58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2631C-4EF9-4DC7-AF0D-2809340BE994}" type="datetimeFigureOut">
              <a:rPr lang="en-CA" smtClean="0"/>
              <a:t>2020-09-05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809FF6-8D9B-4430-B6AE-0296105C1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4B8D9-BF1C-4D96-A272-0BF7C4B0A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70139-7B7A-44FA-BFF8-A377C89D84C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7067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FDB13-9D37-470F-884F-1756B8604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EACC3-0397-47E7-8255-30C734869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C3B1D-6261-4C1E-9F9F-5D47C0896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2631C-4EF9-4DC7-AF0D-2809340BE994}" type="datetimeFigureOut">
              <a:rPr lang="en-CA" smtClean="0"/>
              <a:t>2020-09-05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375FB-0569-4CE5-B632-04FA3F590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59940-D071-417B-9F64-B7545BB30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70139-7B7A-44FA-BFF8-A377C89D84C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834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84332-BC92-48D8-BB3D-0C660D2BF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62A6E6-CBE0-467A-BC72-1568374BAD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F3F537-6EAB-4555-ADF1-6FA28D0AC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2631C-4EF9-4DC7-AF0D-2809340BE994}" type="datetimeFigureOut">
              <a:rPr lang="en-CA" smtClean="0"/>
              <a:t>2020-09-05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2B2E2-542D-4422-93E6-E16A48FD2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4EE51-C148-4A00-A76E-722D9B5EB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70139-7B7A-44FA-BFF8-A377C89D84C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6532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C52DD-A244-4A75-B4DC-14A856D10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78BFE-FCEB-4670-AFB0-78264D4A53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795233-7000-4259-A835-CF6A2583D5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16B05E-B40A-4818-BE81-41E5A6244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2631C-4EF9-4DC7-AF0D-2809340BE994}" type="datetimeFigureOut">
              <a:rPr lang="en-CA" smtClean="0"/>
              <a:t>2020-09-05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6A2C88-D8C6-4245-A808-4D8C9EDBD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42135F-81ED-468C-AD59-5CB9A8608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70139-7B7A-44FA-BFF8-A377C89D84C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3574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E413F-C4DF-45D6-B642-3D7243642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841DB0-E808-497B-A990-8F9D8380A7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270252-6BBE-4EDC-A419-88875B72C6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85DB83-2217-44E6-9630-814FCEF84E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2DBF83-0363-42C3-96B5-FD5A6A0CF1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0538FC-9D25-4764-BB77-FCDA84E13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2631C-4EF9-4DC7-AF0D-2809340BE994}" type="datetimeFigureOut">
              <a:rPr lang="en-CA" smtClean="0"/>
              <a:t>2020-09-05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56C504-440F-4671-A720-5359035E4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B31469-1447-4252-B627-466FF8A4A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70139-7B7A-44FA-BFF8-A377C89D84C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48936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021A3-4E9C-48B8-90CC-543A38B81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48D6E4-C637-4147-BFA8-F45582831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2631C-4EF9-4DC7-AF0D-2809340BE994}" type="datetimeFigureOut">
              <a:rPr lang="en-CA" smtClean="0"/>
              <a:t>2020-09-05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41784B-5189-4B82-B6AD-0A05BB7D6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8D902B-AA49-425E-A7A3-3E4308A24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70139-7B7A-44FA-BFF8-A377C89D84C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6356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168837-594E-4969-8BB8-55152E2A7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2631C-4EF9-4DC7-AF0D-2809340BE994}" type="datetimeFigureOut">
              <a:rPr lang="en-CA" smtClean="0"/>
              <a:t>2020-09-05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EE08FA-49EC-40BC-85AB-31B4F76AD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B51592-0224-49A0-ACAA-894028BF3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70139-7B7A-44FA-BFF8-A377C89D84C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5016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68CF4-2508-4CAC-95D0-758CE1701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8C8B2-E208-47FC-8955-D98E57A9D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BDDDBB-AD60-4CC7-BE6F-0680B8BFF6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F7D72C-9AC7-4E1F-B15E-B4C3E7AE1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2631C-4EF9-4DC7-AF0D-2809340BE994}" type="datetimeFigureOut">
              <a:rPr lang="en-CA" smtClean="0"/>
              <a:t>2020-09-05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6F8C62-2267-4AD6-8566-265E135C3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68BA71-D9C8-4C51-983C-DB5256F0D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70139-7B7A-44FA-BFF8-A377C89D84C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9560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D6327-848C-4D20-B676-79C2BE10B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ACBF5E-1EB3-4CD5-8FBF-C0CC288EF7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37D3A3-571D-46B6-80FB-9C80163E12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5BAA56-DAA9-4AF5-8C2C-B8DF29961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2631C-4EF9-4DC7-AF0D-2809340BE994}" type="datetimeFigureOut">
              <a:rPr lang="en-CA" smtClean="0"/>
              <a:t>2020-09-05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1EA5DC-EDE1-4F43-AC28-0902F7B7A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E5CDB4-32B9-4298-B679-6237DF8F8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70139-7B7A-44FA-BFF8-A377C89D84C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3703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EE13B8-7C36-4E20-9796-C40F26DA1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56BECD-C018-4A47-BC30-911E14C06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01BD0-69BA-4624-A287-42EEA69C13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D2631C-4EF9-4DC7-AF0D-2809340BE994}" type="datetimeFigureOut">
              <a:rPr lang="en-CA" smtClean="0"/>
              <a:t>2020-09-05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9D08D8-2E5B-4205-93C7-E8E531EC7E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8F077-00D1-40B2-ABD7-758C848C1C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70139-7B7A-44FA-BFF8-A377C89D84C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5150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1DEEC277-A7B7-4D2A-AF58-A0DC5A722428}"/>
              </a:ext>
            </a:extLst>
          </p:cNvPr>
          <p:cNvSpPr/>
          <p:nvPr/>
        </p:nvSpPr>
        <p:spPr>
          <a:xfrm>
            <a:off x="3296092" y="1350333"/>
            <a:ext cx="1440000" cy="1440000"/>
          </a:xfrm>
          <a:prstGeom prst="flowChartConnector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BBDC29F4-B251-4444-A229-A6EB4CD98DBB}"/>
              </a:ext>
            </a:extLst>
          </p:cNvPr>
          <p:cNvSpPr/>
          <p:nvPr/>
        </p:nvSpPr>
        <p:spPr>
          <a:xfrm>
            <a:off x="5040892" y="1350333"/>
            <a:ext cx="1440000" cy="1440000"/>
          </a:xfrm>
          <a:prstGeom prst="flowChartConnector">
            <a:avLst/>
          </a:prstGeom>
          <a:solidFill>
            <a:srgbClr val="00B050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6725CA84-5660-40B8-A76F-2E98B470A896}"/>
              </a:ext>
            </a:extLst>
          </p:cNvPr>
          <p:cNvSpPr/>
          <p:nvPr/>
        </p:nvSpPr>
        <p:spPr>
          <a:xfrm>
            <a:off x="6785692" y="1350333"/>
            <a:ext cx="1440000" cy="1440000"/>
          </a:xfrm>
          <a:prstGeom prst="flowChartConnector">
            <a:avLst/>
          </a:prstGeom>
          <a:solidFill>
            <a:srgbClr val="C00000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6604E0A4-6A68-48B5-A8D2-FA528BA38F81}"/>
              </a:ext>
            </a:extLst>
          </p:cNvPr>
          <p:cNvSpPr/>
          <p:nvPr/>
        </p:nvSpPr>
        <p:spPr>
          <a:xfrm>
            <a:off x="1551292" y="1350333"/>
            <a:ext cx="1440000" cy="1440000"/>
          </a:xfrm>
          <a:prstGeom prst="flowChartConnector">
            <a:avLst/>
          </a:prstGeom>
          <a:solidFill>
            <a:srgbClr val="7030A0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2106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Rectangle 153">
            <a:extLst>
              <a:ext uri="{FF2B5EF4-FFF2-40B4-BE49-F238E27FC236}">
                <a16:creationId xmlns:a16="http://schemas.microsoft.com/office/drawing/2014/main" id="{77CFBD38-77E1-4DDA-9175-1C00600310A1}"/>
              </a:ext>
            </a:extLst>
          </p:cNvPr>
          <p:cNvSpPr/>
          <p:nvPr/>
        </p:nvSpPr>
        <p:spPr>
          <a:xfrm>
            <a:off x="407022" y="996776"/>
            <a:ext cx="6934075" cy="4002584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B8F7B3E6-2977-475D-B488-8BA50CE64388}"/>
              </a:ext>
            </a:extLst>
          </p:cNvPr>
          <p:cNvSpPr/>
          <p:nvPr/>
        </p:nvSpPr>
        <p:spPr>
          <a:xfrm>
            <a:off x="2990979" y="2976580"/>
            <a:ext cx="3594250" cy="227404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4A0CF502-1E17-4E88-BEB6-5976709C4B88}"/>
              </a:ext>
            </a:extLst>
          </p:cNvPr>
          <p:cNvSpPr/>
          <p:nvPr/>
        </p:nvSpPr>
        <p:spPr>
          <a:xfrm>
            <a:off x="3003749" y="1450675"/>
            <a:ext cx="3594250" cy="227404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FE6F687F-BD1D-44C7-B552-7A6E7D6EBDCB}"/>
              </a:ext>
            </a:extLst>
          </p:cNvPr>
          <p:cNvSpPr/>
          <p:nvPr/>
        </p:nvSpPr>
        <p:spPr>
          <a:xfrm>
            <a:off x="6022195" y="2207450"/>
            <a:ext cx="573369" cy="219706"/>
          </a:xfrm>
          <a:prstGeom prst="rect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B4BF6154-9113-466A-A52B-A455F1EF8FDF}"/>
              </a:ext>
            </a:extLst>
          </p:cNvPr>
          <p:cNvSpPr/>
          <p:nvPr/>
        </p:nvSpPr>
        <p:spPr>
          <a:xfrm>
            <a:off x="3007354" y="2202989"/>
            <a:ext cx="3594250" cy="227404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6166D9AC-77EA-41C8-8A49-4E6399A1D78B}"/>
              </a:ext>
            </a:extLst>
          </p:cNvPr>
          <p:cNvSpPr txBox="1"/>
          <p:nvPr/>
        </p:nvSpPr>
        <p:spPr>
          <a:xfrm>
            <a:off x="2816072" y="1675785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0.1</a:t>
            </a:r>
          </a:p>
        </p:txBody>
      </p: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E33F4C14-7141-44D4-9737-1E46BE60E75F}"/>
              </a:ext>
            </a:extLst>
          </p:cNvPr>
          <p:cNvCxnSpPr>
            <a:cxnSpLocks/>
          </p:cNvCxnSpPr>
          <p:nvPr/>
        </p:nvCxnSpPr>
        <p:spPr>
          <a:xfrm flipH="1" flipV="1">
            <a:off x="3003749" y="1449575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1E7B128B-61B9-442E-9957-26A9F46074F2}"/>
              </a:ext>
            </a:extLst>
          </p:cNvPr>
          <p:cNvCxnSpPr>
            <a:cxnSpLocks/>
          </p:cNvCxnSpPr>
          <p:nvPr/>
        </p:nvCxnSpPr>
        <p:spPr>
          <a:xfrm flipH="1" flipV="1">
            <a:off x="3335413" y="1449575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D21DE5DF-DF22-44E1-BCE9-596CD3ACE1CE}"/>
              </a:ext>
            </a:extLst>
          </p:cNvPr>
          <p:cNvCxnSpPr>
            <a:cxnSpLocks/>
          </p:cNvCxnSpPr>
          <p:nvPr/>
        </p:nvCxnSpPr>
        <p:spPr>
          <a:xfrm flipH="1" flipV="1">
            <a:off x="3667079" y="1449575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92C4302A-3E1C-4D2B-A923-F44F6F40B0E7}"/>
              </a:ext>
            </a:extLst>
          </p:cNvPr>
          <p:cNvCxnSpPr>
            <a:cxnSpLocks/>
          </p:cNvCxnSpPr>
          <p:nvPr/>
        </p:nvCxnSpPr>
        <p:spPr>
          <a:xfrm flipH="1" flipV="1">
            <a:off x="3980703" y="1449575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701DE99E-964B-4631-919D-8C3330248F41}"/>
              </a:ext>
            </a:extLst>
          </p:cNvPr>
          <p:cNvCxnSpPr>
            <a:cxnSpLocks/>
          </p:cNvCxnSpPr>
          <p:nvPr/>
        </p:nvCxnSpPr>
        <p:spPr>
          <a:xfrm flipH="1" flipV="1">
            <a:off x="4313618" y="1446272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50F34455-05CC-426C-BCC7-A8A4D9C2F089}"/>
              </a:ext>
            </a:extLst>
          </p:cNvPr>
          <p:cNvCxnSpPr>
            <a:cxnSpLocks/>
          </p:cNvCxnSpPr>
          <p:nvPr/>
        </p:nvCxnSpPr>
        <p:spPr>
          <a:xfrm flipH="1" flipV="1">
            <a:off x="4643448" y="1453602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DE121FEE-B557-4803-83C4-ACE1D87D8DFC}"/>
              </a:ext>
            </a:extLst>
          </p:cNvPr>
          <p:cNvCxnSpPr>
            <a:cxnSpLocks/>
          </p:cNvCxnSpPr>
          <p:nvPr/>
        </p:nvCxnSpPr>
        <p:spPr>
          <a:xfrm flipH="1" flipV="1">
            <a:off x="4958306" y="1457503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CCB075F3-966E-4E79-8477-5F0D47E39A92}"/>
              </a:ext>
            </a:extLst>
          </p:cNvPr>
          <p:cNvCxnSpPr>
            <a:cxnSpLocks/>
          </p:cNvCxnSpPr>
          <p:nvPr/>
        </p:nvCxnSpPr>
        <p:spPr>
          <a:xfrm flipH="1" flipV="1">
            <a:off x="5289970" y="1457503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B1DDCA20-739A-46C3-9A7E-535174995459}"/>
              </a:ext>
            </a:extLst>
          </p:cNvPr>
          <p:cNvCxnSpPr>
            <a:cxnSpLocks/>
          </p:cNvCxnSpPr>
          <p:nvPr/>
        </p:nvCxnSpPr>
        <p:spPr>
          <a:xfrm flipH="1" flipV="1">
            <a:off x="5621636" y="1457503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EB337681-CB58-425C-8288-C8A3F088C952}"/>
              </a:ext>
            </a:extLst>
          </p:cNvPr>
          <p:cNvCxnSpPr>
            <a:cxnSpLocks/>
          </p:cNvCxnSpPr>
          <p:nvPr/>
        </p:nvCxnSpPr>
        <p:spPr>
          <a:xfrm flipH="1" flipV="1">
            <a:off x="5935260" y="1457503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CE093FB6-1398-449F-B2B8-1940F963AD5A}"/>
              </a:ext>
            </a:extLst>
          </p:cNvPr>
          <p:cNvCxnSpPr>
            <a:cxnSpLocks/>
          </p:cNvCxnSpPr>
          <p:nvPr/>
        </p:nvCxnSpPr>
        <p:spPr>
          <a:xfrm flipH="1" flipV="1">
            <a:off x="6268175" y="1451185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440D7896-3957-48E0-9CF9-A4F24C0A4D13}"/>
              </a:ext>
            </a:extLst>
          </p:cNvPr>
          <p:cNvCxnSpPr>
            <a:cxnSpLocks/>
          </p:cNvCxnSpPr>
          <p:nvPr/>
        </p:nvCxnSpPr>
        <p:spPr>
          <a:xfrm flipH="1" flipV="1">
            <a:off x="6598005" y="1472163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5" name="Rectangle 264">
            <a:extLst>
              <a:ext uri="{FF2B5EF4-FFF2-40B4-BE49-F238E27FC236}">
                <a16:creationId xmlns:a16="http://schemas.microsoft.com/office/drawing/2014/main" id="{DB806BDE-B48A-4452-9938-E5CC98C501F7}"/>
              </a:ext>
            </a:extLst>
          </p:cNvPr>
          <p:cNvSpPr/>
          <p:nvPr/>
        </p:nvSpPr>
        <p:spPr>
          <a:xfrm>
            <a:off x="2998343" y="1447063"/>
            <a:ext cx="2623293" cy="22007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BB705F6E-C77F-41BA-AFEB-26443A9DAD97}"/>
              </a:ext>
            </a:extLst>
          </p:cNvPr>
          <p:cNvSpPr txBox="1"/>
          <p:nvPr/>
        </p:nvSpPr>
        <p:spPr>
          <a:xfrm>
            <a:off x="3159614" y="1683413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0.5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DACD1C73-2D47-420F-8FE0-0213EF22634E}"/>
              </a:ext>
            </a:extLst>
          </p:cNvPr>
          <p:cNvSpPr txBox="1"/>
          <p:nvPr/>
        </p:nvSpPr>
        <p:spPr>
          <a:xfrm>
            <a:off x="3487841" y="1671251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9E6EA423-D834-4E0F-9DDA-E8D48661EDF7}"/>
              </a:ext>
            </a:extLst>
          </p:cNvPr>
          <p:cNvSpPr txBox="1"/>
          <p:nvPr/>
        </p:nvSpPr>
        <p:spPr>
          <a:xfrm>
            <a:off x="3800186" y="1676796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1.5</a:t>
            </a: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6E03FE7D-BBA9-4C35-96E5-8C114B4A50A6}"/>
              </a:ext>
            </a:extLst>
          </p:cNvPr>
          <p:cNvSpPr txBox="1"/>
          <p:nvPr/>
        </p:nvSpPr>
        <p:spPr>
          <a:xfrm>
            <a:off x="4136904" y="1677600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2.0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DF1B4C59-701C-444E-A907-76DADFC759CD}"/>
              </a:ext>
            </a:extLst>
          </p:cNvPr>
          <p:cNvSpPr txBox="1"/>
          <p:nvPr/>
        </p:nvSpPr>
        <p:spPr>
          <a:xfrm>
            <a:off x="4465131" y="1679086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5.0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F25DBCA6-A940-4A83-AA08-EA10D0FB84CE}"/>
              </a:ext>
            </a:extLst>
          </p:cNvPr>
          <p:cNvSpPr txBox="1"/>
          <p:nvPr/>
        </p:nvSpPr>
        <p:spPr>
          <a:xfrm>
            <a:off x="4751262" y="1682697"/>
            <a:ext cx="4315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10.0</a:t>
            </a: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BEEF384A-97F9-48C6-9C96-76CD93326031}"/>
              </a:ext>
            </a:extLst>
          </p:cNvPr>
          <p:cNvSpPr txBox="1"/>
          <p:nvPr/>
        </p:nvSpPr>
        <p:spPr>
          <a:xfrm>
            <a:off x="5074332" y="1683501"/>
            <a:ext cx="4315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15.0</a:t>
            </a: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24F5C857-C147-44A3-A6BC-11F0C228A32D}"/>
              </a:ext>
            </a:extLst>
          </p:cNvPr>
          <p:cNvSpPr txBox="1"/>
          <p:nvPr/>
        </p:nvSpPr>
        <p:spPr>
          <a:xfrm>
            <a:off x="5409383" y="1678163"/>
            <a:ext cx="4315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30.0</a:t>
            </a: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2958EE9F-A3D3-4DAB-92AD-AB1CA4A4391D}"/>
              </a:ext>
            </a:extLst>
          </p:cNvPr>
          <p:cNvSpPr txBox="1"/>
          <p:nvPr/>
        </p:nvSpPr>
        <p:spPr>
          <a:xfrm>
            <a:off x="5724903" y="1680001"/>
            <a:ext cx="4315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50.0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4DB0BB01-4FFA-4C7F-9937-D6445094C2AC}"/>
              </a:ext>
            </a:extLst>
          </p:cNvPr>
          <p:cNvSpPr txBox="1"/>
          <p:nvPr/>
        </p:nvSpPr>
        <p:spPr>
          <a:xfrm>
            <a:off x="6025408" y="1686264"/>
            <a:ext cx="5020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100.0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AB036E57-F49B-47FD-979F-2AFF5C7CD2B6}"/>
              </a:ext>
            </a:extLst>
          </p:cNvPr>
          <p:cNvSpPr txBox="1"/>
          <p:nvPr/>
        </p:nvSpPr>
        <p:spPr>
          <a:xfrm>
            <a:off x="6422052" y="1681161"/>
            <a:ext cx="4716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&gt;100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788CC4F9-832B-4838-B4B6-059C885FB950}"/>
              </a:ext>
            </a:extLst>
          </p:cNvPr>
          <p:cNvSpPr txBox="1"/>
          <p:nvPr/>
        </p:nvSpPr>
        <p:spPr>
          <a:xfrm>
            <a:off x="2994738" y="1198229"/>
            <a:ext cx="999224" cy="2462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AU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SPATIAL</a:t>
            </a: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082678A0-DCAD-4982-A0D6-C6FAB0D068A9}"/>
              </a:ext>
            </a:extLst>
          </p:cNvPr>
          <p:cNvSpPr txBox="1"/>
          <p:nvPr/>
        </p:nvSpPr>
        <p:spPr>
          <a:xfrm>
            <a:off x="2812853" y="2428099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100</a:t>
            </a:r>
          </a:p>
        </p:txBody>
      </p: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6299D700-072A-4409-910B-23750BF7292E}"/>
              </a:ext>
            </a:extLst>
          </p:cNvPr>
          <p:cNvCxnSpPr>
            <a:cxnSpLocks/>
          </p:cNvCxnSpPr>
          <p:nvPr/>
        </p:nvCxnSpPr>
        <p:spPr>
          <a:xfrm flipH="1" flipV="1">
            <a:off x="3007354" y="2201889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57AF89DB-4564-4EA7-9767-088CAD8AA88E}"/>
              </a:ext>
            </a:extLst>
          </p:cNvPr>
          <p:cNvCxnSpPr>
            <a:cxnSpLocks/>
          </p:cNvCxnSpPr>
          <p:nvPr/>
        </p:nvCxnSpPr>
        <p:spPr>
          <a:xfrm flipH="1" flipV="1">
            <a:off x="3339018" y="2201889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20411BB9-8B5A-4C5A-B9C7-5597052E8604}"/>
              </a:ext>
            </a:extLst>
          </p:cNvPr>
          <p:cNvCxnSpPr>
            <a:cxnSpLocks/>
          </p:cNvCxnSpPr>
          <p:nvPr/>
        </p:nvCxnSpPr>
        <p:spPr>
          <a:xfrm flipH="1" flipV="1">
            <a:off x="3670684" y="2201889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6E59F88B-C0BD-46BC-B2B4-652EB82724CB}"/>
              </a:ext>
            </a:extLst>
          </p:cNvPr>
          <p:cNvCxnSpPr>
            <a:cxnSpLocks/>
          </p:cNvCxnSpPr>
          <p:nvPr/>
        </p:nvCxnSpPr>
        <p:spPr>
          <a:xfrm flipH="1" flipV="1">
            <a:off x="3984308" y="2201889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0AC74593-FFEF-49B9-A285-D21643CD3377}"/>
              </a:ext>
            </a:extLst>
          </p:cNvPr>
          <p:cNvCxnSpPr>
            <a:cxnSpLocks/>
          </p:cNvCxnSpPr>
          <p:nvPr/>
        </p:nvCxnSpPr>
        <p:spPr>
          <a:xfrm flipH="1" flipV="1">
            <a:off x="4317223" y="2198586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D8AC768B-2BFA-47E6-A562-CD6197378887}"/>
              </a:ext>
            </a:extLst>
          </p:cNvPr>
          <p:cNvCxnSpPr>
            <a:cxnSpLocks/>
          </p:cNvCxnSpPr>
          <p:nvPr/>
        </p:nvCxnSpPr>
        <p:spPr>
          <a:xfrm flipH="1" flipV="1">
            <a:off x="4647053" y="2205916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id="{F0146D19-F419-42E3-9B61-5F73D4C80816}"/>
              </a:ext>
            </a:extLst>
          </p:cNvPr>
          <p:cNvCxnSpPr>
            <a:cxnSpLocks/>
          </p:cNvCxnSpPr>
          <p:nvPr/>
        </p:nvCxnSpPr>
        <p:spPr>
          <a:xfrm flipH="1" flipV="1">
            <a:off x="4961911" y="2209817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14367657-4F30-49EB-9F9A-EB0DECCAF34E}"/>
              </a:ext>
            </a:extLst>
          </p:cNvPr>
          <p:cNvCxnSpPr>
            <a:cxnSpLocks/>
          </p:cNvCxnSpPr>
          <p:nvPr/>
        </p:nvCxnSpPr>
        <p:spPr>
          <a:xfrm flipH="1" flipV="1">
            <a:off x="5293575" y="2209817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7" name="Straight Connector 286">
            <a:extLst>
              <a:ext uri="{FF2B5EF4-FFF2-40B4-BE49-F238E27FC236}">
                <a16:creationId xmlns:a16="http://schemas.microsoft.com/office/drawing/2014/main" id="{CC55E7F2-5994-42F5-BB49-9F369233C8C3}"/>
              </a:ext>
            </a:extLst>
          </p:cNvPr>
          <p:cNvCxnSpPr>
            <a:cxnSpLocks/>
          </p:cNvCxnSpPr>
          <p:nvPr/>
        </p:nvCxnSpPr>
        <p:spPr>
          <a:xfrm flipH="1" flipV="1">
            <a:off x="5625241" y="2209817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78F2EA3C-1715-48FF-9EEE-8E3A1B9C6D09}"/>
              </a:ext>
            </a:extLst>
          </p:cNvPr>
          <p:cNvCxnSpPr>
            <a:cxnSpLocks/>
          </p:cNvCxnSpPr>
          <p:nvPr/>
        </p:nvCxnSpPr>
        <p:spPr>
          <a:xfrm flipH="1" flipV="1">
            <a:off x="5938865" y="2209817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2F20BFAB-96CE-4DC5-B99F-EEFCE20303FE}"/>
              </a:ext>
            </a:extLst>
          </p:cNvPr>
          <p:cNvCxnSpPr>
            <a:cxnSpLocks/>
          </p:cNvCxnSpPr>
          <p:nvPr/>
        </p:nvCxnSpPr>
        <p:spPr>
          <a:xfrm flipH="1" flipV="1">
            <a:off x="6285428" y="2196675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F01F04B2-A73F-4C54-8DC9-D68A8DBA02A6}"/>
              </a:ext>
            </a:extLst>
          </p:cNvPr>
          <p:cNvCxnSpPr>
            <a:cxnSpLocks/>
          </p:cNvCxnSpPr>
          <p:nvPr/>
        </p:nvCxnSpPr>
        <p:spPr>
          <a:xfrm flipH="1" flipV="1">
            <a:off x="6601610" y="2224477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1" name="Rectangle 290">
            <a:extLst>
              <a:ext uri="{FF2B5EF4-FFF2-40B4-BE49-F238E27FC236}">
                <a16:creationId xmlns:a16="http://schemas.microsoft.com/office/drawing/2014/main" id="{2E0B6E9D-25EC-46B9-9BA4-BE1B46FBD5E1}"/>
              </a:ext>
            </a:extLst>
          </p:cNvPr>
          <p:cNvSpPr/>
          <p:nvPr/>
        </p:nvSpPr>
        <p:spPr>
          <a:xfrm>
            <a:off x="3001949" y="2216833"/>
            <a:ext cx="333464" cy="202614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1E29B59F-8E4A-4A98-9926-10D86D75067E}"/>
              </a:ext>
            </a:extLst>
          </p:cNvPr>
          <p:cNvSpPr txBox="1"/>
          <p:nvPr/>
        </p:nvSpPr>
        <p:spPr>
          <a:xfrm>
            <a:off x="3142747" y="2435727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200</a:t>
            </a:r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1D53E9F4-81F8-45DC-B8AE-70AB1431E557}"/>
              </a:ext>
            </a:extLst>
          </p:cNvPr>
          <p:cNvSpPr txBox="1"/>
          <p:nvPr/>
        </p:nvSpPr>
        <p:spPr>
          <a:xfrm>
            <a:off x="3477798" y="2423565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300</a:t>
            </a: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C5EF0802-B25C-4422-83CC-DAA75B8BF355}"/>
              </a:ext>
            </a:extLst>
          </p:cNvPr>
          <p:cNvSpPr txBox="1"/>
          <p:nvPr/>
        </p:nvSpPr>
        <p:spPr>
          <a:xfrm>
            <a:off x="3790143" y="2429110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400</a:t>
            </a:r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D1E4FDC2-62A0-4DB3-ADFF-528093FD8F94}"/>
              </a:ext>
            </a:extLst>
          </p:cNvPr>
          <p:cNvSpPr txBox="1"/>
          <p:nvPr/>
        </p:nvSpPr>
        <p:spPr>
          <a:xfrm>
            <a:off x="4126861" y="2429914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500</a:t>
            </a:r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8C0757EC-8463-495C-9589-2780C632CD77}"/>
              </a:ext>
            </a:extLst>
          </p:cNvPr>
          <p:cNvSpPr txBox="1"/>
          <p:nvPr/>
        </p:nvSpPr>
        <p:spPr>
          <a:xfrm>
            <a:off x="4455088" y="2431400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600</a:t>
            </a:r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id="{D0048C7B-0173-4023-87F9-0255B58EBD19}"/>
              </a:ext>
            </a:extLst>
          </p:cNvPr>
          <p:cNvSpPr txBox="1"/>
          <p:nvPr/>
        </p:nvSpPr>
        <p:spPr>
          <a:xfrm>
            <a:off x="4768515" y="2435011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700</a:t>
            </a:r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67964411-A773-44A3-8FF8-0229995C8A18}"/>
              </a:ext>
            </a:extLst>
          </p:cNvPr>
          <p:cNvSpPr txBox="1"/>
          <p:nvPr/>
        </p:nvSpPr>
        <p:spPr>
          <a:xfrm>
            <a:off x="5098409" y="2435815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800</a:t>
            </a:r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70D7F727-9A79-4D36-9272-E1323654B150}"/>
              </a:ext>
            </a:extLst>
          </p:cNvPr>
          <p:cNvSpPr txBox="1"/>
          <p:nvPr/>
        </p:nvSpPr>
        <p:spPr>
          <a:xfrm>
            <a:off x="5426636" y="2430477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900</a:t>
            </a:r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8BD3881E-B753-4A5A-A645-84160E642117}"/>
              </a:ext>
            </a:extLst>
          </p:cNvPr>
          <p:cNvSpPr txBox="1"/>
          <p:nvPr/>
        </p:nvSpPr>
        <p:spPr>
          <a:xfrm>
            <a:off x="5700786" y="2435481"/>
            <a:ext cx="479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1,10</a:t>
            </a:r>
            <a:r>
              <a:rPr lang="en-AU" sz="10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7E34E641-A904-4132-BCEF-BC6E6B428538}"/>
              </a:ext>
            </a:extLst>
          </p:cNvPr>
          <p:cNvSpPr txBox="1"/>
          <p:nvPr/>
        </p:nvSpPr>
        <p:spPr>
          <a:xfrm>
            <a:off x="2998343" y="1950543"/>
            <a:ext cx="982884" cy="2462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AU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SPECTRAL</a:t>
            </a:r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DC69D23F-A2D0-4B11-A96F-F657D9FC14BA}"/>
              </a:ext>
            </a:extLst>
          </p:cNvPr>
          <p:cNvSpPr txBox="1"/>
          <p:nvPr/>
        </p:nvSpPr>
        <p:spPr>
          <a:xfrm>
            <a:off x="6744416" y="1686264"/>
            <a:ext cx="2984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256C7EC8-345A-49D9-BB90-E1DA9C98B90C}"/>
              </a:ext>
            </a:extLst>
          </p:cNvPr>
          <p:cNvSpPr txBox="1"/>
          <p:nvPr/>
        </p:nvSpPr>
        <p:spPr>
          <a:xfrm>
            <a:off x="5994467" y="2436777"/>
            <a:ext cx="5854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1.2,10</a:t>
            </a:r>
            <a:r>
              <a:rPr lang="en-AU" sz="10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304" name="TextBox 303">
            <a:extLst>
              <a:ext uri="{FF2B5EF4-FFF2-40B4-BE49-F238E27FC236}">
                <a16:creationId xmlns:a16="http://schemas.microsoft.com/office/drawing/2014/main" id="{8F10CB34-0255-48E2-B622-9233E3950FE8}"/>
              </a:ext>
            </a:extLst>
          </p:cNvPr>
          <p:cNvSpPr txBox="1"/>
          <p:nvPr/>
        </p:nvSpPr>
        <p:spPr>
          <a:xfrm>
            <a:off x="6417148" y="2438073"/>
            <a:ext cx="5854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1.5,10</a:t>
            </a:r>
            <a:r>
              <a:rPr lang="en-AU" sz="10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305" name="Rectangle 304">
            <a:extLst>
              <a:ext uri="{FF2B5EF4-FFF2-40B4-BE49-F238E27FC236}">
                <a16:creationId xmlns:a16="http://schemas.microsoft.com/office/drawing/2014/main" id="{F3FDAD2B-8738-45E9-9EFF-DE22FE62F27A}"/>
              </a:ext>
            </a:extLst>
          </p:cNvPr>
          <p:cNvSpPr/>
          <p:nvPr/>
        </p:nvSpPr>
        <p:spPr>
          <a:xfrm>
            <a:off x="3338469" y="2212304"/>
            <a:ext cx="333464" cy="202614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6" name="Rectangle 305">
            <a:extLst>
              <a:ext uri="{FF2B5EF4-FFF2-40B4-BE49-F238E27FC236}">
                <a16:creationId xmlns:a16="http://schemas.microsoft.com/office/drawing/2014/main" id="{BBC5D8E9-11C2-4384-A653-05B43A6F7393}"/>
              </a:ext>
            </a:extLst>
          </p:cNvPr>
          <p:cNvSpPr/>
          <p:nvPr/>
        </p:nvSpPr>
        <p:spPr>
          <a:xfrm>
            <a:off x="3346230" y="2212304"/>
            <a:ext cx="641161" cy="216722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7" name="Rectangle 306">
            <a:extLst>
              <a:ext uri="{FF2B5EF4-FFF2-40B4-BE49-F238E27FC236}">
                <a16:creationId xmlns:a16="http://schemas.microsoft.com/office/drawing/2014/main" id="{33A5D327-E681-4E44-ABD9-A0BB9693F7FF}"/>
              </a:ext>
            </a:extLst>
          </p:cNvPr>
          <p:cNvSpPr/>
          <p:nvPr/>
        </p:nvSpPr>
        <p:spPr>
          <a:xfrm>
            <a:off x="3993962" y="2212100"/>
            <a:ext cx="415318" cy="21499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8" name="Rectangle 307">
            <a:extLst>
              <a:ext uri="{FF2B5EF4-FFF2-40B4-BE49-F238E27FC236}">
                <a16:creationId xmlns:a16="http://schemas.microsoft.com/office/drawing/2014/main" id="{695076DB-E4BF-4D0F-8C9E-D06690003C8F}"/>
              </a:ext>
            </a:extLst>
          </p:cNvPr>
          <p:cNvSpPr/>
          <p:nvPr/>
        </p:nvSpPr>
        <p:spPr>
          <a:xfrm>
            <a:off x="4407045" y="2202186"/>
            <a:ext cx="389331" cy="226878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8B3B0578-8890-4BC8-AA7D-7BD2A07F727C}"/>
              </a:ext>
            </a:extLst>
          </p:cNvPr>
          <p:cNvSpPr/>
          <p:nvPr/>
        </p:nvSpPr>
        <p:spPr>
          <a:xfrm>
            <a:off x="4785054" y="2212208"/>
            <a:ext cx="415318" cy="219706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6DBA1D11-A41E-48AE-8208-C2C2B54A80EE}"/>
              </a:ext>
            </a:extLst>
          </p:cNvPr>
          <p:cNvSpPr/>
          <p:nvPr/>
        </p:nvSpPr>
        <p:spPr>
          <a:xfrm>
            <a:off x="5197443" y="2208019"/>
            <a:ext cx="415318" cy="219706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1" name="Rectangle 310">
            <a:extLst>
              <a:ext uri="{FF2B5EF4-FFF2-40B4-BE49-F238E27FC236}">
                <a16:creationId xmlns:a16="http://schemas.microsoft.com/office/drawing/2014/main" id="{A50FAE47-1707-4940-900E-5D20F5794548}"/>
              </a:ext>
            </a:extLst>
          </p:cNvPr>
          <p:cNvSpPr/>
          <p:nvPr/>
        </p:nvSpPr>
        <p:spPr>
          <a:xfrm>
            <a:off x="5611264" y="2200788"/>
            <a:ext cx="415318" cy="23553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535679B8-D0B1-44C0-94BF-7D5759CBDC05}"/>
              </a:ext>
            </a:extLst>
          </p:cNvPr>
          <p:cNvSpPr txBox="1"/>
          <p:nvPr/>
        </p:nvSpPr>
        <p:spPr>
          <a:xfrm>
            <a:off x="6879714" y="2436959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nm</a:t>
            </a:r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706E3349-C120-4F27-8CB8-8F4E736BD9B9}"/>
              </a:ext>
            </a:extLst>
          </p:cNvPr>
          <p:cNvSpPr txBox="1"/>
          <p:nvPr/>
        </p:nvSpPr>
        <p:spPr>
          <a:xfrm>
            <a:off x="2857972" y="3208882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cxnSp>
        <p:nvCxnSpPr>
          <p:cNvPr id="314" name="Straight Connector 313">
            <a:extLst>
              <a:ext uri="{FF2B5EF4-FFF2-40B4-BE49-F238E27FC236}">
                <a16:creationId xmlns:a16="http://schemas.microsoft.com/office/drawing/2014/main" id="{69A75544-D1AE-41E0-AE67-84C8E4EE83AE}"/>
              </a:ext>
            </a:extLst>
          </p:cNvPr>
          <p:cNvCxnSpPr>
            <a:cxnSpLocks/>
          </p:cNvCxnSpPr>
          <p:nvPr/>
        </p:nvCxnSpPr>
        <p:spPr>
          <a:xfrm flipH="1" flipV="1">
            <a:off x="2990979" y="2975480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5" name="Straight Connector 314">
            <a:extLst>
              <a:ext uri="{FF2B5EF4-FFF2-40B4-BE49-F238E27FC236}">
                <a16:creationId xmlns:a16="http://schemas.microsoft.com/office/drawing/2014/main" id="{D0051664-0761-4EE7-ACC6-B7284F2978E9}"/>
              </a:ext>
            </a:extLst>
          </p:cNvPr>
          <p:cNvCxnSpPr>
            <a:cxnSpLocks/>
          </p:cNvCxnSpPr>
          <p:nvPr/>
        </p:nvCxnSpPr>
        <p:spPr>
          <a:xfrm flipH="1" flipV="1">
            <a:off x="3322643" y="2975480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6" name="Straight Connector 315">
            <a:extLst>
              <a:ext uri="{FF2B5EF4-FFF2-40B4-BE49-F238E27FC236}">
                <a16:creationId xmlns:a16="http://schemas.microsoft.com/office/drawing/2014/main" id="{B6A4BDAF-65A4-443A-A3D4-44AACEB296DF}"/>
              </a:ext>
            </a:extLst>
          </p:cNvPr>
          <p:cNvCxnSpPr>
            <a:cxnSpLocks/>
          </p:cNvCxnSpPr>
          <p:nvPr/>
        </p:nvCxnSpPr>
        <p:spPr>
          <a:xfrm flipH="1" flipV="1">
            <a:off x="3654309" y="2975480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7" name="Straight Connector 316">
            <a:extLst>
              <a:ext uri="{FF2B5EF4-FFF2-40B4-BE49-F238E27FC236}">
                <a16:creationId xmlns:a16="http://schemas.microsoft.com/office/drawing/2014/main" id="{8F15D27C-19AA-4A90-8C29-8B3675F9DA9C}"/>
              </a:ext>
            </a:extLst>
          </p:cNvPr>
          <p:cNvCxnSpPr>
            <a:cxnSpLocks/>
          </p:cNvCxnSpPr>
          <p:nvPr/>
        </p:nvCxnSpPr>
        <p:spPr>
          <a:xfrm flipH="1" flipV="1">
            <a:off x="3967933" y="2975480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8" name="Straight Connector 317">
            <a:extLst>
              <a:ext uri="{FF2B5EF4-FFF2-40B4-BE49-F238E27FC236}">
                <a16:creationId xmlns:a16="http://schemas.microsoft.com/office/drawing/2014/main" id="{4A110C95-DF7B-4927-993A-5AC0B8F299A2}"/>
              </a:ext>
            </a:extLst>
          </p:cNvPr>
          <p:cNvCxnSpPr>
            <a:cxnSpLocks/>
          </p:cNvCxnSpPr>
          <p:nvPr/>
        </p:nvCxnSpPr>
        <p:spPr>
          <a:xfrm flipH="1" flipV="1">
            <a:off x="4300848" y="2972177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9" name="Straight Connector 318">
            <a:extLst>
              <a:ext uri="{FF2B5EF4-FFF2-40B4-BE49-F238E27FC236}">
                <a16:creationId xmlns:a16="http://schemas.microsoft.com/office/drawing/2014/main" id="{E8971908-FEE0-4A0D-8EAF-97263B611A8C}"/>
              </a:ext>
            </a:extLst>
          </p:cNvPr>
          <p:cNvCxnSpPr>
            <a:cxnSpLocks/>
          </p:cNvCxnSpPr>
          <p:nvPr/>
        </p:nvCxnSpPr>
        <p:spPr>
          <a:xfrm flipH="1" flipV="1">
            <a:off x="4630678" y="2979507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0" name="Straight Connector 319">
            <a:extLst>
              <a:ext uri="{FF2B5EF4-FFF2-40B4-BE49-F238E27FC236}">
                <a16:creationId xmlns:a16="http://schemas.microsoft.com/office/drawing/2014/main" id="{F084D129-B463-41D8-8438-B0889A18FAA9}"/>
              </a:ext>
            </a:extLst>
          </p:cNvPr>
          <p:cNvCxnSpPr>
            <a:cxnSpLocks/>
          </p:cNvCxnSpPr>
          <p:nvPr/>
        </p:nvCxnSpPr>
        <p:spPr>
          <a:xfrm flipH="1" flipV="1">
            <a:off x="4945536" y="2983408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1" name="Straight Connector 320">
            <a:extLst>
              <a:ext uri="{FF2B5EF4-FFF2-40B4-BE49-F238E27FC236}">
                <a16:creationId xmlns:a16="http://schemas.microsoft.com/office/drawing/2014/main" id="{95C14D19-1A6E-492B-B419-A3E052303203}"/>
              </a:ext>
            </a:extLst>
          </p:cNvPr>
          <p:cNvCxnSpPr>
            <a:cxnSpLocks/>
          </p:cNvCxnSpPr>
          <p:nvPr/>
        </p:nvCxnSpPr>
        <p:spPr>
          <a:xfrm flipH="1" flipV="1">
            <a:off x="5277200" y="2983408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2" name="Straight Connector 321">
            <a:extLst>
              <a:ext uri="{FF2B5EF4-FFF2-40B4-BE49-F238E27FC236}">
                <a16:creationId xmlns:a16="http://schemas.microsoft.com/office/drawing/2014/main" id="{90B61620-1A9C-43D5-A036-AC7446577E0D}"/>
              </a:ext>
            </a:extLst>
          </p:cNvPr>
          <p:cNvCxnSpPr>
            <a:cxnSpLocks/>
          </p:cNvCxnSpPr>
          <p:nvPr/>
        </p:nvCxnSpPr>
        <p:spPr>
          <a:xfrm flipH="1" flipV="1">
            <a:off x="5608866" y="2983408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3" name="Straight Connector 322">
            <a:extLst>
              <a:ext uri="{FF2B5EF4-FFF2-40B4-BE49-F238E27FC236}">
                <a16:creationId xmlns:a16="http://schemas.microsoft.com/office/drawing/2014/main" id="{27C0E32E-6A78-4D0B-96BB-0BF344E62A8B}"/>
              </a:ext>
            </a:extLst>
          </p:cNvPr>
          <p:cNvCxnSpPr>
            <a:cxnSpLocks/>
          </p:cNvCxnSpPr>
          <p:nvPr/>
        </p:nvCxnSpPr>
        <p:spPr>
          <a:xfrm flipH="1" flipV="1">
            <a:off x="5922490" y="2983408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4" name="Straight Connector 323">
            <a:extLst>
              <a:ext uri="{FF2B5EF4-FFF2-40B4-BE49-F238E27FC236}">
                <a16:creationId xmlns:a16="http://schemas.microsoft.com/office/drawing/2014/main" id="{A07D5DC6-EC8C-4889-A866-7660B14A84EA}"/>
              </a:ext>
            </a:extLst>
          </p:cNvPr>
          <p:cNvCxnSpPr>
            <a:cxnSpLocks/>
          </p:cNvCxnSpPr>
          <p:nvPr/>
        </p:nvCxnSpPr>
        <p:spPr>
          <a:xfrm flipH="1" flipV="1">
            <a:off x="6269053" y="2970266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5" name="Straight Connector 324">
            <a:extLst>
              <a:ext uri="{FF2B5EF4-FFF2-40B4-BE49-F238E27FC236}">
                <a16:creationId xmlns:a16="http://schemas.microsoft.com/office/drawing/2014/main" id="{0BDCC347-CEEE-4832-AC4E-AA81EFAE45F2}"/>
              </a:ext>
            </a:extLst>
          </p:cNvPr>
          <p:cNvCxnSpPr>
            <a:cxnSpLocks/>
          </p:cNvCxnSpPr>
          <p:nvPr/>
        </p:nvCxnSpPr>
        <p:spPr>
          <a:xfrm flipH="1" flipV="1">
            <a:off x="6585235" y="2998068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6" name="Rectangle 325">
            <a:extLst>
              <a:ext uri="{FF2B5EF4-FFF2-40B4-BE49-F238E27FC236}">
                <a16:creationId xmlns:a16="http://schemas.microsoft.com/office/drawing/2014/main" id="{18394118-F1C9-430C-A42D-E27F635A741B}"/>
              </a:ext>
            </a:extLst>
          </p:cNvPr>
          <p:cNvSpPr/>
          <p:nvPr/>
        </p:nvSpPr>
        <p:spPr>
          <a:xfrm>
            <a:off x="2985574" y="2990424"/>
            <a:ext cx="333464" cy="202614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F2F95114-CD6B-4CB4-A156-ABA69078490B}"/>
              </a:ext>
            </a:extLst>
          </p:cNvPr>
          <p:cNvSpPr txBox="1"/>
          <p:nvPr/>
        </p:nvSpPr>
        <p:spPr>
          <a:xfrm>
            <a:off x="3595268" y="3208882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FC0C4582-7287-4AC8-B872-0A58B9C18E0E}"/>
              </a:ext>
            </a:extLst>
          </p:cNvPr>
          <p:cNvSpPr txBox="1"/>
          <p:nvPr/>
        </p:nvSpPr>
        <p:spPr>
          <a:xfrm>
            <a:off x="4268029" y="3195675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1726F16F-4A0A-4CCB-B92A-32A58FE3414B}"/>
              </a:ext>
            </a:extLst>
          </p:cNvPr>
          <p:cNvSpPr txBox="1"/>
          <p:nvPr/>
        </p:nvSpPr>
        <p:spPr>
          <a:xfrm>
            <a:off x="5352947" y="3198533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</a:p>
        </p:txBody>
      </p:sp>
      <p:sp>
        <p:nvSpPr>
          <p:cNvPr id="330" name="TextBox 329">
            <a:extLst>
              <a:ext uri="{FF2B5EF4-FFF2-40B4-BE49-F238E27FC236}">
                <a16:creationId xmlns:a16="http://schemas.microsoft.com/office/drawing/2014/main" id="{9472C13C-D675-4FC1-8640-8C0E3F88D2DD}"/>
              </a:ext>
            </a:extLst>
          </p:cNvPr>
          <p:cNvSpPr txBox="1"/>
          <p:nvPr/>
        </p:nvSpPr>
        <p:spPr>
          <a:xfrm>
            <a:off x="6347619" y="3202701"/>
            <a:ext cx="5725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65,536</a:t>
            </a:r>
          </a:p>
        </p:txBody>
      </p:sp>
      <p:sp>
        <p:nvSpPr>
          <p:cNvPr id="331" name="TextBox 330">
            <a:extLst>
              <a:ext uri="{FF2B5EF4-FFF2-40B4-BE49-F238E27FC236}">
                <a16:creationId xmlns:a16="http://schemas.microsoft.com/office/drawing/2014/main" id="{59174DBD-ACC8-4951-9CA4-46F9113A51BC}"/>
              </a:ext>
            </a:extLst>
          </p:cNvPr>
          <p:cNvSpPr txBox="1"/>
          <p:nvPr/>
        </p:nvSpPr>
        <p:spPr>
          <a:xfrm>
            <a:off x="2981968" y="2716183"/>
            <a:ext cx="985966" cy="2462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AU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RADIAL</a:t>
            </a:r>
          </a:p>
        </p:txBody>
      </p:sp>
      <p:sp>
        <p:nvSpPr>
          <p:cNvPr id="332" name="Rectangle 331">
            <a:extLst>
              <a:ext uri="{FF2B5EF4-FFF2-40B4-BE49-F238E27FC236}">
                <a16:creationId xmlns:a16="http://schemas.microsoft.com/office/drawing/2014/main" id="{49BAC244-3594-40D8-BB92-16B1FE84E677}"/>
              </a:ext>
            </a:extLst>
          </p:cNvPr>
          <p:cNvSpPr/>
          <p:nvPr/>
        </p:nvSpPr>
        <p:spPr>
          <a:xfrm>
            <a:off x="3322094" y="2985895"/>
            <a:ext cx="333464" cy="202614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E7E38C83-5DAF-48F3-8344-5ABB9767FC4E}"/>
              </a:ext>
            </a:extLst>
          </p:cNvPr>
          <p:cNvSpPr txBox="1"/>
          <p:nvPr/>
        </p:nvSpPr>
        <p:spPr>
          <a:xfrm>
            <a:off x="5559270" y="3321889"/>
            <a:ext cx="13949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Bits (Multi-Spectral)</a:t>
            </a:r>
          </a:p>
        </p:txBody>
      </p:sp>
      <p:sp>
        <p:nvSpPr>
          <p:cNvPr id="334" name="Rectangle 333">
            <a:extLst>
              <a:ext uri="{FF2B5EF4-FFF2-40B4-BE49-F238E27FC236}">
                <a16:creationId xmlns:a16="http://schemas.microsoft.com/office/drawing/2014/main" id="{68AA9A1D-C153-4625-93D8-A90C9D893577}"/>
              </a:ext>
            </a:extLst>
          </p:cNvPr>
          <p:cNvSpPr/>
          <p:nvPr/>
        </p:nvSpPr>
        <p:spPr>
          <a:xfrm>
            <a:off x="2981801" y="3532466"/>
            <a:ext cx="3594250" cy="227404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5" name="TextBox 334">
            <a:extLst>
              <a:ext uri="{FF2B5EF4-FFF2-40B4-BE49-F238E27FC236}">
                <a16:creationId xmlns:a16="http://schemas.microsoft.com/office/drawing/2014/main" id="{E39F2320-3F2B-46DB-BFF9-A49C84594E0E}"/>
              </a:ext>
            </a:extLst>
          </p:cNvPr>
          <p:cNvSpPr txBox="1"/>
          <p:nvPr/>
        </p:nvSpPr>
        <p:spPr>
          <a:xfrm>
            <a:off x="2848794" y="3764768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cxnSp>
        <p:nvCxnSpPr>
          <p:cNvPr id="336" name="Straight Connector 335">
            <a:extLst>
              <a:ext uri="{FF2B5EF4-FFF2-40B4-BE49-F238E27FC236}">
                <a16:creationId xmlns:a16="http://schemas.microsoft.com/office/drawing/2014/main" id="{D7AE1942-9F2B-470A-83FF-B2D0E6332F73}"/>
              </a:ext>
            </a:extLst>
          </p:cNvPr>
          <p:cNvCxnSpPr>
            <a:cxnSpLocks/>
          </p:cNvCxnSpPr>
          <p:nvPr/>
        </p:nvCxnSpPr>
        <p:spPr>
          <a:xfrm flipH="1" flipV="1">
            <a:off x="2981801" y="3531366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7" name="Straight Connector 336">
            <a:extLst>
              <a:ext uri="{FF2B5EF4-FFF2-40B4-BE49-F238E27FC236}">
                <a16:creationId xmlns:a16="http://schemas.microsoft.com/office/drawing/2014/main" id="{F8F060F1-9CAA-495A-9DA6-665AD963F3B9}"/>
              </a:ext>
            </a:extLst>
          </p:cNvPr>
          <p:cNvCxnSpPr>
            <a:cxnSpLocks/>
          </p:cNvCxnSpPr>
          <p:nvPr/>
        </p:nvCxnSpPr>
        <p:spPr>
          <a:xfrm flipH="1" flipV="1">
            <a:off x="3313465" y="3531366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8" name="Straight Connector 337">
            <a:extLst>
              <a:ext uri="{FF2B5EF4-FFF2-40B4-BE49-F238E27FC236}">
                <a16:creationId xmlns:a16="http://schemas.microsoft.com/office/drawing/2014/main" id="{93123758-1AF6-4C65-8111-33C9A7A188B2}"/>
              </a:ext>
            </a:extLst>
          </p:cNvPr>
          <p:cNvCxnSpPr>
            <a:cxnSpLocks/>
          </p:cNvCxnSpPr>
          <p:nvPr/>
        </p:nvCxnSpPr>
        <p:spPr>
          <a:xfrm flipH="1" flipV="1">
            <a:off x="3645131" y="3531366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9" name="Straight Connector 338">
            <a:extLst>
              <a:ext uri="{FF2B5EF4-FFF2-40B4-BE49-F238E27FC236}">
                <a16:creationId xmlns:a16="http://schemas.microsoft.com/office/drawing/2014/main" id="{262241C6-12D0-453B-BE4D-019BF9422C58}"/>
              </a:ext>
            </a:extLst>
          </p:cNvPr>
          <p:cNvCxnSpPr>
            <a:cxnSpLocks/>
          </p:cNvCxnSpPr>
          <p:nvPr/>
        </p:nvCxnSpPr>
        <p:spPr>
          <a:xfrm flipH="1" flipV="1">
            <a:off x="3958755" y="3531366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0" name="Straight Connector 339">
            <a:extLst>
              <a:ext uri="{FF2B5EF4-FFF2-40B4-BE49-F238E27FC236}">
                <a16:creationId xmlns:a16="http://schemas.microsoft.com/office/drawing/2014/main" id="{3C0647A5-4409-4F8F-9ECE-BA90BEF2379B}"/>
              </a:ext>
            </a:extLst>
          </p:cNvPr>
          <p:cNvCxnSpPr>
            <a:cxnSpLocks/>
          </p:cNvCxnSpPr>
          <p:nvPr/>
        </p:nvCxnSpPr>
        <p:spPr>
          <a:xfrm flipH="1" flipV="1">
            <a:off x="4291670" y="3528063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1" name="Straight Connector 340">
            <a:extLst>
              <a:ext uri="{FF2B5EF4-FFF2-40B4-BE49-F238E27FC236}">
                <a16:creationId xmlns:a16="http://schemas.microsoft.com/office/drawing/2014/main" id="{159D5D0C-C1AB-41C1-B3F2-5B93F69FC44A}"/>
              </a:ext>
            </a:extLst>
          </p:cNvPr>
          <p:cNvCxnSpPr>
            <a:cxnSpLocks/>
          </p:cNvCxnSpPr>
          <p:nvPr/>
        </p:nvCxnSpPr>
        <p:spPr>
          <a:xfrm flipH="1" flipV="1">
            <a:off x="4621500" y="3535393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2" name="Straight Connector 341">
            <a:extLst>
              <a:ext uri="{FF2B5EF4-FFF2-40B4-BE49-F238E27FC236}">
                <a16:creationId xmlns:a16="http://schemas.microsoft.com/office/drawing/2014/main" id="{3DBE61EA-3027-43A3-AEE7-1E475A60FF20}"/>
              </a:ext>
            </a:extLst>
          </p:cNvPr>
          <p:cNvCxnSpPr>
            <a:cxnSpLocks/>
          </p:cNvCxnSpPr>
          <p:nvPr/>
        </p:nvCxnSpPr>
        <p:spPr>
          <a:xfrm flipH="1" flipV="1">
            <a:off x="4936358" y="3539294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3" name="Straight Connector 342">
            <a:extLst>
              <a:ext uri="{FF2B5EF4-FFF2-40B4-BE49-F238E27FC236}">
                <a16:creationId xmlns:a16="http://schemas.microsoft.com/office/drawing/2014/main" id="{0EAA62E9-0773-443B-BE76-F6914438CB4E}"/>
              </a:ext>
            </a:extLst>
          </p:cNvPr>
          <p:cNvCxnSpPr>
            <a:cxnSpLocks/>
          </p:cNvCxnSpPr>
          <p:nvPr/>
        </p:nvCxnSpPr>
        <p:spPr>
          <a:xfrm flipH="1" flipV="1">
            <a:off x="5268022" y="3539294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24FCBE86-BA49-4FB3-B383-E7B8A7714A9F}"/>
              </a:ext>
            </a:extLst>
          </p:cNvPr>
          <p:cNvCxnSpPr>
            <a:cxnSpLocks/>
          </p:cNvCxnSpPr>
          <p:nvPr/>
        </p:nvCxnSpPr>
        <p:spPr>
          <a:xfrm flipH="1" flipV="1">
            <a:off x="5599688" y="3539294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5" name="Straight Connector 344">
            <a:extLst>
              <a:ext uri="{FF2B5EF4-FFF2-40B4-BE49-F238E27FC236}">
                <a16:creationId xmlns:a16="http://schemas.microsoft.com/office/drawing/2014/main" id="{DF95057F-D848-4BB6-8FCF-A5C82BAC1A83}"/>
              </a:ext>
            </a:extLst>
          </p:cNvPr>
          <p:cNvCxnSpPr>
            <a:cxnSpLocks/>
          </p:cNvCxnSpPr>
          <p:nvPr/>
        </p:nvCxnSpPr>
        <p:spPr>
          <a:xfrm flipH="1" flipV="1">
            <a:off x="5913312" y="3539294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6" name="Straight Connector 345">
            <a:extLst>
              <a:ext uri="{FF2B5EF4-FFF2-40B4-BE49-F238E27FC236}">
                <a16:creationId xmlns:a16="http://schemas.microsoft.com/office/drawing/2014/main" id="{423BF5EA-9CAF-411F-A888-71997C36E7CD}"/>
              </a:ext>
            </a:extLst>
          </p:cNvPr>
          <p:cNvCxnSpPr>
            <a:cxnSpLocks/>
          </p:cNvCxnSpPr>
          <p:nvPr/>
        </p:nvCxnSpPr>
        <p:spPr>
          <a:xfrm flipH="1" flipV="1">
            <a:off x="6259875" y="3526152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7" name="Straight Connector 346">
            <a:extLst>
              <a:ext uri="{FF2B5EF4-FFF2-40B4-BE49-F238E27FC236}">
                <a16:creationId xmlns:a16="http://schemas.microsoft.com/office/drawing/2014/main" id="{5B292835-7A93-4784-94A2-B255BC83BDED}"/>
              </a:ext>
            </a:extLst>
          </p:cNvPr>
          <p:cNvCxnSpPr>
            <a:cxnSpLocks/>
          </p:cNvCxnSpPr>
          <p:nvPr/>
        </p:nvCxnSpPr>
        <p:spPr>
          <a:xfrm flipH="1" flipV="1">
            <a:off x="6576057" y="3553954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8" name="Rectangle 347">
            <a:extLst>
              <a:ext uri="{FF2B5EF4-FFF2-40B4-BE49-F238E27FC236}">
                <a16:creationId xmlns:a16="http://schemas.microsoft.com/office/drawing/2014/main" id="{1AA1191D-683E-4076-A7A6-AF6CD0FECAC8}"/>
              </a:ext>
            </a:extLst>
          </p:cNvPr>
          <p:cNvSpPr/>
          <p:nvPr/>
        </p:nvSpPr>
        <p:spPr>
          <a:xfrm>
            <a:off x="2976396" y="3546310"/>
            <a:ext cx="333464" cy="202614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9" name="TextBox 348">
            <a:extLst>
              <a:ext uri="{FF2B5EF4-FFF2-40B4-BE49-F238E27FC236}">
                <a16:creationId xmlns:a16="http://schemas.microsoft.com/office/drawing/2014/main" id="{EF126138-58BE-4765-9EC9-D2A285357CC9}"/>
              </a:ext>
            </a:extLst>
          </p:cNvPr>
          <p:cNvSpPr txBox="1"/>
          <p:nvPr/>
        </p:nvSpPr>
        <p:spPr>
          <a:xfrm>
            <a:off x="3586090" y="3764768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350" name="TextBox 349">
            <a:extLst>
              <a:ext uri="{FF2B5EF4-FFF2-40B4-BE49-F238E27FC236}">
                <a16:creationId xmlns:a16="http://schemas.microsoft.com/office/drawing/2014/main" id="{C7A21E02-DE31-4287-B835-7ECD969DE921}"/>
              </a:ext>
            </a:extLst>
          </p:cNvPr>
          <p:cNvSpPr txBox="1"/>
          <p:nvPr/>
        </p:nvSpPr>
        <p:spPr>
          <a:xfrm>
            <a:off x="4258851" y="3751561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</a:p>
        </p:txBody>
      </p:sp>
      <p:sp>
        <p:nvSpPr>
          <p:cNvPr id="351" name="TextBox 350">
            <a:extLst>
              <a:ext uri="{FF2B5EF4-FFF2-40B4-BE49-F238E27FC236}">
                <a16:creationId xmlns:a16="http://schemas.microsoft.com/office/drawing/2014/main" id="{32303AD3-FB09-44B6-8557-19F23BDC0952}"/>
              </a:ext>
            </a:extLst>
          </p:cNvPr>
          <p:cNvSpPr txBox="1"/>
          <p:nvPr/>
        </p:nvSpPr>
        <p:spPr>
          <a:xfrm>
            <a:off x="5343769" y="3754419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</a:p>
        </p:txBody>
      </p:sp>
      <p:sp>
        <p:nvSpPr>
          <p:cNvPr id="352" name="TextBox 351">
            <a:extLst>
              <a:ext uri="{FF2B5EF4-FFF2-40B4-BE49-F238E27FC236}">
                <a16:creationId xmlns:a16="http://schemas.microsoft.com/office/drawing/2014/main" id="{7DA3FD6C-98A6-46E1-991D-E1BC0DC6B67C}"/>
              </a:ext>
            </a:extLst>
          </p:cNvPr>
          <p:cNvSpPr txBox="1"/>
          <p:nvPr/>
        </p:nvSpPr>
        <p:spPr>
          <a:xfrm>
            <a:off x="6338441" y="3758587"/>
            <a:ext cx="5725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65,536</a:t>
            </a:r>
          </a:p>
        </p:txBody>
      </p:sp>
      <p:sp>
        <p:nvSpPr>
          <p:cNvPr id="353" name="Rectangle 352">
            <a:extLst>
              <a:ext uri="{FF2B5EF4-FFF2-40B4-BE49-F238E27FC236}">
                <a16:creationId xmlns:a16="http://schemas.microsoft.com/office/drawing/2014/main" id="{9DEB8BC0-0B54-430D-A846-147B9C5D2AF6}"/>
              </a:ext>
            </a:extLst>
          </p:cNvPr>
          <p:cNvSpPr/>
          <p:nvPr/>
        </p:nvSpPr>
        <p:spPr>
          <a:xfrm>
            <a:off x="3312916" y="3541781"/>
            <a:ext cx="333464" cy="202614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4" name="TextBox 353">
            <a:extLst>
              <a:ext uri="{FF2B5EF4-FFF2-40B4-BE49-F238E27FC236}">
                <a16:creationId xmlns:a16="http://schemas.microsoft.com/office/drawing/2014/main" id="{8FDB031D-2704-47DC-8864-DED4DE932F85}"/>
              </a:ext>
            </a:extLst>
          </p:cNvPr>
          <p:cNvSpPr txBox="1"/>
          <p:nvPr/>
        </p:nvSpPr>
        <p:spPr>
          <a:xfrm>
            <a:off x="5479433" y="3896859"/>
            <a:ext cx="14718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Bits (Pan-sharpened)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89D63D77-BF02-4831-AD1D-C0D5692E4474}"/>
              </a:ext>
            </a:extLst>
          </p:cNvPr>
          <p:cNvSpPr/>
          <p:nvPr/>
        </p:nvSpPr>
        <p:spPr>
          <a:xfrm>
            <a:off x="2995021" y="2970192"/>
            <a:ext cx="2623293" cy="22960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6" name="Rectangle 355">
            <a:extLst>
              <a:ext uri="{FF2B5EF4-FFF2-40B4-BE49-F238E27FC236}">
                <a16:creationId xmlns:a16="http://schemas.microsoft.com/office/drawing/2014/main" id="{FD828092-731C-4986-AAD3-ADE46D102426}"/>
              </a:ext>
            </a:extLst>
          </p:cNvPr>
          <p:cNvSpPr/>
          <p:nvPr/>
        </p:nvSpPr>
        <p:spPr>
          <a:xfrm>
            <a:off x="2988338" y="3535979"/>
            <a:ext cx="3579849" cy="22260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7" name="Rectangle 356">
            <a:extLst>
              <a:ext uri="{FF2B5EF4-FFF2-40B4-BE49-F238E27FC236}">
                <a16:creationId xmlns:a16="http://schemas.microsoft.com/office/drawing/2014/main" id="{7C32A3D3-1853-434C-A43A-E6338167AEF6}"/>
              </a:ext>
            </a:extLst>
          </p:cNvPr>
          <p:cNvSpPr/>
          <p:nvPr/>
        </p:nvSpPr>
        <p:spPr>
          <a:xfrm>
            <a:off x="2994586" y="4334840"/>
            <a:ext cx="3594250" cy="227404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8" name="TextBox 357">
            <a:extLst>
              <a:ext uri="{FF2B5EF4-FFF2-40B4-BE49-F238E27FC236}">
                <a16:creationId xmlns:a16="http://schemas.microsoft.com/office/drawing/2014/main" id="{95C8A8A5-7E1A-4957-B13B-551DAADDB43B}"/>
              </a:ext>
            </a:extLst>
          </p:cNvPr>
          <p:cNvSpPr txBox="1"/>
          <p:nvPr/>
        </p:nvSpPr>
        <p:spPr>
          <a:xfrm>
            <a:off x="2864284" y="4559543"/>
            <a:ext cx="2551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cxnSp>
        <p:nvCxnSpPr>
          <p:cNvPr id="359" name="Straight Connector 358">
            <a:extLst>
              <a:ext uri="{FF2B5EF4-FFF2-40B4-BE49-F238E27FC236}">
                <a16:creationId xmlns:a16="http://schemas.microsoft.com/office/drawing/2014/main" id="{B4B57349-A193-4B37-B7AB-5475D81CC50D}"/>
              </a:ext>
            </a:extLst>
          </p:cNvPr>
          <p:cNvCxnSpPr>
            <a:cxnSpLocks/>
          </p:cNvCxnSpPr>
          <p:nvPr/>
        </p:nvCxnSpPr>
        <p:spPr>
          <a:xfrm flipH="1" flipV="1">
            <a:off x="2994586" y="4333740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0" name="Straight Connector 359">
            <a:extLst>
              <a:ext uri="{FF2B5EF4-FFF2-40B4-BE49-F238E27FC236}">
                <a16:creationId xmlns:a16="http://schemas.microsoft.com/office/drawing/2014/main" id="{5544CBF4-A601-4F5D-806B-01C1BFDD5D54}"/>
              </a:ext>
            </a:extLst>
          </p:cNvPr>
          <p:cNvCxnSpPr>
            <a:cxnSpLocks/>
          </p:cNvCxnSpPr>
          <p:nvPr/>
        </p:nvCxnSpPr>
        <p:spPr>
          <a:xfrm flipH="1" flipV="1">
            <a:off x="3326250" y="4333740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1" name="Straight Connector 360">
            <a:extLst>
              <a:ext uri="{FF2B5EF4-FFF2-40B4-BE49-F238E27FC236}">
                <a16:creationId xmlns:a16="http://schemas.microsoft.com/office/drawing/2014/main" id="{2E217896-CD35-43F9-8B1D-7D0A4213C813}"/>
              </a:ext>
            </a:extLst>
          </p:cNvPr>
          <p:cNvCxnSpPr>
            <a:cxnSpLocks/>
          </p:cNvCxnSpPr>
          <p:nvPr/>
        </p:nvCxnSpPr>
        <p:spPr>
          <a:xfrm flipH="1" flipV="1">
            <a:off x="3657916" y="4333740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2" name="Straight Connector 361">
            <a:extLst>
              <a:ext uri="{FF2B5EF4-FFF2-40B4-BE49-F238E27FC236}">
                <a16:creationId xmlns:a16="http://schemas.microsoft.com/office/drawing/2014/main" id="{D6344BAE-8458-41E0-B82E-30768693367C}"/>
              </a:ext>
            </a:extLst>
          </p:cNvPr>
          <p:cNvCxnSpPr>
            <a:cxnSpLocks/>
          </p:cNvCxnSpPr>
          <p:nvPr/>
        </p:nvCxnSpPr>
        <p:spPr>
          <a:xfrm flipH="1" flipV="1">
            <a:off x="3971540" y="4333740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3" name="Straight Connector 362">
            <a:extLst>
              <a:ext uri="{FF2B5EF4-FFF2-40B4-BE49-F238E27FC236}">
                <a16:creationId xmlns:a16="http://schemas.microsoft.com/office/drawing/2014/main" id="{16B9A47D-00B2-427F-A4DA-14AE56FA30C9}"/>
              </a:ext>
            </a:extLst>
          </p:cNvPr>
          <p:cNvCxnSpPr>
            <a:cxnSpLocks/>
          </p:cNvCxnSpPr>
          <p:nvPr/>
        </p:nvCxnSpPr>
        <p:spPr>
          <a:xfrm flipH="1" flipV="1">
            <a:off x="4304455" y="4330437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4" name="Straight Connector 363">
            <a:extLst>
              <a:ext uri="{FF2B5EF4-FFF2-40B4-BE49-F238E27FC236}">
                <a16:creationId xmlns:a16="http://schemas.microsoft.com/office/drawing/2014/main" id="{22ADDCE3-9BD5-4261-A361-E445FA025EF3}"/>
              </a:ext>
            </a:extLst>
          </p:cNvPr>
          <p:cNvCxnSpPr>
            <a:cxnSpLocks/>
          </p:cNvCxnSpPr>
          <p:nvPr/>
        </p:nvCxnSpPr>
        <p:spPr>
          <a:xfrm flipH="1" flipV="1">
            <a:off x="4634285" y="4337767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5" name="Straight Connector 364">
            <a:extLst>
              <a:ext uri="{FF2B5EF4-FFF2-40B4-BE49-F238E27FC236}">
                <a16:creationId xmlns:a16="http://schemas.microsoft.com/office/drawing/2014/main" id="{35C65D12-2102-451C-8CB3-2463F95D1624}"/>
              </a:ext>
            </a:extLst>
          </p:cNvPr>
          <p:cNvCxnSpPr>
            <a:cxnSpLocks/>
          </p:cNvCxnSpPr>
          <p:nvPr/>
        </p:nvCxnSpPr>
        <p:spPr>
          <a:xfrm flipH="1" flipV="1">
            <a:off x="4949143" y="4341668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6" name="Straight Connector 365">
            <a:extLst>
              <a:ext uri="{FF2B5EF4-FFF2-40B4-BE49-F238E27FC236}">
                <a16:creationId xmlns:a16="http://schemas.microsoft.com/office/drawing/2014/main" id="{39BDCBDB-B086-4B36-AF7B-B0317A0743E7}"/>
              </a:ext>
            </a:extLst>
          </p:cNvPr>
          <p:cNvCxnSpPr>
            <a:cxnSpLocks/>
          </p:cNvCxnSpPr>
          <p:nvPr/>
        </p:nvCxnSpPr>
        <p:spPr>
          <a:xfrm flipH="1" flipV="1">
            <a:off x="5280807" y="4341668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7" name="Straight Connector 366">
            <a:extLst>
              <a:ext uri="{FF2B5EF4-FFF2-40B4-BE49-F238E27FC236}">
                <a16:creationId xmlns:a16="http://schemas.microsoft.com/office/drawing/2014/main" id="{C9275215-9A6F-4AF6-B7CF-28D47A406BE4}"/>
              </a:ext>
            </a:extLst>
          </p:cNvPr>
          <p:cNvCxnSpPr>
            <a:cxnSpLocks/>
          </p:cNvCxnSpPr>
          <p:nvPr/>
        </p:nvCxnSpPr>
        <p:spPr>
          <a:xfrm flipH="1" flipV="1">
            <a:off x="5612473" y="4341668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8" name="Straight Connector 367">
            <a:extLst>
              <a:ext uri="{FF2B5EF4-FFF2-40B4-BE49-F238E27FC236}">
                <a16:creationId xmlns:a16="http://schemas.microsoft.com/office/drawing/2014/main" id="{B5EFBF57-D89A-413F-A7B8-4A6809E94078}"/>
              </a:ext>
            </a:extLst>
          </p:cNvPr>
          <p:cNvCxnSpPr>
            <a:cxnSpLocks/>
          </p:cNvCxnSpPr>
          <p:nvPr/>
        </p:nvCxnSpPr>
        <p:spPr>
          <a:xfrm flipH="1" flipV="1">
            <a:off x="5926097" y="4341668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9" name="Straight Connector 368">
            <a:extLst>
              <a:ext uri="{FF2B5EF4-FFF2-40B4-BE49-F238E27FC236}">
                <a16:creationId xmlns:a16="http://schemas.microsoft.com/office/drawing/2014/main" id="{DC963B23-8533-4629-99E3-940D45C6BBBE}"/>
              </a:ext>
            </a:extLst>
          </p:cNvPr>
          <p:cNvCxnSpPr>
            <a:cxnSpLocks/>
          </p:cNvCxnSpPr>
          <p:nvPr/>
        </p:nvCxnSpPr>
        <p:spPr>
          <a:xfrm flipH="1" flipV="1">
            <a:off x="6259012" y="4335350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0" name="Straight Connector 369">
            <a:extLst>
              <a:ext uri="{FF2B5EF4-FFF2-40B4-BE49-F238E27FC236}">
                <a16:creationId xmlns:a16="http://schemas.microsoft.com/office/drawing/2014/main" id="{D2BB2277-ADDD-4F72-8115-A6D362FE4106}"/>
              </a:ext>
            </a:extLst>
          </p:cNvPr>
          <p:cNvCxnSpPr>
            <a:cxnSpLocks/>
          </p:cNvCxnSpPr>
          <p:nvPr/>
        </p:nvCxnSpPr>
        <p:spPr>
          <a:xfrm flipH="1" flipV="1">
            <a:off x="6588842" y="4356328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1" name="Rectangle 370">
            <a:extLst>
              <a:ext uri="{FF2B5EF4-FFF2-40B4-BE49-F238E27FC236}">
                <a16:creationId xmlns:a16="http://schemas.microsoft.com/office/drawing/2014/main" id="{E5629273-5A32-49B9-975D-8CF6FAC524A3}"/>
              </a:ext>
            </a:extLst>
          </p:cNvPr>
          <p:cNvSpPr/>
          <p:nvPr/>
        </p:nvSpPr>
        <p:spPr>
          <a:xfrm>
            <a:off x="2989180" y="4342333"/>
            <a:ext cx="3606379" cy="22091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2" name="TextBox 371">
            <a:extLst>
              <a:ext uri="{FF2B5EF4-FFF2-40B4-BE49-F238E27FC236}">
                <a16:creationId xmlns:a16="http://schemas.microsoft.com/office/drawing/2014/main" id="{76BA023E-556C-4674-8309-00D8DF2F00DA}"/>
              </a:ext>
            </a:extLst>
          </p:cNvPr>
          <p:cNvSpPr txBox="1"/>
          <p:nvPr/>
        </p:nvSpPr>
        <p:spPr>
          <a:xfrm>
            <a:off x="3200527" y="4566862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73" name="TextBox 372">
            <a:extLst>
              <a:ext uri="{FF2B5EF4-FFF2-40B4-BE49-F238E27FC236}">
                <a16:creationId xmlns:a16="http://schemas.microsoft.com/office/drawing/2014/main" id="{83D05602-EAB7-4E2F-B8DC-A7E591EA6F87}"/>
              </a:ext>
            </a:extLst>
          </p:cNvPr>
          <p:cNvSpPr txBox="1"/>
          <p:nvPr/>
        </p:nvSpPr>
        <p:spPr>
          <a:xfrm>
            <a:off x="3535828" y="4555416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374" name="TextBox 373">
            <a:extLst>
              <a:ext uri="{FF2B5EF4-FFF2-40B4-BE49-F238E27FC236}">
                <a16:creationId xmlns:a16="http://schemas.microsoft.com/office/drawing/2014/main" id="{206CE31D-F52A-47AB-9CD0-95411F493EEA}"/>
              </a:ext>
            </a:extLst>
          </p:cNvPr>
          <p:cNvSpPr txBox="1"/>
          <p:nvPr/>
        </p:nvSpPr>
        <p:spPr>
          <a:xfrm>
            <a:off x="3841823" y="4554611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375" name="TextBox 374">
            <a:extLst>
              <a:ext uri="{FF2B5EF4-FFF2-40B4-BE49-F238E27FC236}">
                <a16:creationId xmlns:a16="http://schemas.microsoft.com/office/drawing/2014/main" id="{12A3DE16-381C-4FE5-8FC0-E291904AFB9C}"/>
              </a:ext>
            </a:extLst>
          </p:cNvPr>
          <p:cNvSpPr txBox="1"/>
          <p:nvPr/>
        </p:nvSpPr>
        <p:spPr>
          <a:xfrm>
            <a:off x="4178541" y="4561765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376" name="TextBox 375">
            <a:extLst>
              <a:ext uri="{FF2B5EF4-FFF2-40B4-BE49-F238E27FC236}">
                <a16:creationId xmlns:a16="http://schemas.microsoft.com/office/drawing/2014/main" id="{7D29BAAC-5574-4BDD-B158-9C857016BD24}"/>
              </a:ext>
            </a:extLst>
          </p:cNvPr>
          <p:cNvSpPr txBox="1"/>
          <p:nvPr/>
        </p:nvSpPr>
        <p:spPr>
          <a:xfrm>
            <a:off x="4513118" y="4563251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377" name="TextBox 376">
            <a:extLst>
              <a:ext uri="{FF2B5EF4-FFF2-40B4-BE49-F238E27FC236}">
                <a16:creationId xmlns:a16="http://schemas.microsoft.com/office/drawing/2014/main" id="{F1EDA267-BC37-4B9A-866C-C42F2139B033}"/>
              </a:ext>
            </a:extLst>
          </p:cNvPr>
          <p:cNvSpPr txBox="1"/>
          <p:nvPr/>
        </p:nvSpPr>
        <p:spPr>
          <a:xfrm>
            <a:off x="4824649" y="4566862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378" name="TextBox 377">
            <a:extLst>
              <a:ext uri="{FF2B5EF4-FFF2-40B4-BE49-F238E27FC236}">
                <a16:creationId xmlns:a16="http://schemas.microsoft.com/office/drawing/2014/main" id="{9185D6AC-6A32-4010-836B-0A61034680A7}"/>
              </a:ext>
            </a:extLst>
          </p:cNvPr>
          <p:cNvSpPr txBox="1"/>
          <p:nvPr/>
        </p:nvSpPr>
        <p:spPr>
          <a:xfrm>
            <a:off x="5160419" y="4567666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379" name="TextBox 378">
            <a:extLst>
              <a:ext uri="{FF2B5EF4-FFF2-40B4-BE49-F238E27FC236}">
                <a16:creationId xmlns:a16="http://schemas.microsoft.com/office/drawing/2014/main" id="{98171EEA-56DB-4DDB-B19C-B3B62EA85FC0}"/>
              </a:ext>
            </a:extLst>
          </p:cNvPr>
          <p:cNvSpPr txBox="1"/>
          <p:nvPr/>
        </p:nvSpPr>
        <p:spPr>
          <a:xfrm>
            <a:off x="5489120" y="4562328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380" name="TextBox 379">
            <a:extLst>
              <a:ext uri="{FF2B5EF4-FFF2-40B4-BE49-F238E27FC236}">
                <a16:creationId xmlns:a16="http://schemas.microsoft.com/office/drawing/2014/main" id="{F7A6B7F7-0D9B-47DC-B38F-B6B680F1A089}"/>
              </a:ext>
            </a:extLst>
          </p:cNvPr>
          <p:cNvSpPr txBox="1"/>
          <p:nvPr/>
        </p:nvSpPr>
        <p:spPr>
          <a:xfrm>
            <a:off x="5798290" y="4564166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381" name="TextBox 380">
            <a:extLst>
              <a:ext uri="{FF2B5EF4-FFF2-40B4-BE49-F238E27FC236}">
                <a16:creationId xmlns:a16="http://schemas.microsoft.com/office/drawing/2014/main" id="{CC9ABD1D-820C-4594-9D75-6FBBDE4203B3}"/>
              </a:ext>
            </a:extLst>
          </p:cNvPr>
          <p:cNvSpPr txBox="1"/>
          <p:nvPr/>
        </p:nvSpPr>
        <p:spPr>
          <a:xfrm>
            <a:off x="6098795" y="4564079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382" name="TextBox 381">
            <a:extLst>
              <a:ext uri="{FF2B5EF4-FFF2-40B4-BE49-F238E27FC236}">
                <a16:creationId xmlns:a16="http://schemas.microsoft.com/office/drawing/2014/main" id="{C6084937-549E-461B-8BBE-3B025290C2B0}"/>
              </a:ext>
            </a:extLst>
          </p:cNvPr>
          <p:cNvSpPr txBox="1"/>
          <p:nvPr/>
        </p:nvSpPr>
        <p:spPr>
          <a:xfrm>
            <a:off x="6393839" y="4565326"/>
            <a:ext cx="4010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&gt;10</a:t>
            </a:r>
          </a:p>
        </p:txBody>
      </p:sp>
      <p:sp>
        <p:nvSpPr>
          <p:cNvPr id="383" name="TextBox 382">
            <a:extLst>
              <a:ext uri="{FF2B5EF4-FFF2-40B4-BE49-F238E27FC236}">
                <a16:creationId xmlns:a16="http://schemas.microsoft.com/office/drawing/2014/main" id="{14B1D9E3-A46F-4E29-A5B4-EA3599520825}"/>
              </a:ext>
            </a:extLst>
          </p:cNvPr>
          <p:cNvSpPr txBox="1"/>
          <p:nvPr/>
        </p:nvSpPr>
        <p:spPr>
          <a:xfrm>
            <a:off x="2993526" y="4082394"/>
            <a:ext cx="1000436" cy="2462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AU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TEMPORAL</a:t>
            </a:r>
          </a:p>
        </p:txBody>
      </p:sp>
      <p:sp>
        <p:nvSpPr>
          <p:cNvPr id="384" name="TextBox 383">
            <a:extLst>
              <a:ext uri="{FF2B5EF4-FFF2-40B4-BE49-F238E27FC236}">
                <a16:creationId xmlns:a16="http://schemas.microsoft.com/office/drawing/2014/main" id="{C70BE929-7DE0-457D-A121-434713D4782A}"/>
              </a:ext>
            </a:extLst>
          </p:cNvPr>
          <p:cNvSpPr txBox="1"/>
          <p:nvPr/>
        </p:nvSpPr>
        <p:spPr>
          <a:xfrm>
            <a:off x="6735253" y="4570429"/>
            <a:ext cx="4892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Days</a:t>
            </a:r>
          </a:p>
        </p:txBody>
      </p:sp>
      <p:sp>
        <p:nvSpPr>
          <p:cNvPr id="385" name="Rectangle 384">
            <a:extLst>
              <a:ext uri="{FF2B5EF4-FFF2-40B4-BE49-F238E27FC236}">
                <a16:creationId xmlns:a16="http://schemas.microsoft.com/office/drawing/2014/main" id="{4CE1B001-858A-426A-9D25-3A50FE3C57D4}"/>
              </a:ext>
            </a:extLst>
          </p:cNvPr>
          <p:cNvSpPr/>
          <p:nvPr/>
        </p:nvSpPr>
        <p:spPr>
          <a:xfrm>
            <a:off x="551494" y="1189139"/>
            <a:ext cx="2323269" cy="24216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6" name="Rectangle 385">
            <a:extLst>
              <a:ext uri="{FF2B5EF4-FFF2-40B4-BE49-F238E27FC236}">
                <a16:creationId xmlns:a16="http://schemas.microsoft.com/office/drawing/2014/main" id="{A9C88987-8874-43AD-AB9F-70629BF754B0}"/>
              </a:ext>
            </a:extLst>
          </p:cNvPr>
          <p:cNvSpPr/>
          <p:nvPr/>
        </p:nvSpPr>
        <p:spPr>
          <a:xfrm>
            <a:off x="553113" y="3606404"/>
            <a:ext cx="2323269" cy="5529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bg1"/>
                </a:solidFill>
              </a:rPr>
              <a:t>LANDSAT-8 </a:t>
            </a:r>
          </a:p>
          <a:p>
            <a:pPr algn="ctr"/>
            <a:r>
              <a:rPr lang="en-AU" sz="1000" dirty="0">
                <a:solidFill>
                  <a:schemeClr val="bg1"/>
                </a:solidFill>
              </a:rPr>
              <a:t>NASA</a:t>
            </a:r>
          </a:p>
        </p:txBody>
      </p:sp>
      <p:pic>
        <p:nvPicPr>
          <p:cNvPr id="387" name="Picture 2" descr="Landsat 8 « Landsat Science">
            <a:extLst>
              <a:ext uri="{FF2B5EF4-FFF2-40B4-BE49-F238E27FC236}">
                <a16:creationId xmlns:a16="http://schemas.microsoft.com/office/drawing/2014/main" id="{656C7755-87FF-4C9C-A899-87A861D1DE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4" y="1496015"/>
            <a:ext cx="3474516" cy="1954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0081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Rectangle 259">
            <a:extLst>
              <a:ext uri="{FF2B5EF4-FFF2-40B4-BE49-F238E27FC236}">
                <a16:creationId xmlns:a16="http://schemas.microsoft.com/office/drawing/2014/main" id="{93207B5A-A753-4286-879F-AE2AF0FE405D}"/>
              </a:ext>
            </a:extLst>
          </p:cNvPr>
          <p:cNvSpPr/>
          <p:nvPr/>
        </p:nvSpPr>
        <p:spPr>
          <a:xfrm>
            <a:off x="407022" y="996776"/>
            <a:ext cx="6934075" cy="4002584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053B1246-F257-4946-ACD7-D32645AAEDC1}"/>
              </a:ext>
            </a:extLst>
          </p:cNvPr>
          <p:cNvSpPr/>
          <p:nvPr/>
        </p:nvSpPr>
        <p:spPr>
          <a:xfrm>
            <a:off x="3007354" y="2202989"/>
            <a:ext cx="3594250" cy="227404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6BFAEEF3-3132-45E4-BC00-76C430A60159}"/>
              </a:ext>
            </a:extLst>
          </p:cNvPr>
          <p:cNvSpPr/>
          <p:nvPr/>
        </p:nvSpPr>
        <p:spPr>
          <a:xfrm>
            <a:off x="2990979" y="2976580"/>
            <a:ext cx="3594250" cy="227404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DBC2DB00-57E4-466B-B811-E3ED98EAC9BC}"/>
              </a:ext>
            </a:extLst>
          </p:cNvPr>
          <p:cNvSpPr/>
          <p:nvPr/>
        </p:nvSpPr>
        <p:spPr>
          <a:xfrm>
            <a:off x="3003749" y="1450675"/>
            <a:ext cx="3594250" cy="227404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45DA805-6F6A-4974-9766-AADA1636A5C2}"/>
              </a:ext>
            </a:extLst>
          </p:cNvPr>
          <p:cNvSpPr txBox="1"/>
          <p:nvPr/>
        </p:nvSpPr>
        <p:spPr>
          <a:xfrm>
            <a:off x="2816072" y="1675785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0.1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75B78FB5-FDEB-4639-8AA2-80A0DE9F36F3}"/>
              </a:ext>
            </a:extLst>
          </p:cNvPr>
          <p:cNvCxnSpPr>
            <a:cxnSpLocks/>
          </p:cNvCxnSpPr>
          <p:nvPr/>
        </p:nvCxnSpPr>
        <p:spPr>
          <a:xfrm flipH="1" flipV="1">
            <a:off x="3003749" y="1449575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0F90A1E-848D-4B04-8530-C72BA64B0A7C}"/>
              </a:ext>
            </a:extLst>
          </p:cNvPr>
          <p:cNvCxnSpPr>
            <a:cxnSpLocks/>
          </p:cNvCxnSpPr>
          <p:nvPr/>
        </p:nvCxnSpPr>
        <p:spPr>
          <a:xfrm flipH="1" flipV="1">
            <a:off x="3335413" y="1449575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9542698C-41B2-4ADF-BD11-B125E37E7008}"/>
              </a:ext>
            </a:extLst>
          </p:cNvPr>
          <p:cNvCxnSpPr>
            <a:cxnSpLocks/>
          </p:cNvCxnSpPr>
          <p:nvPr/>
        </p:nvCxnSpPr>
        <p:spPr>
          <a:xfrm flipH="1" flipV="1">
            <a:off x="3667079" y="1449575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8918C220-BCF4-4E2A-982A-CF3630DA88FD}"/>
              </a:ext>
            </a:extLst>
          </p:cNvPr>
          <p:cNvCxnSpPr>
            <a:cxnSpLocks/>
          </p:cNvCxnSpPr>
          <p:nvPr/>
        </p:nvCxnSpPr>
        <p:spPr>
          <a:xfrm flipH="1" flipV="1">
            <a:off x="3980703" y="1449575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6F474A29-18D3-4920-880E-555657AFABBD}"/>
              </a:ext>
            </a:extLst>
          </p:cNvPr>
          <p:cNvCxnSpPr>
            <a:cxnSpLocks/>
          </p:cNvCxnSpPr>
          <p:nvPr/>
        </p:nvCxnSpPr>
        <p:spPr>
          <a:xfrm flipH="1" flipV="1">
            <a:off x="4313618" y="1446272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5731AC9E-88E9-4253-94DA-D0CC515FEC24}"/>
              </a:ext>
            </a:extLst>
          </p:cNvPr>
          <p:cNvCxnSpPr>
            <a:cxnSpLocks/>
          </p:cNvCxnSpPr>
          <p:nvPr/>
        </p:nvCxnSpPr>
        <p:spPr>
          <a:xfrm flipH="1" flipV="1">
            <a:off x="4643448" y="1453602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0702CD9C-57CF-402B-A796-C69AACD83B6F}"/>
              </a:ext>
            </a:extLst>
          </p:cNvPr>
          <p:cNvCxnSpPr>
            <a:cxnSpLocks/>
          </p:cNvCxnSpPr>
          <p:nvPr/>
        </p:nvCxnSpPr>
        <p:spPr>
          <a:xfrm flipH="1" flipV="1">
            <a:off x="4958306" y="1457503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9AF69CF8-D050-4A6B-87B5-E10CF7BE5E42}"/>
              </a:ext>
            </a:extLst>
          </p:cNvPr>
          <p:cNvCxnSpPr>
            <a:cxnSpLocks/>
          </p:cNvCxnSpPr>
          <p:nvPr/>
        </p:nvCxnSpPr>
        <p:spPr>
          <a:xfrm flipH="1" flipV="1">
            <a:off x="5289970" y="1457503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AAD18D42-D7A9-4E7E-86B7-001DA45E7349}"/>
              </a:ext>
            </a:extLst>
          </p:cNvPr>
          <p:cNvCxnSpPr>
            <a:cxnSpLocks/>
          </p:cNvCxnSpPr>
          <p:nvPr/>
        </p:nvCxnSpPr>
        <p:spPr>
          <a:xfrm flipH="1" flipV="1">
            <a:off x="5621636" y="1457503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04106EF5-2DF6-47FB-9A77-FB9C4D17BC9E}"/>
              </a:ext>
            </a:extLst>
          </p:cNvPr>
          <p:cNvCxnSpPr>
            <a:cxnSpLocks/>
          </p:cNvCxnSpPr>
          <p:nvPr/>
        </p:nvCxnSpPr>
        <p:spPr>
          <a:xfrm flipH="1" flipV="1">
            <a:off x="5935260" y="1457503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46BF359C-ECB0-4395-A94A-B2F5CDB1B4F1}"/>
              </a:ext>
            </a:extLst>
          </p:cNvPr>
          <p:cNvCxnSpPr>
            <a:cxnSpLocks/>
          </p:cNvCxnSpPr>
          <p:nvPr/>
        </p:nvCxnSpPr>
        <p:spPr>
          <a:xfrm flipH="1" flipV="1">
            <a:off x="6268175" y="1451185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5B25194B-E82D-41F6-BECB-BD3C6014EC9C}"/>
              </a:ext>
            </a:extLst>
          </p:cNvPr>
          <p:cNvCxnSpPr>
            <a:cxnSpLocks/>
          </p:cNvCxnSpPr>
          <p:nvPr/>
        </p:nvCxnSpPr>
        <p:spPr>
          <a:xfrm flipH="1" flipV="1">
            <a:off x="6598005" y="1472163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3727B895-FCB7-4AF2-8BBE-F6DC8A858039}"/>
              </a:ext>
            </a:extLst>
          </p:cNvPr>
          <p:cNvSpPr/>
          <p:nvPr/>
        </p:nvSpPr>
        <p:spPr>
          <a:xfrm>
            <a:off x="2998344" y="1447063"/>
            <a:ext cx="995616" cy="22007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79F587BA-95B5-4F27-AE57-256EC49CAFBA}"/>
              </a:ext>
            </a:extLst>
          </p:cNvPr>
          <p:cNvSpPr txBox="1"/>
          <p:nvPr/>
        </p:nvSpPr>
        <p:spPr>
          <a:xfrm>
            <a:off x="3159614" y="1683413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0.5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70F624FD-121F-4EEF-9DD8-184F890DF7F4}"/>
              </a:ext>
            </a:extLst>
          </p:cNvPr>
          <p:cNvSpPr txBox="1"/>
          <p:nvPr/>
        </p:nvSpPr>
        <p:spPr>
          <a:xfrm>
            <a:off x="3487841" y="1671251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60E07C6-4E31-457B-B9ED-5347B665E03B}"/>
              </a:ext>
            </a:extLst>
          </p:cNvPr>
          <p:cNvSpPr txBox="1"/>
          <p:nvPr/>
        </p:nvSpPr>
        <p:spPr>
          <a:xfrm>
            <a:off x="3800186" y="1676796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1.5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55D550A3-DFF3-465F-B0C1-DAA2D7277A92}"/>
              </a:ext>
            </a:extLst>
          </p:cNvPr>
          <p:cNvSpPr txBox="1"/>
          <p:nvPr/>
        </p:nvSpPr>
        <p:spPr>
          <a:xfrm>
            <a:off x="4136904" y="1677600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2.0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4116BBA8-6B45-4368-82FC-603D4FF41728}"/>
              </a:ext>
            </a:extLst>
          </p:cNvPr>
          <p:cNvSpPr txBox="1"/>
          <p:nvPr/>
        </p:nvSpPr>
        <p:spPr>
          <a:xfrm>
            <a:off x="4465131" y="1679086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5.0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6490EC8B-2987-4CBE-BE5B-5E4ECDE94DD9}"/>
              </a:ext>
            </a:extLst>
          </p:cNvPr>
          <p:cNvSpPr txBox="1"/>
          <p:nvPr/>
        </p:nvSpPr>
        <p:spPr>
          <a:xfrm>
            <a:off x="4751262" y="1682697"/>
            <a:ext cx="4315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10.0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9C8F4FD5-0663-4B05-A11E-50CFAC4EADA0}"/>
              </a:ext>
            </a:extLst>
          </p:cNvPr>
          <p:cNvSpPr txBox="1"/>
          <p:nvPr/>
        </p:nvSpPr>
        <p:spPr>
          <a:xfrm>
            <a:off x="5074332" y="1683501"/>
            <a:ext cx="4315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15.0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D0AF32E8-DBE7-4989-8E14-628C14B5BD5B}"/>
              </a:ext>
            </a:extLst>
          </p:cNvPr>
          <p:cNvSpPr txBox="1"/>
          <p:nvPr/>
        </p:nvSpPr>
        <p:spPr>
          <a:xfrm>
            <a:off x="5409383" y="1678163"/>
            <a:ext cx="4315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30.0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C7BE045E-9B78-46D9-AFC5-4DAC6274CA6A}"/>
              </a:ext>
            </a:extLst>
          </p:cNvPr>
          <p:cNvSpPr txBox="1"/>
          <p:nvPr/>
        </p:nvSpPr>
        <p:spPr>
          <a:xfrm>
            <a:off x="5724903" y="1680001"/>
            <a:ext cx="4315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50.0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12F7C7D8-D7CF-49E8-9252-64DEFB451419}"/>
              </a:ext>
            </a:extLst>
          </p:cNvPr>
          <p:cNvSpPr txBox="1"/>
          <p:nvPr/>
        </p:nvSpPr>
        <p:spPr>
          <a:xfrm>
            <a:off x="6025408" y="1686264"/>
            <a:ext cx="5020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100.0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7E86A1CF-B6E3-41AF-A8CD-E7B8FD9ED2AE}"/>
              </a:ext>
            </a:extLst>
          </p:cNvPr>
          <p:cNvSpPr txBox="1"/>
          <p:nvPr/>
        </p:nvSpPr>
        <p:spPr>
          <a:xfrm>
            <a:off x="6422052" y="1681161"/>
            <a:ext cx="4716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&gt;100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C853DBD5-9AF6-4330-ACD3-9D0F9AC7C984}"/>
              </a:ext>
            </a:extLst>
          </p:cNvPr>
          <p:cNvSpPr txBox="1"/>
          <p:nvPr/>
        </p:nvSpPr>
        <p:spPr>
          <a:xfrm>
            <a:off x="2994738" y="1198229"/>
            <a:ext cx="999224" cy="2462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AU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SPATIAL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8E6EA0B4-F173-4237-9FDF-59227F9D5149}"/>
              </a:ext>
            </a:extLst>
          </p:cNvPr>
          <p:cNvSpPr txBox="1"/>
          <p:nvPr/>
        </p:nvSpPr>
        <p:spPr>
          <a:xfrm>
            <a:off x="2812853" y="2428099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100</a:t>
            </a:r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2DD66DA1-2C59-4654-8DF8-AD7DBEA1E6E9}"/>
              </a:ext>
            </a:extLst>
          </p:cNvPr>
          <p:cNvCxnSpPr>
            <a:cxnSpLocks/>
          </p:cNvCxnSpPr>
          <p:nvPr/>
        </p:nvCxnSpPr>
        <p:spPr>
          <a:xfrm flipH="1" flipV="1">
            <a:off x="3007354" y="2201889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3BCDB863-8ACA-4F3E-8E20-1678490A7844}"/>
              </a:ext>
            </a:extLst>
          </p:cNvPr>
          <p:cNvCxnSpPr>
            <a:cxnSpLocks/>
          </p:cNvCxnSpPr>
          <p:nvPr/>
        </p:nvCxnSpPr>
        <p:spPr>
          <a:xfrm flipH="1" flipV="1">
            <a:off x="3339018" y="2201889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88398B47-0406-4090-A106-EA22E96F67C1}"/>
              </a:ext>
            </a:extLst>
          </p:cNvPr>
          <p:cNvCxnSpPr>
            <a:cxnSpLocks/>
          </p:cNvCxnSpPr>
          <p:nvPr/>
        </p:nvCxnSpPr>
        <p:spPr>
          <a:xfrm flipH="1" flipV="1">
            <a:off x="3670684" y="2201889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FE7AC1DD-6C14-41BA-BAEA-880601B026A7}"/>
              </a:ext>
            </a:extLst>
          </p:cNvPr>
          <p:cNvCxnSpPr>
            <a:cxnSpLocks/>
          </p:cNvCxnSpPr>
          <p:nvPr/>
        </p:nvCxnSpPr>
        <p:spPr>
          <a:xfrm flipH="1" flipV="1">
            <a:off x="3984308" y="2201889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0869A4BC-4352-42A3-A750-03ACE31153AF}"/>
              </a:ext>
            </a:extLst>
          </p:cNvPr>
          <p:cNvCxnSpPr>
            <a:cxnSpLocks/>
          </p:cNvCxnSpPr>
          <p:nvPr/>
        </p:nvCxnSpPr>
        <p:spPr>
          <a:xfrm flipH="1" flipV="1">
            <a:off x="4317223" y="2198586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0C4ED3A6-4BD3-4879-B33E-8B0B88F09565}"/>
              </a:ext>
            </a:extLst>
          </p:cNvPr>
          <p:cNvCxnSpPr>
            <a:cxnSpLocks/>
          </p:cNvCxnSpPr>
          <p:nvPr/>
        </p:nvCxnSpPr>
        <p:spPr>
          <a:xfrm flipH="1" flipV="1">
            <a:off x="4647053" y="2205916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BBCC3E30-CC97-44CD-9D1F-5B7014080A6C}"/>
              </a:ext>
            </a:extLst>
          </p:cNvPr>
          <p:cNvCxnSpPr>
            <a:cxnSpLocks/>
          </p:cNvCxnSpPr>
          <p:nvPr/>
        </p:nvCxnSpPr>
        <p:spPr>
          <a:xfrm flipH="1" flipV="1">
            <a:off x="4961911" y="2209817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E00E3A47-7103-4A10-B9F0-A4C451967C1D}"/>
              </a:ext>
            </a:extLst>
          </p:cNvPr>
          <p:cNvCxnSpPr>
            <a:cxnSpLocks/>
          </p:cNvCxnSpPr>
          <p:nvPr/>
        </p:nvCxnSpPr>
        <p:spPr>
          <a:xfrm flipH="1" flipV="1">
            <a:off x="5293575" y="2209817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22ADFA43-4614-4607-AB1D-DAEBB59F6BC6}"/>
              </a:ext>
            </a:extLst>
          </p:cNvPr>
          <p:cNvCxnSpPr>
            <a:cxnSpLocks/>
          </p:cNvCxnSpPr>
          <p:nvPr/>
        </p:nvCxnSpPr>
        <p:spPr>
          <a:xfrm flipH="1" flipV="1">
            <a:off x="5625241" y="2209817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B68FE33C-BB18-41DA-B1DA-B2B7C0091EF9}"/>
              </a:ext>
            </a:extLst>
          </p:cNvPr>
          <p:cNvCxnSpPr>
            <a:cxnSpLocks/>
          </p:cNvCxnSpPr>
          <p:nvPr/>
        </p:nvCxnSpPr>
        <p:spPr>
          <a:xfrm flipH="1" flipV="1">
            <a:off x="5938865" y="2209817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2A7096A2-691D-4C11-ADDB-0DAA7392FF8B}"/>
              </a:ext>
            </a:extLst>
          </p:cNvPr>
          <p:cNvCxnSpPr>
            <a:cxnSpLocks/>
          </p:cNvCxnSpPr>
          <p:nvPr/>
        </p:nvCxnSpPr>
        <p:spPr>
          <a:xfrm flipH="1" flipV="1">
            <a:off x="6285428" y="2196675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0E3CE07F-CA31-4A75-AC26-57DB5F6308B4}"/>
              </a:ext>
            </a:extLst>
          </p:cNvPr>
          <p:cNvCxnSpPr>
            <a:cxnSpLocks/>
          </p:cNvCxnSpPr>
          <p:nvPr/>
        </p:nvCxnSpPr>
        <p:spPr>
          <a:xfrm flipH="1" flipV="1">
            <a:off x="6601610" y="2224477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F1298FD5-E532-47FD-AC34-D6D8CD6BBC7B}"/>
              </a:ext>
            </a:extLst>
          </p:cNvPr>
          <p:cNvSpPr/>
          <p:nvPr/>
        </p:nvSpPr>
        <p:spPr>
          <a:xfrm>
            <a:off x="3001949" y="2216833"/>
            <a:ext cx="333464" cy="202614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50DF8E96-C16B-49CB-A869-82AD91F3D0BE}"/>
              </a:ext>
            </a:extLst>
          </p:cNvPr>
          <p:cNvSpPr txBox="1"/>
          <p:nvPr/>
        </p:nvSpPr>
        <p:spPr>
          <a:xfrm>
            <a:off x="3142747" y="2435727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200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7B36EC49-5417-4FD0-8352-B2631C4A9895}"/>
              </a:ext>
            </a:extLst>
          </p:cNvPr>
          <p:cNvSpPr txBox="1"/>
          <p:nvPr/>
        </p:nvSpPr>
        <p:spPr>
          <a:xfrm>
            <a:off x="3477798" y="2423565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300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20480DA6-B63E-474C-A7F9-731A0E20B579}"/>
              </a:ext>
            </a:extLst>
          </p:cNvPr>
          <p:cNvSpPr txBox="1"/>
          <p:nvPr/>
        </p:nvSpPr>
        <p:spPr>
          <a:xfrm>
            <a:off x="3790143" y="2429110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400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2A604F70-4C08-4A3B-97A1-9D04E0E5FDB7}"/>
              </a:ext>
            </a:extLst>
          </p:cNvPr>
          <p:cNvSpPr txBox="1"/>
          <p:nvPr/>
        </p:nvSpPr>
        <p:spPr>
          <a:xfrm>
            <a:off x="4126861" y="2429914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500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CC5C2C23-A9A7-4680-BE22-F060F74A629C}"/>
              </a:ext>
            </a:extLst>
          </p:cNvPr>
          <p:cNvSpPr txBox="1"/>
          <p:nvPr/>
        </p:nvSpPr>
        <p:spPr>
          <a:xfrm>
            <a:off x="4455088" y="2431400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600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9F9D17AA-EF67-4FA1-BC89-ECBEBAA8D6AC}"/>
              </a:ext>
            </a:extLst>
          </p:cNvPr>
          <p:cNvSpPr txBox="1"/>
          <p:nvPr/>
        </p:nvSpPr>
        <p:spPr>
          <a:xfrm>
            <a:off x="4768515" y="2435011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700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FE6A26CF-3E51-4DCA-872D-36E47B971635}"/>
              </a:ext>
            </a:extLst>
          </p:cNvPr>
          <p:cNvSpPr txBox="1"/>
          <p:nvPr/>
        </p:nvSpPr>
        <p:spPr>
          <a:xfrm>
            <a:off x="5098409" y="2435815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800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71768C21-B8BB-4072-A98E-26FB8A114F3A}"/>
              </a:ext>
            </a:extLst>
          </p:cNvPr>
          <p:cNvSpPr txBox="1"/>
          <p:nvPr/>
        </p:nvSpPr>
        <p:spPr>
          <a:xfrm>
            <a:off x="5426636" y="2430477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900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B04FD26E-462F-4E7F-B883-F95E823BE344}"/>
              </a:ext>
            </a:extLst>
          </p:cNvPr>
          <p:cNvSpPr txBox="1"/>
          <p:nvPr/>
        </p:nvSpPr>
        <p:spPr>
          <a:xfrm>
            <a:off x="5700786" y="2435481"/>
            <a:ext cx="479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1,10</a:t>
            </a:r>
            <a:r>
              <a:rPr lang="en-AU" sz="10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70732DE4-66C4-4D1D-B698-F51D1E7CEFBF}"/>
              </a:ext>
            </a:extLst>
          </p:cNvPr>
          <p:cNvSpPr txBox="1"/>
          <p:nvPr/>
        </p:nvSpPr>
        <p:spPr>
          <a:xfrm>
            <a:off x="2998343" y="1950543"/>
            <a:ext cx="982884" cy="2462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AU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SPECTRAL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84A3C0C2-3FD5-4AF9-9952-2E2C3968C19C}"/>
              </a:ext>
            </a:extLst>
          </p:cNvPr>
          <p:cNvSpPr txBox="1"/>
          <p:nvPr/>
        </p:nvSpPr>
        <p:spPr>
          <a:xfrm>
            <a:off x="6744416" y="1686264"/>
            <a:ext cx="2984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D0D9AE06-6C55-4A13-9FE7-6C58AD869F80}"/>
              </a:ext>
            </a:extLst>
          </p:cNvPr>
          <p:cNvSpPr txBox="1"/>
          <p:nvPr/>
        </p:nvSpPr>
        <p:spPr>
          <a:xfrm>
            <a:off x="5994467" y="2436777"/>
            <a:ext cx="5854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1.2,10</a:t>
            </a:r>
            <a:r>
              <a:rPr lang="en-AU" sz="10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AD27B8A3-19E7-4941-9A22-3C896C73537B}"/>
              </a:ext>
            </a:extLst>
          </p:cNvPr>
          <p:cNvSpPr txBox="1"/>
          <p:nvPr/>
        </p:nvSpPr>
        <p:spPr>
          <a:xfrm>
            <a:off x="6417148" y="2438073"/>
            <a:ext cx="5854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1.5,10</a:t>
            </a:r>
            <a:r>
              <a:rPr lang="en-AU" sz="10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259D54BF-E7BD-421F-87ED-F856F8A00704}"/>
              </a:ext>
            </a:extLst>
          </p:cNvPr>
          <p:cNvSpPr/>
          <p:nvPr/>
        </p:nvSpPr>
        <p:spPr>
          <a:xfrm>
            <a:off x="3338469" y="2212304"/>
            <a:ext cx="333464" cy="202614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895080FF-6FF9-46BD-BF2B-420668FC9136}"/>
              </a:ext>
            </a:extLst>
          </p:cNvPr>
          <p:cNvSpPr/>
          <p:nvPr/>
        </p:nvSpPr>
        <p:spPr>
          <a:xfrm>
            <a:off x="3346230" y="2212304"/>
            <a:ext cx="641161" cy="216722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88958966-13DD-4ECE-87B6-6E653FAB24D6}"/>
              </a:ext>
            </a:extLst>
          </p:cNvPr>
          <p:cNvSpPr/>
          <p:nvPr/>
        </p:nvSpPr>
        <p:spPr>
          <a:xfrm>
            <a:off x="3993962" y="2212100"/>
            <a:ext cx="415318" cy="21499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C2573BEF-C807-4FEC-95F8-4C62B42CBCC8}"/>
              </a:ext>
            </a:extLst>
          </p:cNvPr>
          <p:cNvSpPr/>
          <p:nvPr/>
        </p:nvSpPr>
        <p:spPr>
          <a:xfrm>
            <a:off x="4407045" y="2202186"/>
            <a:ext cx="389331" cy="226878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5C38D154-0F82-40AC-AD38-6AE02325D7DB}"/>
              </a:ext>
            </a:extLst>
          </p:cNvPr>
          <p:cNvSpPr/>
          <p:nvPr/>
        </p:nvSpPr>
        <p:spPr>
          <a:xfrm>
            <a:off x="4785054" y="2212208"/>
            <a:ext cx="415318" cy="219706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AECAE077-36EB-4009-BF76-0E1B6F08E044}"/>
              </a:ext>
            </a:extLst>
          </p:cNvPr>
          <p:cNvSpPr/>
          <p:nvPr/>
        </p:nvSpPr>
        <p:spPr>
          <a:xfrm>
            <a:off x="5197443" y="2208019"/>
            <a:ext cx="415318" cy="219706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32008552-4217-4D8F-932D-1F22D4C77C84}"/>
              </a:ext>
            </a:extLst>
          </p:cNvPr>
          <p:cNvSpPr txBox="1"/>
          <p:nvPr/>
        </p:nvSpPr>
        <p:spPr>
          <a:xfrm>
            <a:off x="6879714" y="2436959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nm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A0F0B7F1-C26E-4330-B140-0A8C53ABF703}"/>
              </a:ext>
            </a:extLst>
          </p:cNvPr>
          <p:cNvSpPr txBox="1"/>
          <p:nvPr/>
        </p:nvSpPr>
        <p:spPr>
          <a:xfrm>
            <a:off x="2857972" y="3208882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ADDF73D7-F073-49BA-8A37-FD17DBDD4C56}"/>
              </a:ext>
            </a:extLst>
          </p:cNvPr>
          <p:cNvCxnSpPr>
            <a:cxnSpLocks/>
          </p:cNvCxnSpPr>
          <p:nvPr/>
        </p:nvCxnSpPr>
        <p:spPr>
          <a:xfrm flipH="1" flipV="1">
            <a:off x="2990979" y="2975480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D20A9479-5EC9-4ACA-8BB9-4A851F7DCEEC}"/>
              </a:ext>
            </a:extLst>
          </p:cNvPr>
          <p:cNvCxnSpPr>
            <a:cxnSpLocks/>
          </p:cNvCxnSpPr>
          <p:nvPr/>
        </p:nvCxnSpPr>
        <p:spPr>
          <a:xfrm flipH="1" flipV="1">
            <a:off x="3322643" y="2975480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C658A41E-81E7-4FC7-BF3A-6CBE78BCF9A3}"/>
              </a:ext>
            </a:extLst>
          </p:cNvPr>
          <p:cNvCxnSpPr>
            <a:cxnSpLocks/>
          </p:cNvCxnSpPr>
          <p:nvPr/>
        </p:nvCxnSpPr>
        <p:spPr>
          <a:xfrm flipH="1" flipV="1">
            <a:off x="3654309" y="2975480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5F6E118E-D9F4-45C0-BFB2-C540EC234066}"/>
              </a:ext>
            </a:extLst>
          </p:cNvPr>
          <p:cNvCxnSpPr>
            <a:cxnSpLocks/>
          </p:cNvCxnSpPr>
          <p:nvPr/>
        </p:nvCxnSpPr>
        <p:spPr>
          <a:xfrm flipH="1" flipV="1">
            <a:off x="3967933" y="2975480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2AD0FFB9-CC6B-4882-B149-10BAA281AECB}"/>
              </a:ext>
            </a:extLst>
          </p:cNvPr>
          <p:cNvCxnSpPr>
            <a:cxnSpLocks/>
          </p:cNvCxnSpPr>
          <p:nvPr/>
        </p:nvCxnSpPr>
        <p:spPr>
          <a:xfrm flipH="1" flipV="1">
            <a:off x="4300848" y="2972177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725E86F6-1768-407D-994B-DEE58290E481}"/>
              </a:ext>
            </a:extLst>
          </p:cNvPr>
          <p:cNvCxnSpPr>
            <a:cxnSpLocks/>
          </p:cNvCxnSpPr>
          <p:nvPr/>
        </p:nvCxnSpPr>
        <p:spPr>
          <a:xfrm flipH="1" flipV="1">
            <a:off x="4630678" y="2979507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76A92807-D2F0-40F5-8E54-5BB8A2D86FB5}"/>
              </a:ext>
            </a:extLst>
          </p:cNvPr>
          <p:cNvCxnSpPr>
            <a:cxnSpLocks/>
          </p:cNvCxnSpPr>
          <p:nvPr/>
        </p:nvCxnSpPr>
        <p:spPr>
          <a:xfrm flipH="1" flipV="1">
            <a:off x="4945536" y="2983408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644B4B4E-A5C9-40E7-804D-51D643210266}"/>
              </a:ext>
            </a:extLst>
          </p:cNvPr>
          <p:cNvCxnSpPr>
            <a:cxnSpLocks/>
          </p:cNvCxnSpPr>
          <p:nvPr/>
        </p:nvCxnSpPr>
        <p:spPr>
          <a:xfrm flipH="1" flipV="1">
            <a:off x="5277200" y="2983408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6005E28D-EEE1-4FAC-B8F1-E372EC2209F2}"/>
              </a:ext>
            </a:extLst>
          </p:cNvPr>
          <p:cNvCxnSpPr>
            <a:cxnSpLocks/>
          </p:cNvCxnSpPr>
          <p:nvPr/>
        </p:nvCxnSpPr>
        <p:spPr>
          <a:xfrm flipH="1" flipV="1">
            <a:off x="5608866" y="2983408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8544D2AF-A6C0-42B4-8027-9920249954DC}"/>
              </a:ext>
            </a:extLst>
          </p:cNvPr>
          <p:cNvCxnSpPr>
            <a:cxnSpLocks/>
          </p:cNvCxnSpPr>
          <p:nvPr/>
        </p:nvCxnSpPr>
        <p:spPr>
          <a:xfrm flipH="1" flipV="1">
            <a:off x="5922490" y="2983408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680DC9E9-6B4B-494B-8A95-19BB02A99304}"/>
              </a:ext>
            </a:extLst>
          </p:cNvPr>
          <p:cNvCxnSpPr>
            <a:cxnSpLocks/>
          </p:cNvCxnSpPr>
          <p:nvPr/>
        </p:nvCxnSpPr>
        <p:spPr>
          <a:xfrm flipH="1" flipV="1">
            <a:off x="6269053" y="2970266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E8493E77-0600-4CB3-ADF0-7FB807E2A953}"/>
              </a:ext>
            </a:extLst>
          </p:cNvPr>
          <p:cNvCxnSpPr>
            <a:cxnSpLocks/>
          </p:cNvCxnSpPr>
          <p:nvPr/>
        </p:nvCxnSpPr>
        <p:spPr>
          <a:xfrm flipH="1" flipV="1">
            <a:off x="6585235" y="2998068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3" name="Rectangle 182">
            <a:extLst>
              <a:ext uri="{FF2B5EF4-FFF2-40B4-BE49-F238E27FC236}">
                <a16:creationId xmlns:a16="http://schemas.microsoft.com/office/drawing/2014/main" id="{8742F995-F949-4671-8388-F4FA0F8EE73F}"/>
              </a:ext>
            </a:extLst>
          </p:cNvPr>
          <p:cNvSpPr/>
          <p:nvPr/>
        </p:nvSpPr>
        <p:spPr>
          <a:xfrm>
            <a:off x="2985574" y="2990424"/>
            <a:ext cx="333464" cy="202614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384F7918-9B21-430B-B75A-5B5093CC7C89}"/>
              </a:ext>
            </a:extLst>
          </p:cNvPr>
          <p:cNvSpPr txBox="1"/>
          <p:nvPr/>
        </p:nvSpPr>
        <p:spPr>
          <a:xfrm>
            <a:off x="3595268" y="3208882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DAAAD28B-22DA-4B5B-9B9E-49052F0BDCBE}"/>
              </a:ext>
            </a:extLst>
          </p:cNvPr>
          <p:cNvSpPr txBox="1"/>
          <p:nvPr/>
        </p:nvSpPr>
        <p:spPr>
          <a:xfrm>
            <a:off x="4268029" y="3195675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2FF8F5D-8C60-47BC-9735-C34E1E0FC720}"/>
              </a:ext>
            </a:extLst>
          </p:cNvPr>
          <p:cNvSpPr txBox="1"/>
          <p:nvPr/>
        </p:nvSpPr>
        <p:spPr>
          <a:xfrm>
            <a:off x="5352947" y="3198533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FF07B4A6-7DAC-4E39-BA95-722D12944D0D}"/>
              </a:ext>
            </a:extLst>
          </p:cNvPr>
          <p:cNvSpPr txBox="1"/>
          <p:nvPr/>
        </p:nvSpPr>
        <p:spPr>
          <a:xfrm>
            <a:off x="6347619" y="3202701"/>
            <a:ext cx="5725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65,536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25C4E07E-11A6-4027-B0C4-2A1D8756B324}"/>
              </a:ext>
            </a:extLst>
          </p:cNvPr>
          <p:cNvSpPr txBox="1"/>
          <p:nvPr/>
        </p:nvSpPr>
        <p:spPr>
          <a:xfrm>
            <a:off x="2981968" y="2716183"/>
            <a:ext cx="985966" cy="2462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AU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RADIAL</a:t>
            </a: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9EB7C63E-2C18-48B8-A345-B70032708FF6}"/>
              </a:ext>
            </a:extLst>
          </p:cNvPr>
          <p:cNvSpPr/>
          <p:nvPr/>
        </p:nvSpPr>
        <p:spPr>
          <a:xfrm>
            <a:off x="3322094" y="2985895"/>
            <a:ext cx="333464" cy="202614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959DC835-7332-4F1C-9616-72CAF4E5E64D}"/>
              </a:ext>
            </a:extLst>
          </p:cNvPr>
          <p:cNvSpPr txBox="1"/>
          <p:nvPr/>
        </p:nvSpPr>
        <p:spPr>
          <a:xfrm>
            <a:off x="5559270" y="3321889"/>
            <a:ext cx="13949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Bits (Multi-Spectral)</a:t>
            </a: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5CCD4963-893A-4E31-9D87-3E99159E5A28}"/>
              </a:ext>
            </a:extLst>
          </p:cNvPr>
          <p:cNvSpPr/>
          <p:nvPr/>
        </p:nvSpPr>
        <p:spPr>
          <a:xfrm>
            <a:off x="2981801" y="3532466"/>
            <a:ext cx="3594250" cy="227404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FFBB464A-52D2-467B-AFAE-2398C5B19019}"/>
              </a:ext>
            </a:extLst>
          </p:cNvPr>
          <p:cNvSpPr txBox="1"/>
          <p:nvPr/>
        </p:nvSpPr>
        <p:spPr>
          <a:xfrm>
            <a:off x="2848794" y="3764768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C63FC76C-F992-4AB6-ABA2-E4C8DCE37A97}"/>
              </a:ext>
            </a:extLst>
          </p:cNvPr>
          <p:cNvCxnSpPr>
            <a:cxnSpLocks/>
          </p:cNvCxnSpPr>
          <p:nvPr/>
        </p:nvCxnSpPr>
        <p:spPr>
          <a:xfrm flipH="1" flipV="1">
            <a:off x="2981801" y="3531366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91B0F5F1-4E02-452E-B245-5C96E02B504B}"/>
              </a:ext>
            </a:extLst>
          </p:cNvPr>
          <p:cNvCxnSpPr>
            <a:cxnSpLocks/>
          </p:cNvCxnSpPr>
          <p:nvPr/>
        </p:nvCxnSpPr>
        <p:spPr>
          <a:xfrm flipH="1" flipV="1">
            <a:off x="3313465" y="3531366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78414CDE-3020-43A8-8190-8B460526A6FD}"/>
              </a:ext>
            </a:extLst>
          </p:cNvPr>
          <p:cNvCxnSpPr>
            <a:cxnSpLocks/>
          </p:cNvCxnSpPr>
          <p:nvPr/>
        </p:nvCxnSpPr>
        <p:spPr>
          <a:xfrm flipH="1" flipV="1">
            <a:off x="3645131" y="3531366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57ED6E22-E21D-4ED0-93C9-9963E1E72FAA}"/>
              </a:ext>
            </a:extLst>
          </p:cNvPr>
          <p:cNvCxnSpPr>
            <a:cxnSpLocks/>
          </p:cNvCxnSpPr>
          <p:nvPr/>
        </p:nvCxnSpPr>
        <p:spPr>
          <a:xfrm flipH="1" flipV="1">
            <a:off x="3958755" y="3531366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7F9A09C9-4D7A-4894-AFF4-95EC034AC7E6}"/>
              </a:ext>
            </a:extLst>
          </p:cNvPr>
          <p:cNvCxnSpPr>
            <a:cxnSpLocks/>
          </p:cNvCxnSpPr>
          <p:nvPr/>
        </p:nvCxnSpPr>
        <p:spPr>
          <a:xfrm flipH="1" flipV="1">
            <a:off x="4291670" y="3528063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4DDC3281-B898-46BB-A3A6-FB0F60DAB4F0}"/>
              </a:ext>
            </a:extLst>
          </p:cNvPr>
          <p:cNvCxnSpPr>
            <a:cxnSpLocks/>
          </p:cNvCxnSpPr>
          <p:nvPr/>
        </p:nvCxnSpPr>
        <p:spPr>
          <a:xfrm flipH="1" flipV="1">
            <a:off x="4621500" y="3535393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A434F7B3-CCA7-479A-9AC7-76048EA4DFCE}"/>
              </a:ext>
            </a:extLst>
          </p:cNvPr>
          <p:cNvCxnSpPr>
            <a:cxnSpLocks/>
          </p:cNvCxnSpPr>
          <p:nvPr/>
        </p:nvCxnSpPr>
        <p:spPr>
          <a:xfrm flipH="1" flipV="1">
            <a:off x="4936358" y="3539294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1586B3C8-D0D9-451E-8937-24907129B7E9}"/>
              </a:ext>
            </a:extLst>
          </p:cNvPr>
          <p:cNvCxnSpPr>
            <a:cxnSpLocks/>
          </p:cNvCxnSpPr>
          <p:nvPr/>
        </p:nvCxnSpPr>
        <p:spPr>
          <a:xfrm flipH="1" flipV="1">
            <a:off x="5268022" y="3539294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7B75D9A7-1E5A-4B59-B86E-C0ECCCDF4104}"/>
              </a:ext>
            </a:extLst>
          </p:cNvPr>
          <p:cNvCxnSpPr>
            <a:cxnSpLocks/>
          </p:cNvCxnSpPr>
          <p:nvPr/>
        </p:nvCxnSpPr>
        <p:spPr>
          <a:xfrm flipH="1" flipV="1">
            <a:off x="5599688" y="3539294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890D2071-A05D-4A58-A341-949FA23D5A49}"/>
              </a:ext>
            </a:extLst>
          </p:cNvPr>
          <p:cNvCxnSpPr>
            <a:cxnSpLocks/>
          </p:cNvCxnSpPr>
          <p:nvPr/>
        </p:nvCxnSpPr>
        <p:spPr>
          <a:xfrm flipH="1" flipV="1">
            <a:off x="5913312" y="3539294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369A8010-A012-4DD2-A524-60DFF0880699}"/>
              </a:ext>
            </a:extLst>
          </p:cNvPr>
          <p:cNvCxnSpPr>
            <a:cxnSpLocks/>
          </p:cNvCxnSpPr>
          <p:nvPr/>
        </p:nvCxnSpPr>
        <p:spPr>
          <a:xfrm flipH="1" flipV="1">
            <a:off x="6259875" y="3526152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2F8C49E4-58EF-4C84-BC39-05708E6C29A7}"/>
              </a:ext>
            </a:extLst>
          </p:cNvPr>
          <p:cNvCxnSpPr>
            <a:cxnSpLocks/>
          </p:cNvCxnSpPr>
          <p:nvPr/>
        </p:nvCxnSpPr>
        <p:spPr>
          <a:xfrm flipH="1" flipV="1">
            <a:off x="6576057" y="3553954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8" name="Rectangle 217">
            <a:extLst>
              <a:ext uri="{FF2B5EF4-FFF2-40B4-BE49-F238E27FC236}">
                <a16:creationId xmlns:a16="http://schemas.microsoft.com/office/drawing/2014/main" id="{F57DB1FA-96E9-48CF-9D84-63AA16D850D9}"/>
              </a:ext>
            </a:extLst>
          </p:cNvPr>
          <p:cNvSpPr/>
          <p:nvPr/>
        </p:nvSpPr>
        <p:spPr>
          <a:xfrm>
            <a:off x="2976396" y="3546310"/>
            <a:ext cx="333464" cy="202614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4359B6CA-9D78-4BD5-88B4-854D909BC4FB}"/>
              </a:ext>
            </a:extLst>
          </p:cNvPr>
          <p:cNvSpPr txBox="1"/>
          <p:nvPr/>
        </p:nvSpPr>
        <p:spPr>
          <a:xfrm>
            <a:off x="3586090" y="3764768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F5E426FF-D446-40E5-A641-2262A18CD21C}"/>
              </a:ext>
            </a:extLst>
          </p:cNvPr>
          <p:cNvSpPr txBox="1"/>
          <p:nvPr/>
        </p:nvSpPr>
        <p:spPr>
          <a:xfrm>
            <a:off x="4258851" y="3751561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F9FAFE03-B7DB-4C99-9FAC-F006CE84FE0E}"/>
              </a:ext>
            </a:extLst>
          </p:cNvPr>
          <p:cNvSpPr txBox="1"/>
          <p:nvPr/>
        </p:nvSpPr>
        <p:spPr>
          <a:xfrm>
            <a:off x="5343769" y="3754419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708BC07A-7F72-4C11-845C-C7DC08E2E948}"/>
              </a:ext>
            </a:extLst>
          </p:cNvPr>
          <p:cNvSpPr txBox="1"/>
          <p:nvPr/>
        </p:nvSpPr>
        <p:spPr>
          <a:xfrm>
            <a:off x="6338441" y="3758587"/>
            <a:ext cx="5725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65,536</a:t>
            </a:r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F9074861-F4C6-4568-A4E4-4CE699F62633}"/>
              </a:ext>
            </a:extLst>
          </p:cNvPr>
          <p:cNvSpPr/>
          <p:nvPr/>
        </p:nvSpPr>
        <p:spPr>
          <a:xfrm>
            <a:off x="3312916" y="3541781"/>
            <a:ext cx="333464" cy="202614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67FE0DBA-97D6-4F75-867B-D10A77943878}"/>
              </a:ext>
            </a:extLst>
          </p:cNvPr>
          <p:cNvSpPr txBox="1"/>
          <p:nvPr/>
        </p:nvSpPr>
        <p:spPr>
          <a:xfrm>
            <a:off x="5479433" y="3896859"/>
            <a:ext cx="14718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Bits (Pan-sharpened)</a:t>
            </a: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FFCE5B8B-3B9F-443F-94AB-997A38251358}"/>
              </a:ext>
            </a:extLst>
          </p:cNvPr>
          <p:cNvSpPr/>
          <p:nvPr/>
        </p:nvSpPr>
        <p:spPr>
          <a:xfrm>
            <a:off x="2995021" y="2970192"/>
            <a:ext cx="2623293" cy="22960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1C8C455B-A0E3-4674-9EDE-5C28CEF0A022}"/>
              </a:ext>
            </a:extLst>
          </p:cNvPr>
          <p:cNvSpPr/>
          <p:nvPr/>
        </p:nvSpPr>
        <p:spPr>
          <a:xfrm>
            <a:off x="2988338" y="3535979"/>
            <a:ext cx="3579849" cy="22260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BE796773-6195-4FE4-855B-608CB6EE3531}"/>
              </a:ext>
            </a:extLst>
          </p:cNvPr>
          <p:cNvSpPr/>
          <p:nvPr/>
        </p:nvSpPr>
        <p:spPr>
          <a:xfrm>
            <a:off x="2994586" y="4334840"/>
            <a:ext cx="3594250" cy="227404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DD01D2C2-2B3E-471B-93B9-20C573DB1843}"/>
              </a:ext>
            </a:extLst>
          </p:cNvPr>
          <p:cNvSpPr txBox="1"/>
          <p:nvPr/>
        </p:nvSpPr>
        <p:spPr>
          <a:xfrm>
            <a:off x="2864284" y="4559543"/>
            <a:ext cx="2551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3E69067C-9CFC-4EB4-9F7E-783780286A96}"/>
              </a:ext>
            </a:extLst>
          </p:cNvPr>
          <p:cNvCxnSpPr>
            <a:cxnSpLocks/>
          </p:cNvCxnSpPr>
          <p:nvPr/>
        </p:nvCxnSpPr>
        <p:spPr>
          <a:xfrm flipH="1" flipV="1">
            <a:off x="2994586" y="4333740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5E486F38-DC23-464C-9358-15A25319BAD3}"/>
              </a:ext>
            </a:extLst>
          </p:cNvPr>
          <p:cNvCxnSpPr>
            <a:cxnSpLocks/>
          </p:cNvCxnSpPr>
          <p:nvPr/>
        </p:nvCxnSpPr>
        <p:spPr>
          <a:xfrm flipH="1" flipV="1">
            <a:off x="3326250" y="4333740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0124B143-456A-48E2-8729-288E0BAD639B}"/>
              </a:ext>
            </a:extLst>
          </p:cNvPr>
          <p:cNvCxnSpPr>
            <a:cxnSpLocks/>
          </p:cNvCxnSpPr>
          <p:nvPr/>
        </p:nvCxnSpPr>
        <p:spPr>
          <a:xfrm flipH="1" flipV="1">
            <a:off x="3657916" y="4333740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B713FF5D-B4E7-4EA7-9160-40FCA0A137C7}"/>
              </a:ext>
            </a:extLst>
          </p:cNvPr>
          <p:cNvCxnSpPr>
            <a:cxnSpLocks/>
          </p:cNvCxnSpPr>
          <p:nvPr/>
        </p:nvCxnSpPr>
        <p:spPr>
          <a:xfrm flipH="1" flipV="1">
            <a:off x="3971540" y="4333740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6798F383-E7A4-4BB1-890F-5B7187189E5D}"/>
              </a:ext>
            </a:extLst>
          </p:cNvPr>
          <p:cNvCxnSpPr>
            <a:cxnSpLocks/>
          </p:cNvCxnSpPr>
          <p:nvPr/>
        </p:nvCxnSpPr>
        <p:spPr>
          <a:xfrm flipH="1" flipV="1">
            <a:off x="4304455" y="4330437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3AF46A37-1ACF-42F8-9139-3A9A3ACD49ED}"/>
              </a:ext>
            </a:extLst>
          </p:cNvPr>
          <p:cNvCxnSpPr>
            <a:cxnSpLocks/>
          </p:cNvCxnSpPr>
          <p:nvPr/>
        </p:nvCxnSpPr>
        <p:spPr>
          <a:xfrm flipH="1" flipV="1">
            <a:off x="4634285" y="4337767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6D70693D-183E-4666-BA87-60437E4E5D42}"/>
              </a:ext>
            </a:extLst>
          </p:cNvPr>
          <p:cNvCxnSpPr>
            <a:cxnSpLocks/>
          </p:cNvCxnSpPr>
          <p:nvPr/>
        </p:nvCxnSpPr>
        <p:spPr>
          <a:xfrm flipH="1" flipV="1">
            <a:off x="4949143" y="4341668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0E0191B8-56E1-4B98-9713-2550CEF034DD}"/>
              </a:ext>
            </a:extLst>
          </p:cNvPr>
          <p:cNvCxnSpPr>
            <a:cxnSpLocks/>
          </p:cNvCxnSpPr>
          <p:nvPr/>
        </p:nvCxnSpPr>
        <p:spPr>
          <a:xfrm flipH="1" flipV="1">
            <a:off x="5280807" y="4341668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E73BA2D9-09E3-42A5-97BF-2EE51E5E06C3}"/>
              </a:ext>
            </a:extLst>
          </p:cNvPr>
          <p:cNvCxnSpPr>
            <a:cxnSpLocks/>
          </p:cNvCxnSpPr>
          <p:nvPr/>
        </p:nvCxnSpPr>
        <p:spPr>
          <a:xfrm flipH="1" flipV="1">
            <a:off x="5612473" y="4341668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99F6C9B7-4F2B-4A10-8DA8-E9F3E9E32CFA}"/>
              </a:ext>
            </a:extLst>
          </p:cNvPr>
          <p:cNvCxnSpPr>
            <a:cxnSpLocks/>
          </p:cNvCxnSpPr>
          <p:nvPr/>
        </p:nvCxnSpPr>
        <p:spPr>
          <a:xfrm flipH="1" flipV="1">
            <a:off x="5926097" y="4341668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5AD53E05-117D-44F0-A06F-D066EC1AB4BE}"/>
              </a:ext>
            </a:extLst>
          </p:cNvPr>
          <p:cNvCxnSpPr>
            <a:cxnSpLocks/>
          </p:cNvCxnSpPr>
          <p:nvPr/>
        </p:nvCxnSpPr>
        <p:spPr>
          <a:xfrm flipH="1" flipV="1">
            <a:off x="6259012" y="4335350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141C09E4-8609-415F-BFA8-F08A0BDBB614}"/>
              </a:ext>
            </a:extLst>
          </p:cNvPr>
          <p:cNvCxnSpPr>
            <a:cxnSpLocks/>
          </p:cNvCxnSpPr>
          <p:nvPr/>
        </p:nvCxnSpPr>
        <p:spPr>
          <a:xfrm flipH="1" flipV="1">
            <a:off x="6588842" y="4356328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1" name="Rectangle 240">
            <a:extLst>
              <a:ext uri="{FF2B5EF4-FFF2-40B4-BE49-F238E27FC236}">
                <a16:creationId xmlns:a16="http://schemas.microsoft.com/office/drawing/2014/main" id="{0FE0474F-757E-45E9-A5A7-4D49992371F9}"/>
              </a:ext>
            </a:extLst>
          </p:cNvPr>
          <p:cNvSpPr/>
          <p:nvPr/>
        </p:nvSpPr>
        <p:spPr>
          <a:xfrm>
            <a:off x="2989180" y="4342333"/>
            <a:ext cx="334223" cy="22091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3751D78F-F860-4322-9889-6CCEF02F8170}"/>
              </a:ext>
            </a:extLst>
          </p:cNvPr>
          <p:cNvSpPr txBox="1"/>
          <p:nvPr/>
        </p:nvSpPr>
        <p:spPr>
          <a:xfrm>
            <a:off x="3200527" y="4566862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6002DE84-46F5-4F71-9387-61A3F1910271}"/>
              </a:ext>
            </a:extLst>
          </p:cNvPr>
          <p:cNvSpPr txBox="1"/>
          <p:nvPr/>
        </p:nvSpPr>
        <p:spPr>
          <a:xfrm>
            <a:off x="3535828" y="4555416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8C9C058F-A558-40FC-91CF-D35169CD10DA}"/>
              </a:ext>
            </a:extLst>
          </p:cNvPr>
          <p:cNvSpPr txBox="1"/>
          <p:nvPr/>
        </p:nvSpPr>
        <p:spPr>
          <a:xfrm>
            <a:off x="3841823" y="4554611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DC1A5A32-49DA-4592-BEC5-4E42C1B30931}"/>
              </a:ext>
            </a:extLst>
          </p:cNvPr>
          <p:cNvSpPr txBox="1"/>
          <p:nvPr/>
        </p:nvSpPr>
        <p:spPr>
          <a:xfrm>
            <a:off x="4178541" y="4561765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76EAE93F-CBB3-4588-B17C-6ABFA167FD66}"/>
              </a:ext>
            </a:extLst>
          </p:cNvPr>
          <p:cNvSpPr txBox="1"/>
          <p:nvPr/>
        </p:nvSpPr>
        <p:spPr>
          <a:xfrm>
            <a:off x="4513118" y="4563251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B96A8C42-92A7-4C7A-B237-442FCB333D14}"/>
              </a:ext>
            </a:extLst>
          </p:cNvPr>
          <p:cNvSpPr txBox="1"/>
          <p:nvPr/>
        </p:nvSpPr>
        <p:spPr>
          <a:xfrm>
            <a:off x="4824649" y="4566862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A6C3E092-8967-413E-AC2A-05A349B63DC1}"/>
              </a:ext>
            </a:extLst>
          </p:cNvPr>
          <p:cNvSpPr txBox="1"/>
          <p:nvPr/>
        </p:nvSpPr>
        <p:spPr>
          <a:xfrm>
            <a:off x="5160419" y="4567666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1826094D-CC2A-4F58-B4F1-D777EBCF13F1}"/>
              </a:ext>
            </a:extLst>
          </p:cNvPr>
          <p:cNvSpPr txBox="1"/>
          <p:nvPr/>
        </p:nvSpPr>
        <p:spPr>
          <a:xfrm>
            <a:off x="5489120" y="4562328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861D43E4-4C2B-455E-BDFC-0122884057D3}"/>
              </a:ext>
            </a:extLst>
          </p:cNvPr>
          <p:cNvSpPr txBox="1"/>
          <p:nvPr/>
        </p:nvSpPr>
        <p:spPr>
          <a:xfrm>
            <a:off x="5798290" y="4564166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6EFB7F17-826A-44D2-BDD5-DBC50F0F0396}"/>
              </a:ext>
            </a:extLst>
          </p:cNvPr>
          <p:cNvSpPr txBox="1"/>
          <p:nvPr/>
        </p:nvSpPr>
        <p:spPr>
          <a:xfrm>
            <a:off x="6098795" y="4564079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0EDFE3E8-E176-4A94-8158-1A408BD1721F}"/>
              </a:ext>
            </a:extLst>
          </p:cNvPr>
          <p:cNvSpPr txBox="1"/>
          <p:nvPr/>
        </p:nvSpPr>
        <p:spPr>
          <a:xfrm>
            <a:off x="6393839" y="4565326"/>
            <a:ext cx="4010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&gt;10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8D7F485A-A4A8-469B-80A4-227FA79F38C4}"/>
              </a:ext>
            </a:extLst>
          </p:cNvPr>
          <p:cNvSpPr txBox="1"/>
          <p:nvPr/>
        </p:nvSpPr>
        <p:spPr>
          <a:xfrm>
            <a:off x="2993526" y="4082394"/>
            <a:ext cx="1000436" cy="2462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AU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TEMPORAL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C34F3986-EEDB-4886-BADA-D74EB186DF90}"/>
              </a:ext>
            </a:extLst>
          </p:cNvPr>
          <p:cNvSpPr txBox="1"/>
          <p:nvPr/>
        </p:nvSpPr>
        <p:spPr>
          <a:xfrm>
            <a:off x="6735253" y="4570429"/>
            <a:ext cx="4892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Days</a:t>
            </a:r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8B31AE03-8529-493B-B303-D0B47F1A5561}"/>
              </a:ext>
            </a:extLst>
          </p:cNvPr>
          <p:cNvSpPr/>
          <p:nvPr/>
        </p:nvSpPr>
        <p:spPr>
          <a:xfrm>
            <a:off x="551494" y="1189139"/>
            <a:ext cx="2323269" cy="24216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F469A0D1-F57F-4D02-974D-ABF4061B232A}"/>
              </a:ext>
            </a:extLst>
          </p:cNvPr>
          <p:cNvSpPr/>
          <p:nvPr/>
        </p:nvSpPr>
        <p:spPr>
          <a:xfrm>
            <a:off x="553113" y="3606404"/>
            <a:ext cx="2323269" cy="5529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bg1"/>
                </a:solidFill>
              </a:rPr>
              <a:t>SPOT-6 </a:t>
            </a:r>
          </a:p>
          <a:p>
            <a:pPr algn="ctr"/>
            <a:r>
              <a:rPr lang="en-AU" sz="1000" dirty="0">
                <a:solidFill>
                  <a:schemeClr val="bg1"/>
                </a:solidFill>
              </a:rPr>
              <a:t>AIRBUS</a:t>
            </a:r>
          </a:p>
        </p:txBody>
      </p:sp>
      <p:pic>
        <p:nvPicPr>
          <p:cNvPr id="1026" name="Picture 2" descr="SPOT 6 &amp;amp; 7 | Satellites | Geoimage">
            <a:extLst>
              <a:ext uri="{FF2B5EF4-FFF2-40B4-BE49-F238E27FC236}">
                <a16:creationId xmlns:a16="http://schemas.microsoft.com/office/drawing/2014/main" id="{E8D0222D-4F26-47A8-9145-F6012F3486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33" y="1163098"/>
            <a:ext cx="2444721" cy="2444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7532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Rectangle 259">
            <a:extLst>
              <a:ext uri="{FF2B5EF4-FFF2-40B4-BE49-F238E27FC236}">
                <a16:creationId xmlns:a16="http://schemas.microsoft.com/office/drawing/2014/main" id="{93207B5A-A753-4286-879F-AE2AF0FE405D}"/>
              </a:ext>
            </a:extLst>
          </p:cNvPr>
          <p:cNvSpPr/>
          <p:nvPr/>
        </p:nvSpPr>
        <p:spPr>
          <a:xfrm>
            <a:off x="407022" y="996776"/>
            <a:ext cx="6934075" cy="4002584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053B1246-F257-4946-ACD7-D32645AAEDC1}"/>
              </a:ext>
            </a:extLst>
          </p:cNvPr>
          <p:cNvSpPr/>
          <p:nvPr/>
        </p:nvSpPr>
        <p:spPr>
          <a:xfrm>
            <a:off x="3007354" y="2202989"/>
            <a:ext cx="3594250" cy="227404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6BFAEEF3-3132-45E4-BC00-76C430A60159}"/>
              </a:ext>
            </a:extLst>
          </p:cNvPr>
          <p:cNvSpPr/>
          <p:nvPr/>
        </p:nvSpPr>
        <p:spPr>
          <a:xfrm>
            <a:off x="2990979" y="2976580"/>
            <a:ext cx="3594250" cy="227404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DBC2DB00-57E4-466B-B811-E3ED98EAC9BC}"/>
              </a:ext>
            </a:extLst>
          </p:cNvPr>
          <p:cNvSpPr/>
          <p:nvPr/>
        </p:nvSpPr>
        <p:spPr>
          <a:xfrm>
            <a:off x="3003749" y="1450675"/>
            <a:ext cx="3594250" cy="227404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45DA805-6F6A-4974-9766-AADA1636A5C2}"/>
              </a:ext>
            </a:extLst>
          </p:cNvPr>
          <p:cNvSpPr txBox="1"/>
          <p:nvPr/>
        </p:nvSpPr>
        <p:spPr>
          <a:xfrm>
            <a:off x="2816072" y="1675785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0.1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75B78FB5-FDEB-4639-8AA2-80A0DE9F36F3}"/>
              </a:ext>
            </a:extLst>
          </p:cNvPr>
          <p:cNvCxnSpPr>
            <a:cxnSpLocks/>
          </p:cNvCxnSpPr>
          <p:nvPr/>
        </p:nvCxnSpPr>
        <p:spPr>
          <a:xfrm flipH="1" flipV="1">
            <a:off x="3003749" y="1449575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0F90A1E-848D-4B04-8530-C72BA64B0A7C}"/>
              </a:ext>
            </a:extLst>
          </p:cNvPr>
          <p:cNvCxnSpPr>
            <a:cxnSpLocks/>
          </p:cNvCxnSpPr>
          <p:nvPr/>
        </p:nvCxnSpPr>
        <p:spPr>
          <a:xfrm flipH="1" flipV="1">
            <a:off x="3335413" y="1449575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9542698C-41B2-4ADF-BD11-B125E37E7008}"/>
              </a:ext>
            </a:extLst>
          </p:cNvPr>
          <p:cNvCxnSpPr>
            <a:cxnSpLocks/>
          </p:cNvCxnSpPr>
          <p:nvPr/>
        </p:nvCxnSpPr>
        <p:spPr>
          <a:xfrm flipH="1" flipV="1">
            <a:off x="3667079" y="1449575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8918C220-BCF4-4E2A-982A-CF3630DA88FD}"/>
              </a:ext>
            </a:extLst>
          </p:cNvPr>
          <p:cNvCxnSpPr>
            <a:cxnSpLocks/>
          </p:cNvCxnSpPr>
          <p:nvPr/>
        </p:nvCxnSpPr>
        <p:spPr>
          <a:xfrm flipH="1" flipV="1">
            <a:off x="3980703" y="1449575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6F474A29-18D3-4920-880E-555657AFABBD}"/>
              </a:ext>
            </a:extLst>
          </p:cNvPr>
          <p:cNvCxnSpPr>
            <a:cxnSpLocks/>
          </p:cNvCxnSpPr>
          <p:nvPr/>
        </p:nvCxnSpPr>
        <p:spPr>
          <a:xfrm flipH="1" flipV="1">
            <a:off x="4313618" y="1446272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5731AC9E-88E9-4253-94DA-D0CC515FEC24}"/>
              </a:ext>
            </a:extLst>
          </p:cNvPr>
          <p:cNvCxnSpPr>
            <a:cxnSpLocks/>
          </p:cNvCxnSpPr>
          <p:nvPr/>
        </p:nvCxnSpPr>
        <p:spPr>
          <a:xfrm flipH="1" flipV="1">
            <a:off x="4643448" y="1453602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0702CD9C-57CF-402B-A796-C69AACD83B6F}"/>
              </a:ext>
            </a:extLst>
          </p:cNvPr>
          <p:cNvCxnSpPr>
            <a:cxnSpLocks/>
          </p:cNvCxnSpPr>
          <p:nvPr/>
        </p:nvCxnSpPr>
        <p:spPr>
          <a:xfrm flipH="1" flipV="1">
            <a:off x="4958306" y="1457503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9AF69CF8-D050-4A6B-87B5-E10CF7BE5E42}"/>
              </a:ext>
            </a:extLst>
          </p:cNvPr>
          <p:cNvCxnSpPr>
            <a:cxnSpLocks/>
          </p:cNvCxnSpPr>
          <p:nvPr/>
        </p:nvCxnSpPr>
        <p:spPr>
          <a:xfrm flipH="1" flipV="1">
            <a:off x="5289970" y="1457503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AAD18D42-D7A9-4E7E-86B7-001DA45E7349}"/>
              </a:ext>
            </a:extLst>
          </p:cNvPr>
          <p:cNvCxnSpPr>
            <a:cxnSpLocks/>
          </p:cNvCxnSpPr>
          <p:nvPr/>
        </p:nvCxnSpPr>
        <p:spPr>
          <a:xfrm flipH="1" flipV="1">
            <a:off x="5621636" y="1457503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04106EF5-2DF6-47FB-9A77-FB9C4D17BC9E}"/>
              </a:ext>
            </a:extLst>
          </p:cNvPr>
          <p:cNvCxnSpPr>
            <a:cxnSpLocks/>
          </p:cNvCxnSpPr>
          <p:nvPr/>
        </p:nvCxnSpPr>
        <p:spPr>
          <a:xfrm flipH="1" flipV="1">
            <a:off x="5935260" y="1457503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46BF359C-ECB0-4395-A94A-B2F5CDB1B4F1}"/>
              </a:ext>
            </a:extLst>
          </p:cNvPr>
          <p:cNvCxnSpPr>
            <a:cxnSpLocks/>
          </p:cNvCxnSpPr>
          <p:nvPr/>
        </p:nvCxnSpPr>
        <p:spPr>
          <a:xfrm flipH="1" flipV="1">
            <a:off x="6268175" y="1451185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5B25194B-E82D-41F6-BECB-BD3C6014EC9C}"/>
              </a:ext>
            </a:extLst>
          </p:cNvPr>
          <p:cNvCxnSpPr>
            <a:cxnSpLocks/>
          </p:cNvCxnSpPr>
          <p:nvPr/>
        </p:nvCxnSpPr>
        <p:spPr>
          <a:xfrm flipH="1" flipV="1">
            <a:off x="6598005" y="1472163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3727B895-FCB7-4AF2-8BBE-F6DC8A858039}"/>
              </a:ext>
            </a:extLst>
          </p:cNvPr>
          <p:cNvSpPr/>
          <p:nvPr/>
        </p:nvSpPr>
        <p:spPr>
          <a:xfrm>
            <a:off x="2998344" y="1447063"/>
            <a:ext cx="335821" cy="22007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79F587BA-95B5-4F27-AE57-256EC49CAFBA}"/>
              </a:ext>
            </a:extLst>
          </p:cNvPr>
          <p:cNvSpPr txBox="1"/>
          <p:nvPr/>
        </p:nvSpPr>
        <p:spPr>
          <a:xfrm>
            <a:off x="3159614" y="1683413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0.5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70F624FD-121F-4EEF-9DD8-184F890DF7F4}"/>
              </a:ext>
            </a:extLst>
          </p:cNvPr>
          <p:cNvSpPr txBox="1"/>
          <p:nvPr/>
        </p:nvSpPr>
        <p:spPr>
          <a:xfrm>
            <a:off x="3487841" y="1671251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60E07C6-4E31-457B-B9ED-5347B665E03B}"/>
              </a:ext>
            </a:extLst>
          </p:cNvPr>
          <p:cNvSpPr txBox="1"/>
          <p:nvPr/>
        </p:nvSpPr>
        <p:spPr>
          <a:xfrm>
            <a:off x="3800186" y="1676796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1.5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55D550A3-DFF3-465F-B0C1-DAA2D7277A92}"/>
              </a:ext>
            </a:extLst>
          </p:cNvPr>
          <p:cNvSpPr txBox="1"/>
          <p:nvPr/>
        </p:nvSpPr>
        <p:spPr>
          <a:xfrm>
            <a:off x="4136904" y="1677600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2.0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4116BBA8-6B45-4368-82FC-603D4FF41728}"/>
              </a:ext>
            </a:extLst>
          </p:cNvPr>
          <p:cNvSpPr txBox="1"/>
          <p:nvPr/>
        </p:nvSpPr>
        <p:spPr>
          <a:xfrm>
            <a:off x="4465131" y="1679086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5.0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6490EC8B-2987-4CBE-BE5B-5E4ECDE94DD9}"/>
              </a:ext>
            </a:extLst>
          </p:cNvPr>
          <p:cNvSpPr txBox="1"/>
          <p:nvPr/>
        </p:nvSpPr>
        <p:spPr>
          <a:xfrm>
            <a:off x="4751262" y="1682697"/>
            <a:ext cx="4315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10.0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9C8F4FD5-0663-4B05-A11E-50CFAC4EADA0}"/>
              </a:ext>
            </a:extLst>
          </p:cNvPr>
          <p:cNvSpPr txBox="1"/>
          <p:nvPr/>
        </p:nvSpPr>
        <p:spPr>
          <a:xfrm>
            <a:off x="5074332" y="1683501"/>
            <a:ext cx="4315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15.0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D0AF32E8-DBE7-4989-8E14-628C14B5BD5B}"/>
              </a:ext>
            </a:extLst>
          </p:cNvPr>
          <p:cNvSpPr txBox="1"/>
          <p:nvPr/>
        </p:nvSpPr>
        <p:spPr>
          <a:xfrm>
            <a:off x="5409383" y="1678163"/>
            <a:ext cx="4315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30.0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C7BE045E-9B78-46D9-AFC5-4DAC6274CA6A}"/>
              </a:ext>
            </a:extLst>
          </p:cNvPr>
          <p:cNvSpPr txBox="1"/>
          <p:nvPr/>
        </p:nvSpPr>
        <p:spPr>
          <a:xfrm>
            <a:off x="5724903" y="1680001"/>
            <a:ext cx="4315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50.0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12F7C7D8-D7CF-49E8-9252-64DEFB451419}"/>
              </a:ext>
            </a:extLst>
          </p:cNvPr>
          <p:cNvSpPr txBox="1"/>
          <p:nvPr/>
        </p:nvSpPr>
        <p:spPr>
          <a:xfrm>
            <a:off x="6025408" y="1686264"/>
            <a:ext cx="5020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100.0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7E86A1CF-B6E3-41AF-A8CD-E7B8FD9ED2AE}"/>
              </a:ext>
            </a:extLst>
          </p:cNvPr>
          <p:cNvSpPr txBox="1"/>
          <p:nvPr/>
        </p:nvSpPr>
        <p:spPr>
          <a:xfrm>
            <a:off x="6422052" y="1681161"/>
            <a:ext cx="4716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&gt;100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C853DBD5-9AF6-4330-ACD3-9D0F9AC7C984}"/>
              </a:ext>
            </a:extLst>
          </p:cNvPr>
          <p:cNvSpPr txBox="1"/>
          <p:nvPr/>
        </p:nvSpPr>
        <p:spPr>
          <a:xfrm>
            <a:off x="2994738" y="1198229"/>
            <a:ext cx="999224" cy="2462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AU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SPATIAL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8E6EA0B4-F173-4237-9FDF-59227F9D5149}"/>
              </a:ext>
            </a:extLst>
          </p:cNvPr>
          <p:cNvSpPr txBox="1"/>
          <p:nvPr/>
        </p:nvSpPr>
        <p:spPr>
          <a:xfrm>
            <a:off x="2812853" y="2428099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100</a:t>
            </a:r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2DD66DA1-2C59-4654-8DF8-AD7DBEA1E6E9}"/>
              </a:ext>
            </a:extLst>
          </p:cNvPr>
          <p:cNvCxnSpPr>
            <a:cxnSpLocks/>
          </p:cNvCxnSpPr>
          <p:nvPr/>
        </p:nvCxnSpPr>
        <p:spPr>
          <a:xfrm flipH="1" flipV="1">
            <a:off x="3007354" y="2201889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3BCDB863-8ACA-4F3E-8E20-1678490A7844}"/>
              </a:ext>
            </a:extLst>
          </p:cNvPr>
          <p:cNvCxnSpPr>
            <a:cxnSpLocks/>
          </p:cNvCxnSpPr>
          <p:nvPr/>
        </p:nvCxnSpPr>
        <p:spPr>
          <a:xfrm flipH="1" flipV="1">
            <a:off x="3339018" y="2201889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88398B47-0406-4090-A106-EA22E96F67C1}"/>
              </a:ext>
            </a:extLst>
          </p:cNvPr>
          <p:cNvCxnSpPr>
            <a:cxnSpLocks/>
          </p:cNvCxnSpPr>
          <p:nvPr/>
        </p:nvCxnSpPr>
        <p:spPr>
          <a:xfrm flipH="1" flipV="1">
            <a:off x="3670684" y="2201889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FE7AC1DD-6C14-41BA-BAEA-880601B026A7}"/>
              </a:ext>
            </a:extLst>
          </p:cNvPr>
          <p:cNvCxnSpPr>
            <a:cxnSpLocks/>
          </p:cNvCxnSpPr>
          <p:nvPr/>
        </p:nvCxnSpPr>
        <p:spPr>
          <a:xfrm flipH="1" flipV="1">
            <a:off x="3984308" y="2201889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0869A4BC-4352-42A3-A750-03ACE31153AF}"/>
              </a:ext>
            </a:extLst>
          </p:cNvPr>
          <p:cNvCxnSpPr>
            <a:cxnSpLocks/>
          </p:cNvCxnSpPr>
          <p:nvPr/>
        </p:nvCxnSpPr>
        <p:spPr>
          <a:xfrm flipH="1" flipV="1">
            <a:off x="4317223" y="2198586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0C4ED3A6-4BD3-4879-B33E-8B0B88F09565}"/>
              </a:ext>
            </a:extLst>
          </p:cNvPr>
          <p:cNvCxnSpPr>
            <a:cxnSpLocks/>
          </p:cNvCxnSpPr>
          <p:nvPr/>
        </p:nvCxnSpPr>
        <p:spPr>
          <a:xfrm flipH="1" flipV="1">
            <a:off x="4647053" y="2205916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BBCC3E30-CC97-44CD-9D1F-5B7014080A6C}"/>
              </a:ext>
            </a:extLst>
          </p:cNvPr>
          <p:cNvCxnSpPr>
            <a:cxnSpLocks/>
          </p:cNvCxnSpPr>
          <p:nvPr/>
        </p:nvCxnSpPr>
        <p:spPr>
          <a:xfrm flipH="1" flipV="1">
            <a:off x="4961911" y="2209817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E00E3A47-7103-4A10-B9F0-A4C451967C1D}"/>
              </a:ext>
            </a:extLst>
          </p:cNvPr>
          <p:cNvCxnSpPr>
            <a:cxnSpLocks/>
          </p:cNvCxnSpPr>
          <p:nvPr/>
        </p:nvCxnSpPr>
        <p:spPr>
          <a:xfrm flipH="1" flipV="1">
            <a:off x="5293575" y="2209817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22ADFA43-4614-4607-AB1D-DAEBB59F6BC6}"/>
              </a:ext>
            </a:extLst>
          </p:cNvPr>
          <p:cNvCxnSpPr>
            <a:cxnSpLocks/>
          </p:cNvCxnSpPr>
          <p:nvPr/>
        </p:nvCxnSpPr>
        <p:spPr>
          <a:xfrm flipH="1" flipV="1">
            <a:off x="5625241" y="2209817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B68FE33C-BB18-41DA-B1DA-B2B7C0091EF9}"/>
              </a:ext>
            </a:extLst>
          </p:cNvPr>
          <p:cNvCxnSpPr>
            <a:cxnSpLocks/>
          </p:cNvCxnSpPr>
          <p:nvPr/>
        </p:nvCxnSpPr>
        <p:spPr>
          <a:xfrm flipH="1" flipV="1">
            <a:off x="5938865" y="2209817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2A7096A2-691D-4C11-ADDB-0DAA7392FF8B}"/>
              </a:ext>
            </a:extLst>
          </p:cNvPr>
          <p:cNvCxnSpPr>
            <a:cxnSpLocks/>
          </p:cNvCxnSpPr>
          <p:nvPr/>
        </p:nvCxnSpPr>
        <p:spPr>
          <a:xfrm flipH="1" flipV="1">
            <a:off x="6285428" y="2196675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0E3CE07F-CA31-4A75-AC26-57DB5F6308B4}"/>
              </a:ext>
            </a:extLst>
          </p:cNvPr>
          <p:cNvCxnSpPr>
            <a:cxnSpLocks/>
          </p:cNvCxnSpPr>
          <p:nvPr/>
        </p:nvCxnSpPr>
        <p:spPr>
          <a:xfrm flipH="1" flipV="1">
            <a:off x="6601610" y="2224477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F1298FD5-E532-47FD-AC34-D6D8CD6BBC7B}"/>
              </a:ext>
            </a:extLst>
          </p:cNvPr>
          <p:cNvSpPr/>
          <p:nvPr/>
        </p:nvSpPr>
        <p:spPr>
          <a:xfrm>
            <a:off x="3001949" y="2216833"/>
            <a:ext cx="333464" cy="202614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50DF8E96-C16B-49CB-A869-82AD91F3D0BE}"/>
              </a:ext>
            </a:extLst>
          </p:cNvPr>
          <p:cNvSpPr txBox="1"/>
          <p:nvPr/>
        </p:nvSpPr>
        <p:spPr>
          <a:xfrm>
            <a:off x="3142747" y="2435727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200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7B36EC49-5417-4FD0-8352-B2631C4A9895}"/>
              </a:ext>
            </a:extLst>
          </p:cNvPr>
          <p:cNvSpPr txBox="1"/>
          <p:nvPr/>
        </p:nvSpPr>
        <p:spPr>
          <a:xfrm>
            <a:off x="3477798" y="2423565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300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20480DA6-B63E-474C-A7F9-731A0E20B579}"/>
              </a:ext>
            </a:extLst>
          </p:cNvPr>
          <p:cNvSpPr txBox="1"/>
          <p:nvPr/>
        </p:nvSpPr>
        <p:spPr>
          <a:xfrm>
            <a:off x="3790143" y="2429110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400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2A604F70-4C08-4A3B-97A1-9D04E0E5FDB7}"/>
              </a:ext>
            </a:extLst>
          </p:cNvPr>
          <p:cNvSpPr txBox="1"/>
          <p:nvPr/>
        </p:nvSpPr>
        <p:spPr>
          <a:xfrm>
            <a:off x="4126861" y="2429914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500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CC5C2C23-A9A7-4680-BE22-F060F74A629C}"/>
              </a:ext>
            </a:extLst>
          </p:cNvPr>
          <p:cNvSpPr txBox="1"/>
          <p:nvPr/>
        </p:nvSpPr>
        <p:spPr>
          <a:xfrm>
            <a:off x="4455088" y="2431400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600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9F9D17AA-EF67-4FA1-BC89-ECBEBAA8D6AC}"/>
              </a:ext>
            </a:extLst>
          </p:cNvPr>
          <p:cNvSpPr txBox="1"/>
          <p:nvPr/>
        </p:nvSpPr>
        <p:spPr>
          <a:xfrm>
            <a:off x="4768515" y="2435011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700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FE6A26CF-3E51-4DCA-872D-36E47B971635}"/>
              </a:ext>
            </a:extLst>
          </p:cNvPr>
          <p:cNvSpPr txBox="1"/>
          <p:nvPr/>
        </p:nvSpPr>
        <p:spPr>
          <a:xfrm>
            <a:off x="5098409" y="2435815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800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71768C21-B8BB-4072-A98E-26FB8A114F3A}"/>
              </a:ext>
            </a:extLst>
          </p:cNvPr>
          <p:cNvSpPr txBox="1"/>
          <p:nvPr/>
        </p:nvSpPr>
        <p:spPr>
          <a:xfrm>
            <a:off x="5426636" y="2430477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900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B04FD26E-462F-4E7F-B883-F95E823BE344}"/>
              </a:ext>
            </a:extLst>
          </p:cNvPr>
          <p:cNvSpPr txBox="1"/>
          <p:nvPr/>
        </p:nvSpPr>
        <p:spPr>
          <a:xfrm>
            <a:off x="5700786" y="2435481"/>
            <a:ext cx="479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1,10</a:t>
            </a:r>
            <a:r>
              <a:rPr lang="en-AU" sz="10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70732DE4-66C4-4D1D-B698-F51D1E7CEFBF}"/>
              </a:ext>
            </a:extLst>
          </p:cNvPr>
          <p:cNvSpPr txBox="1"/>
          <p:nvPr/>
        </p:nvSpPr>
        <p:spPr>
          <a:xfrm>
            <a:off x="2998343" y="1950543"/>
            <a:ext cx="982884" cy="2462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AU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SPECTRAL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84A3C0C2-3FD5-4AF9-9952-2E2C3968C19C}"/>
              </a:ext>
            </a:extLst>
          </p:cNvPr>
          <p:cNvSpPr txBox="1"/>
          <p:nvPr/>
        </p:nvSpPr>
        <p:spPr>
          <a:xfrm>
            <a:off x="6744416" y="1686264"/>
            <a:ext cx="2984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D0D9AE06-6C55-4A13-9FE7-6C58AD869F80}"/>
              </a:ext>
            </a:extLst>
          </p:cNvPr>
          <p:cNvSpPr txBox="1"/>
          <p:nvPr/>
        </p:nvSpPr>
        <p:spPr>
          <a:xfrm>
            <a:off x="5994467" y="2436777"/>
            <a:ext cx="5854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1.2,10</a:t>
            </a:r>
            <a:r>
              <a:rPr lang="en-AU" sz="10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AD27B8A3-19E7-4941-9A22-3C896C73537B}"/>
              </a:ext>
            </a:extLst>
          </p:cNvPr>
          <p:cNvSpPr txBox="1"/>
          <p:nvPr/>
        </p:nvSpPr>
        <p:spPr>
          <a:xfrm>
            <a:off x="6417148" y="2438073"/>
            <a:ext cx="5854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1.5,10</a:t>
            </a:r>
            <a:r>
              <a:rPr lang="en-AU" sz="10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259D54BF-E7BD-421F-87ED-F856F8A00704}"/>
              </a:ext>
            </a:extLst>
          </p:cNvPr>
          <p:cNvSpPr/>
          <p:nvPr/>
        </p:nvSpPr>
        <p:spPr>
          <a:xfrm>
            <a:off x="3338469" y="2212304"/>
            <a:ext cx="333464" cy="202614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895080FF-6FF9-46BD-BF2B-420668FC9136}"/>
              </a:ext>
            </a:extLst>
          </p:cNvPr>
          <p:cNvSpPr/>
          <p:nvPr/>
        </p:nvSpPr>
        <p:spPr>
          <a:xfrm>
            <a:off x="3346230" y="2212304"/>
            <a:ext cx="641161" cy="216722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88958966-13DD-4ECE-87B6-6E653FAB24D6}"/>
              </a:ext>
            </a:extLst>
          </p:cNvPr>
          <p:cNvSpPr/>
          <p:nvPr/>
        </p:nvSpPr>
        <p:spPr>
          <a:xfrm>
            <a:off x="3993962" y="2212100"/>
            <a:ext cx="415318" cy="21499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C2573BEF-C807-4FEC-95F8-4C62B42CBCC8}"/>
              </a:ext>
            </a:extLst>
          </p:cNvPr>
          <p:cNvSpPr/>
          <p:nvPr/>
        </p:nvSpPr>
        <p:spPr>
          <a:xfrm>
            <a:off x="4407045" y="2202186"/>
            <a:ext cx="389331" cy="226878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5C38D154-0F82-40AC-AD38-6AE02325D7DB}"/>
              </a:ext>
            </a:extLst>
          </p:cNvPr>
          <p:cNvSpPr/>
          <p:nvPr/>
        </p:nvSpPr>
        <p:spPr>
          <a:xfrm>
            <a:off x="4785054" y="2212208"/>
            <a:ext cx="415318" cy="219706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AECAE077-36EB-4009-BF76-0E1B6F08E044}"/>
              </a:ext>
            </a:extLst>
          </p:cNvPr>
          <p:cNvSpPr/>
          <p:nvPr/>
        </p:nvSpPr>
        <p:spPr>
          <a:xfrm>
            <a:off x="5197443" y="2208019"/>
            <a:ext cx="415318" cy="219706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88753C45-28C9-461D-9727-71F302FFF1CD}"/>
              </a:ext>
            </a:extLst>
          </p:cNvPr>
          <p:cNvSpPr/>
          <p:nvPr/>
        </p:nvSpPr>
        <p:spPr>
          <a:xfrm>
            <a:off x="5611264" y="2200788"/>
            <a:ext cx="415318" cy="23553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32008552-4217-4D8F-932D-1F22D4C77C84}"/>
              </a:ext>
            </a:extLst>
          </p:cNvPr>
          <p:cNvSpPr txBox="1"/>
          <p:nvPr/>
        </p:nvSpPr>
        <p:spPr>
          <a:xfrm>
            <a:off x="6879714" y="2436959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nm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A0F0B7F1-C26E-4330-B140-0A8C53ABF703}"/>
              </a:ext>
            </a:extLst>
          </p:cNvPr>
          <p:cNvSpPr txBox="1"/>
          <p:nvPr/>
        </p:nvSpPr>
        <p:spPr>
          <a:xfrm>
            <a:off x="2857972" y="3208882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ADDF73D7-F073-49BA-8A37-FD17DBDD4C56}"/>
              </a:ext>
            </a:extLst>
          </p:cNvPr>
          <p:cNvCxnSpPr>
            <a:cxnSpLocks/>
          </p:cNvCxnSpPr>
          <p:nvPr/>
        </p:nvCxnSpPr>
        <p:spPr>
          <a:xfrm flipH="1" flipV="1">
            <a:off x="2990979" y="2975480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D20A9479-5EC9-4ACA-8BB9-4A851F7DCEEC}"/>
              </a:ext>
            </a:extLst>
          </p:cNvPr>
          <p:cNvCxnSpPr>
            <a:cxnSpLocks/>
          </p:cNvCxnSpPr>
          <p:nvPr/>
        </p:nvCxnSpPr>
        <p:spPr>
          <a:xfrm flipH="1" flipV="1">
            <a:off x="3322643" y="2975480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C658A41E-81E7-4FC7-BF3A-6CBE78BCF9A3}"/>
              </a:ext>
            </a:extLst>
          </p:cNvPr>
          <p:cNvCxnSpPr>
            <a:cxnSpLocks/>
          </p:cNvCxnSpPr>
          <p:nvPr/>
        </p:nvCxnSpPr>
        <p:spPr>
          <a:xfrm flipH="1" flipV="1">
            <a:off x="3654309" y="2975480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5F6E118E-D9F4-45C0-BFB2-C540EC234066}"/>
              </a:ext>
            </a:extLst>
          </p:cNvPr>
          <p:cNvCxnSpPr>
            <a:cxnSpLocks/>
          </p:cNvCxnSpPr>
          <p:nvPr/>
        </p:nvCxnSpPr>
        <p:spPr>
          <a:xfrm flipH="1" flipV="1">
            <a:off x="3967933" y="2975480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2AD0FFB9-CC6B-4882-B149-10BAA281AECB}"/>
              </a:ext>
            </a:extLst>
          </p:cNvPr>
          <p:cNvCxnSpPr>
            <a:cxnSpLocks/>
          </p:cNvCxnSpPr>
          <p:nvPr/>
        </p:nvCxnSpPr>
        <p:spPr>
          <a:xfrm flipH="1" flipV="1">
            <a:off x="4300848" y="2972177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725E86F6-1768-407D-994B-DEE58290E481}"/>
              </a:ext>
            </a:extLst>
          </p:cNvPr>
          <p:cNvCxnSpPr>
            <a:cxnSpLocks/>
          </p:cNvCxnSpPr>
          <p:nvPr/>
        </p:nvCxnSpPr>
        <p:spPr>
          <a:xfrm flipH="1" flipV="1">
            <a:off x="4630678" y="2979507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76A92807-D2F0-40F5-8E54-5BB8A2D86FB5}"/>
              </a:ext>
            </a:extLst>
          </p:cNvPr>
          <p:cNvCxnSpPr>
            <a:cxnSpLocks/>
          </p:cNvCxnSpPr>
          <p:nvPr/>
        </p:nvCxnSpPr>
        <p:spPr>
          <a:xfrm flipH="1" flipV="1">
            <a:off x="4945536" y="2983408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644B4B4E-A5C9-40E7-804D-51D643210266}"/>
              </a:ext>
            </a:extLst>
          </p:cNvPr>
          <p:cNvCxnSpPr>
            <a:cxnSpLocks/>
          </p:cNvCxnSpPr>
          <p:nvPr/>
        </p:nvCxnSpPr>
        <p:spPr>
          <a:xfrm flipH="1" flipV="1">
            <a:off x="5277200" y="2983408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6005E28D-EEE1-4FAC-B8F1-E372EC2209F2}"/>
              </a:ext>
            </a:extLst>
          </p:cNvPr>
          <p:cNvCxnSpPr>
            <a:cxnSpLocks/>
          </p:cNvCxnSpPr>
          <p:nvPr/>
        </p:nvCxnSpPr>
        <p:spPr>
          <a:xfrm flipH="1" flipV="1">
            <a:off x="5608866" y="2983408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8544D2AF-A6C0-42B4-8027-9920249954DC}"/>
              </a:ext>
            </a:extLst>
          </p:cNvPr>
          <p:cNvCxnSpPr>
            <a:cxnSpLocks/>
          </p:cNvCxnSpPr>
          <p:nvPr/>
        </p:nvCxnSpPr>
        <p:spPr>
          <a:xfrm flipH="1" flipV="1">
            <a:off x="5922490" y="2983408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680DC9E9-6B4B-494B-8A95-19BB02A99304}"/>
              </a:ext>
            </a:extLst>
          </p:cNvPr>
          <p:cNvCxnSpPr>
            <a:cxnSpLocks/>
          </p:cNvCxnSpPr>
          <p:nvPr/>
        </p:nvCxnSpPr>
        <p:spPr>
          <a:xfrm flipH="1" flipV="1">
            <a:off x="6269053" y="2970266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E8493E77-0600-4CB3-ADF0-7FB807E2A953}"/>
              </a:ext>
            </a:extLst>
          </p:cNvPr>
          <p:cNvCxnSpPr>
            <a:cxnSpLocks/>
          </p:cNvCxnSpPr>
          <p:nvPr/>
        </p:nvCxnSpPr>
        <p:spPr>
          <a:xfrm flipH="1" flipV="1">
            <a:off x="6585235" y="2998068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3" name="Rectangle 182">
            <a:extLst>
              <a:ext uri="{FF2B5EF4-FFF2-40B4-BE49-F238E27FC236}">
                <a16:creationId xmlns:a16="http://schemas.microsoft.com/office/drawing/2014/main" id="{8742F995-F949-4671-8388-F4FA0F8EE73F}"/>
              </a:ext>
            </a:extLst>
          </p:cNvPr>
          <p:cNvSpPr/>
          <p:nvPr/>
        </p:nvSpPr>
        <p:spPr>
          <a:xfrm>
            <a:off x="2985574" y="2990424"/>
            <a:ext cx="333464" cy="202614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384F7918-9B21-430B-B75A-5B5093CC7C89}"/>
              </a:ext>
            </a:extLst>
          </p:cNvPr>
          <p:cNvSpPr txBox="1"/>
          <p:nvPr/>
        </p:nvSpPr>
        <p:spPr>
          <a:xfrm>
            <a:off x="3595268" y="3208882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DAAAD28B-22DA-4B5B-9B9E-49052F0BDCBE}"/>
              </a:ext>
            </a:extLst>
          </p:cNvPr>
          <p:cNvSpPr txBox="1"/>
          <p:nvPr/>
        </p:nvSpPr>
        <p:spPr>
          <a:xfrm>
            <a:off x="4268029" y="3195675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2FF8F5D-8C60-47BC-9735-C34E1E0FC720}"/>
              </a:ext>
            </a:extLst>
          </p:cNvPr>
          <p:cNvSpPr txBox="1"/>
          <p:nvPr/>
        </p:nvSpPr>
        <p:spPr>
          <a:xfrm>
            <a:off x="5352947" y="3198533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FF07B4A6-7DAC-4E39-BA95-722D12944D0D}"/>
              </a:ext>
            </a:extLst>
          </p:cNvPr>
          <p:cNvSpPr txBox="1"/>
          <p:nvPr/>
        </p:nvSpPr>
        <p:spPr>
          <a:xfrm>
            <a:off x="6347619" y="3202701"/>
            <a:ext cx="5725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65,536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25C4E07E-11A6-4027-B0C4-2A1D8756B324}"/>
              </a:ext>
            </a:extLst>
          </p:cNvPr>
          <p:cNvSpPr txBox="1"/>
          <p:nvPr/>
        </p:nvSpPr>
        <p:spPr>
          <a:xfrm>
            <a:off x="2981968" y="2716183"/>
            <a:ext cx="985966" cy="2462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AU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RADIAL</a:t>
            </a: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9EB7C63E-2C18-48B8-A345-B70032708FF6}"/>
              </a:ext>
            </a:extLst>
          </p:cNvPr>
          <p:cNvSpPr/>
          <p:nvPr/>
        </p:nvSpPr>
        <p:spPr>
          <a:xfrm>
            <a:off x="3322094" y="2985895"/>
            <a:ext cx="333464" cy="202614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959DC835-7332-4F1C-9616-72CAF4E5E64D}"/>
              </a:ext>
            </a:extLst>
          </p:cNvPr>
          <p:cNvSpPr txBox="1"/>
          <p:nvPr/>
        </p:nvSpPr>
        <p:spPr>
          <a:xfrm>
            <a:off x="5559270" y="3321889"/>
            <a:ext cx="13949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Bits (Multi-Spectral)</a:t>
            </a: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5CCD4963-893A-4E31-9D87-3E99159E5A28}"/>
              </a:ext>
            </a:extLst>
          </p:cNvPr>
          <p:cNvSpPr/>
          <p:nvPr/>
        </p:nvSpPr>
        <p:spPr>
          <a:xfrm>
            <a:off x="2981801" y="3532466"/>
            <a:ext cx="3594250" cy="227404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FFBB464A-52D2-467B-AFAE-2398C5B19019}"/>
              </a:ext>
            </a:extLst>
          </p:cNvPr>
          <p:cNvSpPr txBox="1"/>
          <p:nvPr/>
        </p:nvSpPr>
        <p:spPr>
          <a:xfrm>
            <a:off x="2848794" y="3764768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C63FC76C-F992-4AB6-ABA2-E4C8DCE37A97}"/>
              </a:ext>
            </a:extLst>
          </p:cNvPr>
          <p:cNvCxnSpPr>
            <a:cxnSpLocks/>
          </p:cNvCxnSpPr>
          <p:nvPr/>
        </p:nvCxnSpPr>
        <p:spPr>
          <a:xfrm flipH="1" flipV="1">
            <a:off x="2981801" y="3531366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91B0F5F1-4E02-452E-B245-5C96E02B504B}"/>
              </a:ext>
            </a:extLst>
          </p:cNvPr>
          <p:cNvCxnSpPr>
            <a:cxnSpLocks/>
          </p:cNvCxnSpPr>
          <p:nvPr/>
        </p:nvCxnSpPr>
        <p:spPr>
          <a:xfrm flipH="1" flipV="1">
            <a:off x="3313465" y="3531366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78414CDE-3020-43A8-8190-8B460526A6FD}"/>
              </a:ext>
            </a:extLst>
          </p:cNvPr>
          <p:cNvCxnSpPr>
            <a:cxnSpLocks/>
          </p:cNvCxnSpPr>
          <p:nvPr/>
        </p:nvCxnSpPr>
        <p:spPr>
          <a:xfrm flipH="1" flipV="1">
            <a:off x="3645131" y="3531366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57ED6E22-E21D-4ED0-93C9-9963E1E72FAA}"/>
              </a:ext>
            </a:extLst>
          </p:cNvPr>
          <p:cNvCxnSpPr>
            <a:cxnSpLocks/>
          </p:cNvCxnSpPr>
          <p:nvPr/>
        </p:nvCxnSpPr>
        <p:spPr>
          <a:xfrm flipH="1" flipV="1">
            <a:off x="3958755" y="3531366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7F9A09C9-4D7A-4894-AFF4-95EC034AC7E6}"/>
              </a:ext>
            </a:extLst>
          </p:cNvPr>
          <p:cNvCxnSpPr>
            <a:cxnSpLocks/>
          </p:cNvCxnSpPr>
          <p:nvPr/>
        </p:nvCxnSpPr>
        <p:spPr>
          <a:xfrm flipH="1" flipV="1">
            <a:off x="4291670" y="3528063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4DDC3281-B898-46BB-A3A6-FB0F60DAB4F0}"/>
              </a:ext>
            </a:extLst>
          </p:cNvPr>
          <p:cNvCxnSpPr>
            <a:cxnSpLocks/>
          </p:cNvCxnSpPr>
          <p:nvPr/>
        </p:nvCxnSpPr>
        <p:spPr>
          <a:xfrm flipH="1" flipV="1">
            <a:off x="4621500" y="3535393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A434F7B3-CCA7-479A-9AC7-76048EA4DFCE}"/>
              </a:ext>
            </a:extLst>
          </p:cNvPr>
          <p:cNvCxnSpPr>
            <a:cxnSpLocks/>
          </p:cNvCxnSpPr>
          <p:nvPr/>
        </p:nvCxnSpPr>
        <p:spPr>
          <a:xfrm flipH="1" flipV="1">
            <a:off x="4936358" y="3539294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1586B3C8-D0D9-451E-8937-24907129B7E9}"/>
              </a:ext>
            </a:extLst>
          </p:cNvPr>
          <p:cNvCxnSpPr>
            <a:cxnSpLocks/>
          </p:cNvCxnSpPr>
          <p:nvPr/>
        </p:nvCxnSpPr>
        <p:spPr>
          <a:xfrm flipH="1" flipV="1">
            <a:off x="5268022" y="3539294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7B75D9A7-1E5A-4B59-B86E-C0ECCCDF4104}"/>
              </a:ext>
            </a:extLst>
          </p:cNvPr>
          <p:cNvCxnSpPr>
            <a:cxnSpLocks/>
          </p:cNvCxnSpPr>
          <p:nvPr/>
        </p:nvCxnSpPr>
        <p:spPr>
          <a:xfrm flipH="1" flipV="1">
            <a:off x="5599688" y="3539294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890D2071-A05D-4A58-A341-949FA23D5A49}"/>
              </a:ext>
            </a:extLst>
          </p:cNvPr>
          <p:cNvCxnSpPr>
            <a:cxnSpLocks/>
          </p:cNvCxnSpPr>
          <p:nvPr/>
        </p:nvCxnSpPr>
        <p:spPr>
          <a:xfrm flipH="1" flipV="1">
            <a:off x="5913312" y="3539294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369A8010-A012-4DD2-A524-60DFF0880699}"/>
              </a:ext>
            </a:extLst>
          </p:cNvPr>
          <p:cNvCxnSpPr>
            <a:cxnSpLocks/>
          </p:cNvCxnSpPr>
          <p:nvPr/>
        </p:nvCxnSpPr>
        <p:spPr>
          <a:xfrm flipH="1" flipV="1">
            <a:off x="6259875" y="3526152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2F8C49E4-58EF-4C84-BC39-05708E6C29A7}"/>
              </a:ext>
            </a:extLst>
          </p:cNvPr>
          <p:cNvCxnSpPr>
            <a:cxnSpLocks/>
          </p:cNvCxnSpPr>
          <p:nvPr/>
        </p:nvCxnSpPr>
        <p:spPr>
          <a:xfrm flipH="1" flipV="1">
            <a:off x="6576057" y="3553954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8" name="Rectangle 217">
            <a:extLst>
              <a:ext uri="{FF2B5EF4-FFF2-40B4-BE49-F238E27FC236}">
                <a16:creationId xmlns:a16="http://schemas.microsoft.com/office/drawing/2014/main" id="{F57DB1FA-96E9-48CF-9D84-63AA16D850D9}"/>
              </a:ext>
            </a:extLst>
          </p:cNvPr>
          <p:cNvSpPr/>
          <p:nvPr/>
        </p:nvSpPr>
        <p:spPr>
          <a:xfrm>
            <a:off x="2976396" y="3546310"/>
            <a:ext cx="333464" cy="202614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4359B6CA-9D78-4BD5-88B4-854D909BC4FB}"/>
              </a:ext>
            </a:extLst>
          </p:cNvPr>
          <p:cNvSpPr txBox="1"/>
          <p:nvPr/>
        </p:nvSpPr>
        <p:spPr>
          <a:xfrm>
            <a:off x="3586090" y="3764768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F5E426FF-D446-40E5-A641-2262A18CD21C}"/>
              </a:ext>
            </a:extLst>
          </p:cNvPr>
          <p:cNvSpPr txBox="1"/>
          <p:nvPr/>
        </p:nvSpPr>
        <p:spPr>
          <a:xfrm>
            <a:off x="4258851" y="3751561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F9FAFE03-B7DB-4C99-9FAC-F006CE84FE0E}"/>
              </a:ext>
            </a:extLst>
          </p:cNvPr>
          <p:cNvSpPr txBox="1"/>
          <p:nvPr/>
        </p:nvSpPr>
        <p:spPr>
          <a:xfrm>
            <a:off x="5343769" y="3754419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708BC07A-7F72-4C11-845C-C7DC08E2E948}"/>
              </a:ext>
            </a:extLst>
          </p:cNvPr>
          <p:cNvSpPr txBox="1"/>
          <p:nvPr/>
        </p:nvSpPr>
        <p:spPr>
          <a:xfrm>
            <a:off x="6338441" y="3758587"/>
            <a:ext cx="5725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65,536</a:t>
            </a:r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F9074861-F4C6-4568-A4E4-4CE699F62633}"/>
              </a:ext>
            </a:extLst>
          </p:cNvPr>
          <p:cNvSpPr/>
          <p:nvPr/>
        </p:nvSpPr>
        <p:spPr>
          <a:xfrm>
            <a:off x="3312916" y="3541781"/>
            <a:ext cx="333464" cy="202614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67FE0DBA-97D6-4F75-867B-D10A77943878}"/>
              </a:ext>
            </a:extLst>
          </p:cNvPr>
          <p:cNvSpPr txBox="1"/>
          <p:nvPr/>
        </p:nvSpPr>
        <p:spPr>
          <a:xfrm>
            <a:off x="5479433" y="3896859"/>
            <a:ext cx="14718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Bits (Pan-sharpened)</a:t>
            </a: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FFCE5B8B-3B9F-443F-94AB-997A38251358}"/>
              </a:ext>
            </a:extLst>
          </p:cNvPr>
          <p:cNvSpPr/>
          <p:nvPr/>
        </p:nvSpPr>
        <p:spPr>
          <a:xfrm>
            <a:off x="2995021" y="2970192"/>
            <a:ext cx="2623293" cy="22960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1C8C455B-A0E3-4674-9EDE-5C28CEF0A022}"/>
              </a:ext>
            </a:extLst>
          </p:cNvPr>
          <p:cNvSpPr/>
          <p:nvPr/>
        </p:nvSpPr>
        <p:spPr>
          <a:xfrm>
            <a:off x="2988338" y="3535979"/>
            <a:ext cx="3579849" cy="22260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BE796773-6195-4FE4-855B-608CB6EE3531}"/>
              </a:ext>
            </a:extLst>
          </p:cNvPr>
          <p:cNvSpPr/>
          <p:nvPr/>
        </p:nvSpPr>
        <p:spPr>
          <a:xfrm>
            <a:off x="2994586" y="4334840"/>
            <a:ext cx="3594250" cy="227404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DD01D2C2-2B3E-471B-93B9-20C573DB1843}"/>
              </a:ext>
            </a:extLst>
          </p:cNvPr>
          <p:cNvSpPr txBox="1"/>
          <p:nvPr/>
        </p:nvSpPr>
        <p:spPr>
          <a:xfrm>
            <a:off x="2864284" y="4559543"/>
            <a:ext cx="2551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3E69067C-9CFC-4EB4-9F7E-783780286A96}"/>
              </a:ext>
            </a:extLst>
          </p:cNvPr>
          <p:cNvCxnSpPr>
            <a:cxnSpLocks/>
          </p:cNvCxnSpPr>
          <p:nvPr/>
        </p:nvCxnSpPr>
        <p:spPr>
          <a:xfrm flipH="1" flipV="1">
            <a:off x="2994586" y="4333740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5E486F38-DC23-464C-9358-15A25319BAD3}"/>
              </a:ext>
            </a:extLst>
          </p:cNvPr>
          <p:cNvCxnSpPr>
            <a:cxnSpLocks/>
          </p:cNvCxnSpPr>
          <p:nvPr/>
        </p:nvCxnSpPr>
        <p:spPr>
          <a:xfrm flipH="1" flipV="1">
            <a:off x="3326250" y="4333740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0124B143-456A-48E2-8729-288E0BAD639B}"/>
              </a:ext>
            </a:extLst>
          </p:cNvPr>
          <p:cNvCxnSpPr>
            <a:cxnSpLocks/>
          </p:cNvCxnSpPr>
          <p:nvPr/>
        </p:nvCxnSpPr>
        <p:spPr>
          <a:xfrm flipH="1" flipV="1">
            <a:off x="3657916" y="4333740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B713FF5D-B4E7-4EA7-9160-40FCA0A137C7}"/>
              </a:ext>
            </a:extLst>
          </p:cNvPr>
          <p:cNvCxnSpPr>
            <a:cxnSpLocks/>
          </p:cNvCxnSpPr>
          <p:nvPr/>
        </p:nvCxnSpPr>
        <p:spPr>
          <a:xfrm flipH="1" flipV="1">
            <a:off x="3971540" y="4333740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6798F383-E7A4-4BB1-890F-5B7187189E5D}"/>
              </a:ext>
            </a:extLst>
          </p:cNvPr>
          <p:cNvCxnSpPr>
            <a:cxnSpLocks/>
          </p:cNvCxnSpPr>
          <p:nvPr/>
        </p:nvCxnSpPr>
        <p:spPr>
          <a:xfrm flipH="1" flipV="1">
            <a:off x="4304455" y="4330437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3AF46A37-1ACF-42F8-9139-3A9A3ACD49ED}"/>
              </a:ext>
            </a:extLst>
          </p:cNvPr>
          <p:cNvCxnSpPr>
            <a:cxnSpLocks/>
          </p:cNvCxnSpPr>
          <p:nvPr/>
        </p:nvCxnSpPr>
        <p:spPr>
          <a:xfrm flipH="1" flipV="1">
            <a:off x="4634285" y="4337767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6D70693D-183E-4666-BA87-60437E4E5D42}"/>
              </a:ext>
            </a:extLst>
          </p:cNvPr>
          <p:cNvCxnSpPr>
            <a:cxnSpLocks/>
          </p:cNvCxnSpPr>
          <p:nvPr/>
        </p:nvCxnSpPr>
        <p:spPr>
          <a:xfrm flipH="1" flipV="1">
            <a:off x="4949143" y="4341668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0E0191B8-56E1-4B98-9713-2550CEF034DD}"/>
              </a:ext>
            </a:extLst>
          </p:cNvPr>
          <p:cNvCxnSpPr>
            <a:cxnSpLocks/>
          </p:cNvCxnSpPr>
          <p:nvPr/>
        </p:nvCxnSpPr>
        <p:spPr>
          <a:xfrm flipH="1" flipV="1">
            <a:off x="5280807" y="4341668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E73BA2D9-09E3-42A5-97BF-2EE51E5E06C3}"/>
              </a:ext>
            </a:extLst>
          </p:cNvPr>
          <p:cNvCxnSpPr>
            <a:cxnSpLocks/>
          </p:cNvCxnSpPr>
          <p:nvPr/>
        </p:nvCxnSpPr>
        <p:spPr>
          <a:xfrm flipH="1" flipV="1">
            <a:off x="5612473" y="4341668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99F6C9B7-4F2B-4A10-8DA8-E9F3E9E32CFA}"/>
              </a:ext>
            </a:extLst>
          </p:cNvPr>
          <p:cNvCxnSpPr>
            <a:cxnSpLocks/>
          </p:cNvCxnSpPr>
          <p:nvPr/>
        </p:nvCxnSpPr>
        <p:spPr>
          <a:xfrm flipH="1" flipV="1">
            <a:off x="5926097" y="4341668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5AD53E05-117D-44F0-A06F-D066EC1AB4BE}"/>
              </a:ext>
            </a:extLst>
          </p:cNvPr>
          <p:cNvCxnSpPr>
            <a:cxnSpLocks/>
          </p:cNvCxnSpPr>
          <p:nvPr/>
        </p:nvCxnSpPr>
        <p:spPr>
          <a:xfrm flipH="1" flipV="1">
            <a:off x="6259012" y="4335350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141C09E4-8609-415F-BFA8-F08A0BDBB614}"/>
              </a:ext>
            </a:extLst>
          </p:cNvPr>
          <p:cNvCxnSpPr>
            <a:cxnSpLocks/>
          </p:cNvCxnSpPr>
          <p:nvPr/>
        </p:nvCxnSpPr>
        <p:spPr>
          <a:xfrm flipH="1" flipV="1">
            <a:off x="6588842" y="4356328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1" name="Rectangle 240">
            <a:extLst>
              <a:ext uri="{FF2B5EF4-FFF2-40B4-BE49-F238E27FC236}">
                <a16:creationId xmlns:a16="http://schemas.microsoft.com/office/drawing/2014/main" id="{0FE0474F-757E-45E9-A5A7-4D49992371F9}"/>
              </a:ext>
            </a:extLst>
          </p:cNvPr>
          <p:cNvSpPr/>
          <p:nvPr/>
        </p:nvSpPr>
        <p:spPr>
          <a:xfrm>
            <a:off x="2989180" y="4342333"/>
            <a:ext cx="334223" cy="22091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3751D78F-F860-4322-9889-6CCEF02F8170}"/>
              </a:ext>
            </a:extLst>
          </p:cNvPr>
          <p:cNvSpPr txBox="1"/>
          <p:nvPr/>
        </p:nvSpPr>
        <p:spPr>
          <a:xfrm>
            <a:off x="3200527" y="4566862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6002DE84-46F5-4F71-9387-61A3F1910271}"/>
              </a:ext>
            </a:extLst>
          </p:cNvPr>
          <p:cNvSpPr txBox="1"/>
          <p:nvPr/>
        </p:nvSpPr>
        <p:spPr>
          <a:xfrm>
            <a:off x="3535828" y="4555416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8C9C058F-A558-40FC-91CF-D35169CD10DA}"/>
              </a:ext>
            </a:extLst>
          </p:cNvPr>
          <p:cNvSpPr txBox="1"/>
          <p:nvPr/>
        </p:nvSpPr>
        <p:spPr>
          <a:xfrm>
            <a:off x="3841823" y="4554611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DC1A5A32-49DA-4592-BEC5-4E42C1B30931}"/>
              </a:ext>
            </a:extLst>
          </p:cNvPr>
          <p:cNvSpPr txBox="1"/>
          <p:nvPr/>
        </p:nvSpPr>
        <p:spPr>
          <a:xfrm>
            <a:off x="4178541" y="4561765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76EAE93F-CBB3-4588-B17C-6ABFA167FD66}"/>
              </a:ext>
            </a:extLst>
          </p:cNvPr>
          <p:cNvSpPr txBox="1"/>
          <p:nvPr/>
        </p:nvSpPr>
        <p:spPr>
          <a:xfrm>
            <a:off x="4513118" y="4563251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B96A8C42-92A7-4C7A-B237-442FCB333D14}"/>
              </a:ext>
            </a:extLst>
          </p:cNvPr>
          <p:cNvSpPr txBox="1"/>
          <p:nvPr/>
        </p:nvSpPr>
        <p:spPr>
          <a:xfrm>
            <a:off x="4824649" y="4566862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A6C3E092-8967-413E-AC2A-05A349B63DC1}"/>
              </a:ext>
            </a:extLst>
          </p:cNvPr>
          <p:cNvSpPr txBox="1"/>
          <p:nvPr/>
        </p:nvSpPr>
        <p:spPr>
          <a:xfrm>
            <a:off x="5160419" y="4567666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1826094D-CC2A-4F58-B4F1-D777EBCF13F1}"/>
              </a:ext>
            </a:extLst>
          </p:cNvPr>
          <p:cNvSpPr txBox="1"/>
          <p:nvPr/>
        </p:nvSpPr>
        <p:spPr>
          <a:xfrm>
            <a:off x="5489120" y="4562328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861D43E4-4C2B-455E-BDFC-0122884057D3}"/>
              </a:ext>
            </a:extLst>
          </p:cNvPr>
          <p:cNvSpPr txBox="1"/>
          <p:nvPr/>
        </p:nvSpPr>
        <p:spPr>
          <a:xfrm>
            <a:off x="5798290" y="4564166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6EFB7F17-826A-44D2-BDD5-DBC50F0F0396}"/>
              </a:ext>
            </a:extLst>
          </p:cNvPr>
          <p:cNvSpPr txBox="1"/>
          <p:nvPr/>
        </p:nvSpPr>
        <p:spPr>
          <a:xfrm>
            <a:off x="6098795" y="4564079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0EDFE3E8-E176-4A94-8158-1A408BD1721F}"/>
              </a:ext>
            </a:extLst>
          </p:cNvPr>
          <p:cNvSpPr txBox="1"/>
          <p:nvPr/>
        </p:nvSpPr>
        <p:spPr>
          <a:xfrm>
            <a:off x="6393839" y="4565326"/>
            <a:ext cx="4010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&gt;10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8D7F485A-A4A8-469B-80A4-227FA79F38C4}"/>
              </a:ext>
            </a:extLst>
          </p:cNvPr>
          <p:cNvSpPr txBox="1"/>
          <p:nvPr/>
        </p:nvSpPr>
        <p:spPr>
          <a:xfrm>
            <a:off x="2993526" y="4082394"/>
            <a:ext cx="1000436" cy="2462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AU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TEMPORAL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C34F3986-EEDB-4886-BADA-D74EB186DF90}"/>
              </a:ext>
            </a:extLst>
          </p:cNvPr>
          <p:cNvSpPr txBox="1"/>
          <p:nvPr/>
        </p:nvSpPr>
        <p:spPr>
          <a:xfrm>
            <a:off x="6735253" y="4570429"/>
            <a:ext cx="4892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Days</a:t>
            </a:r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8B31AE03-8529-493B-B303-D0B47F1A5561}"/>
              </a:ext>
            </a:extLst>
          </p:cNvPr>
          <p:cNvSpPr/>
          <p:nvPr/>
        </p:nvSpPr>
        <p:spPr>
          <a:xfrm>
            <a:off x="551494" y="1189139"/>
            <a:ext cx="2323269" cy="24216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F469A0D1-F57F-4D02-974D-ABF4061B232A}"/>
              </a:ext>
            </a:extLst>
          </p:cNvPr>
          <p:cNvSpPr/>
          <p:nvPr/>
        </p:nvSpPr>
        <p:spPr>
          <a:xfrm>
            <a:off x="553113" y="3606404"/>
            <a:ext cx="2323269" cy="5529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bg1"/>
                </a:solidFill>
              </a:rPr>
              <a:t>PLEAIDES-1A </a:t>
            </a:r>
          </a:p>
          <a:p>
            <a:pPr algn="ctr"/>
            <a:r>
              <a:rPr lang="en-AU" sz="1000" dirty="0">
                <a:solidFill>
                  <a:schemeClr val="bg1"/>
                </a:solidFill>
              </a:rPr>
              <a:t>AIRBUS</a:t>
            </a:r>
          </a:p>
        </p:txBody>
      </p:sp>
      <p:pic>
        <p:nvPicPr>
          <p:cNvPr id="2050" name="Picture 2" descr="Start For IT">
            <a:extLst>
              <a:ext uri="{FF2B5EF4-FFF2-40B4-BE49-F238E27FC236}">
                <a16:creationId xmlns:a16="http://schemas.microsoft.com/office/drawing/2014/main" id="{29D3C190-EC50-4678-B967-4EB6C68115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13" y="1259911"/>
            <a:ext cx="2131276" cy="218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1693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Rectangle 259">
            <a:extLst>
              <a:ext uri="{FF2B5EF4-FFF2-40B4-BE49-F238E27FC236}">
                <a16:creationId xmlns:a16="http://schemas.microsoft.com/office/drawing/2014/main" id="{93207B5A-A753-4286-879F-AE2AF0FE405D}"/>
              </a:ext>
            </a:extLst>
          </p:cNvPr>
          <p:cNvSpPr/>
          <p:nvPr/>
        </p:nvSpPr>
        <p:spPr>
          <a:xfrm>
            <a:off x="407022" y="996776"/>
            <a:ext cx="6934075" cy="4002584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6BFAEEF3-3132-45E4-BC00-76C430A60159}"/>
              </a:ext>
            </a:extLst>
          </p:cNvPr>
          <p:cNvSpPr/>
          <p:nvPr/>
        </p:nvSpPr>
        <p:spPr>
          <a:xfrm>
            <a:off x="2990979" y="2976580"/>
            <a:ext cx="3594250" cy="227404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DBC2DB00-57E4-466B-B811-E3ED98EAC9BC}"/>
              </a:ext>
            </a:extLst>
          </p:cNvPr>
          <p:cNvSpPr/>
          <p:nvPr/>
        </p:nvSpPr>
        <p:spPr>
          <a:xfrm>
            <a:off x="3003749" y="1450675"/>
            <a:ext cx="3594250" cy="227404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4FD3D0F6-294F-4B76-B20D-92E99DCF38DA}"/>
              </a:ext>
            </a:extLst>
          </p:cNvPr>
          <p:cNvSpPr/>
          <p:nvPr/>
        </p:nvSpPr>
        <p:spPr>
          <a:xfrm>
            <a:off x="6022195" y="2207450"/>
            <a:ext cx="573369" cy="219706"/>
          </a:xfrm>
          <a:prstGeom prst="rect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053B1246-F257-4946-ACD7-D32645AAEDC1}"/>
              </a:ext>
            </a:extLst>
          </p:cNvPr>
          <p:cNvSpPr/>
          <p:nvPr/>
        </p:nvSpPr>
        <p:spPr>
          <a:xfrm>
            <a:off x="3007354" y="2202989"/>
            <a:ext cx="3594250" cy="227404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45DA805-6F6A-4974-9766-AADA1636A5C2}"/>
              </a:ext>
            </a:extLst>
          </p:cNvPr>
          <p:cNvSpPr txBox="1"/>
          <p:nvPr/>
        </p:nvSpPr>
        <p:spPr>
          <a:xfrm>
            <a:off x="2816072" y="1675785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0.1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75B78FB5-FDEB-4639-8AA2-80A0DE9F36F3}"/>
              </a:ext>
            </a:extLst>
          </p:cNvPr>
          <p:cNvCxnSpPr>
            <a:cxnSpLocks/>
          </p:cNvCxnSpPr>
          <p:nvPr/>
        </p:nvCxnSpPr>
        <p:spPr>
          <a:xfrm flipH="1" flipV="1">
            <a:off x="3003749" y="1449575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0F90A1E-848D-4B04-8530-C72BA64B0A7C}"/>
              </a:ext>
            </a:extLst>
          </p:cNvPr>
          <p:cNvCxnSpPr>
            <a:cxnSpLocks/>
          </p:cNvCxnSpPr>
          <p:nvPr/>
        </p:nvCxnSpPr>
        <p:spPr>
          <a:xfrm flipH="1" flipV="1">
            <a:off x="3335413" y="1449575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9542698C-41B2-4ADF-BD11-B125E37E7008}"/>
              </a:ext>
            </a:extLst>
          </p:cNvPr>
          <p:cNvCxnSpPr>
            <a:cxnSpLocks/>
          </p:cNvCxnSpPr>
          <p:nvPr/>
        </p:nvCxnSpPr>
        <p:spPr>
          <a:xfrm flipH="1" flipV="1">
            <a:off x="3667079" y="1449575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8918C220-BCF4-4E2A-982A-CF3630DA88FD}"/>
              </a:ext>
            </a:extLst>
          </p:cNvPr>
          <p:cNvCxnSpPr>
            <a:cxnSpLocks/>
          </p:cNvCxnSpPr>
          <p:nvPr/>
        </p:nvCxnSpPr>
        <p:spPr>
          <a:xfrm flipH="1" flipV="1">
            <a:off x="3980703" y="1449575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6F474A29-18D3-4920-880E-555657AFABBD}"/>
              </a:ext>
            </a:extLst>
          </p:cNvPr>
          <p:cNvCxnSpPr>
            <a:cxnSpLocks/>
          </p:cNvCxnSpPr>
          <p:nvPr/>
        </p:nvCxnSpPr>
        <p:spPr>
          <a:xfrm flipH="1" flipV="1">
            <a:off x="4313618" y="1446272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5731AC9E-88E9-4253-94DA-D0CC515FEC24}"/>
              </a:ext>
            </a:extLst>
          </p:cNvPr>
          <p:cNvCxnSpPr>
            <a:cxnSpLocks/>
          </p:cNvCxnSpPr>
          <p:nvPr/>
        </p:nvCxnSpPr>
        <p:spPr>
          <a:xfrm flipH="1" flipV="1">
            <a:off x="4643448" y="1453602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0702CD9C-57CF-402B-A796-C69AACD83B6F}"/>
              </a:ext>
            </a:extLst>
          </p:cNvPr>
          <p:cNvCxnSpPr>
            <a:cxnSpLocks/>
          </p:cNvCxnSpPr>
          <p:nvPr/>
        </p:nvCxnSpPr>
        <p:spPr>
          <a:xfrm flipH="1" flipV="1">
            <a:off x="4958306" y="1457503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9AF69CF8-D050-4A6B-87B5-E10CF7BE5E42}"/>
              </a:ext>
            </a:extLst>
          </p:cNvPr>
          <p:cNvCxnSpPr>
            <a:cxnSpLocks/>
          </p:cNvCxnSpPr>
          <p:nvPr/>
        </p:nvCxnSpPr>
        <p:spPr>
          <a:xfrm flipH="1" flipV="1">
            <a:off x="5289970" y="1457503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AAD18D42-D7A9-4E7E-86B7-001DA45E7349}"/>
              </a:ext>
            </a:extLst>
          </p:cNvPr>
          <p:cNvCxnSpPr>
            <a:cxnSpLocks/>
          </p:cNvCxnSpPr>
          <p:nvPr/>
        </p:nvCxnSpPr>
        <p:spPr>
          <a:xfrm flipH="1" flipV="1">
            <a:off x="5621636" y="1457503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04106EF5-2DF6-47FB-9A77-FB9C4D17BC9E}"/>
              </a:ext>
            </a:extLst>
          </p:cNvPr>
          <p:cNvCxnSpPr>
            <a:cxnSpLocks/>
          </p:cNvCxnSpPr>
          <p:nvPr/>
        </p:nvCxnSpPr>
        <p:spPr>
          <a:xfrm flipH="1" flipV="1">
            <a:off x="5935260" y="1457503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46BF359C-ECB0-4395-A94A-B2F5CDB1B4F1}"/>
              </a:ext>
            </a:extLst>
          </p:cNvPr>
          <p:cNvCxnSpPr>
            <a:cxnSpLocks/>
          </p:cNvCxnSpPr>
          <p:nvPr/>
        </p:nvCxnSpPr>
        <p:spPr>
          <a:xfrm flipH="1" flipV="1">
            <a:off x="6268175" y="1451185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5B25194B-E82D-41F6-BECB-BD3C6014EC9C}"/>
              </a:ext>
            </a:extLst>
          </p:cNvPr>
          <p:cNvCxnSpPr>
            <a:cxnSpLocks/>
          </p:cNvCxnSpPr>
          <p:nvPr/>
        </p:nvCxnSpPr>
        <p:spPr>
          <a:xfrm flipH="1" flipV="1">
            <a:off x="6598005" y="1472163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3727B895-FCB7-4AF2-8BBE-F6DC8A858039}"/>
              </a:ext>
            </a:extLst>
          </p:cNvPr>
          <p:cNvSpPr/>
          <p:nvPr/>
        </p:nvSpPr>
        <p:spPr>
          <a:xfrm>
            <a:off x="2998344" y="1447063"/>
            <a:ext cx="217658" cy="22007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79F587BA-95B5-4F27-AE57-256EC49CAFBA}"/>
              </a:ext>
            </a:extLst>
          </p:cNvPr>
          <p:cNvSpPr txBox="1"/>
          <p:nvPr/>
        </p:nvSpPr>
        <p:spPr>
          <a:xfrm>
            <a:off x="3159614" y="1683413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0.5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70F624FD-121F-4EEF-9DD8-184F890DF7F4}"/>
              </a:ext>
            </a:extLst>
          </p:cNvPr>
          <p:cNvSpPr txBox="1"/>
          <p:nvPr/>
        </p:nvSpPr>
        <p:spPr>
          <a:xfrm>
            <a:off x="3487841" y="1671251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60E07C6-4E31-457B-B9ED-5347B665E03B}"/>
              </a:ext>
            </a:extLst>
          </p:cNvPr>
          <p:cNvSpPr txBox="1"/>
          <p:nvPr/>
        </p:nvSpPr>
        <p:spPr>
          <a:xfrm>
            <a:off x="3800186" y="1676796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1.5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55D550A3-DFF3-465F-B0C1-DAA2D7277A92}"/>
              </a:ext>
            </a:extLst>
          </p:cNvPr>
          <p:cNvSpPr txBox="1"/>
          <p:nvPr/>
        </p:nvSpPr>
        <p:spPr>
          <a:xfrm>
            <a:off x="4136904" y="1677600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2.0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4116BBA8-6B45-4368-82FC-603D4FF41728}"/>
              </a:ext>
            </a:extLst>
          </p:cNvPr>
          <p:cNvSpPr txBox="1"/>
          <p:nvPr/>
        </p:nvSpPr>
        <p:spPr>
          <a:xfrm>
            <a:off x="4465131" y="1679086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5.0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6490EC8B-2987-4CBE-BE5B-5E4ECDE94DD9}"/>
              </a:ext>
            </a:extLst>
          </p:cNvPr>
          <p:cNvSpPr txBox="1"/>
          <p:nvPr/>
        </p:nvSpPr>
        <p:spPr>
          <a:xfrm>
            <a:off x="4751262" y="1682697"/>
            <a:ext cx="4315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10.0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9C8F4FD5-0663-4B05-A11E-50CFAC4EADA0}"/>
              </a:ext>
            </a:extLst>
          </p:cNvPr>
          <p:cNvSpPr txBox="1"/>
          <p:nvPr/>
        </p:nvSpPr>
        <p:spPr>
          <a:xfrm>
            <a:off x="5074332" y="1683501"/>
            <a:ext cx="4315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15.0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D0AF32E8-DBE7-4989-8E14-628C14B5BD5B}"/>
              </a:ext>
            </a:extLst>
          </p:cNvPr>
          <p:cNvSpPr txBox="1"/>
          <p:nvPr/>
        </p:nvSpPr>
        <p:spPr>
          <a:xfrm>
            <a:off x="5409383" y="1678163"/>
            <a:ext cx="4315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30.0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C7BE045E-9B78-46D9-AFC5-4DAC6274CA6A}"/>
              </a:ext>
            </a:extLst>
          </p:cNvPr>
          <p:cNvSpPr txBox="1"/>
          <p:nvPr/>
        </p:nvSpPr>
        <p:spPr>
          <a:xfrm>
            <a:off x="5724903" y="1680001"/>
            <a:ext cx="4315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50.0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12F7C7D8-D7CF-49E8-9252-64DEFB451419}"/>
              </a:ext>
            </a:extLst>
          </p:cNvPr>
          <p:cNvSpPr txBox="1"/>
          <p:nvPr/>
        </p:nvSpPr>
        <p:spPr>
          <a:xfrm>
            <a:off x="6025408" y="1686264"/>
            <a:ext cx="5020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100.0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7E86A1CF-B6E3-41AF-A8CD-E7B8FD9ED2AE}"/>
              </a:ext>
            </a:extLst>
          </p:cNvPr>
          <p:cNvSpPr txBox="1"/>
          <p:nvPr/>
        </p:nvSpPr>
        <p:spPr>
          <a:xfrm>
            <a:off x="6422052" y="1681161"/>
            <a:ext cx="4716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&gt;100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C853DBD5-9AF6-4330-ACD3-9D0F9AC7C984}"/>
              </a:ext>
            </a:extLst>
          </p:cNvPr>
          <p:cNvSpPr txBox="1"/>
          <p:nvPr/>
        </p:nvSpPr>
        <p:spPr>
          <a:xfrm>
            <a:off x="2994738" y="1198229"/>
            <a:ext cx="999224" cy="2462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AU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SPATIAL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8E6EA0B4-F173-4237-9FDF-59227F9D5149}"/>
              </a:ext>
            </a:extLst>
          </p:cNvPr>
          <p:cNvSpPr txBox="1"/>
          <p:nvPr/>
        </p:nvSpPr>
        <p:spPr>
          <a:xfrm>
            <a:off x="2812853" y="2428099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100</a:t>
            </a:r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2DD66DA1-2C59-4654-8DF8-AD7DBEA1E6E9}"/>
              </a:ext>
            </a:extLst>
          </p:cNvPr>
          <p:cNvCxnSpPr>
            <a:cxnSpLocks/>
          </p:cNvCxnSpPr>
          <p:nvPr/>
        </p:nvCxnSpPr>
        <p:spPr>
          <a:xfrm flipH="1" flipV="1">
            <a:off x="3007354" y="2201889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3BCDB863-8ACA-4F3E-8E20-1678490A7844}"/>
              </a:ext>
            </a:extLst>
          </p:cNvPr>
          <p:cNvCxnSpPr>
            <a:cxnSpLocks/>
          </p:cNvCxnSpPr>
          <p:nvPr/>
        </p:nvCxnSpPr>
        <p:spPr>
          <a:xfrm flipH="1" flipV="1">
            <a:off x="3339018" y="2201889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88398B47-0406-4090-A106-EA22E96F67C1}"/>
              </a:ext>
            </a:extLst>
          </p:cNvPr>
          <p:cNvCxnSpPr>
            <a:cxnSpLocks/>
          </p:cNvCxnSpPr>
          <p:nvPr/>
        </p:nvCxnSpPr>
        <p:spPr>
          <a:xfrm flipH="1" flipV="1">
            <a:off x="3670684" y="2201889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FE7AC1DD-6C14-41BA-BAEA-880601B026A7}"/>
              </a:ext>
            </a:extLst>
          </p:cNvPr>
          <p:cNvCxnSpPr>
            <a:cxnSpLocks/>
          </p:cNvCxnSpPr>
          <p:nvPr/>
        </p:nvCxnSpPr>
        <p:spPr>
          <a:xfrm flipH="1" flipV="1">
            <a:off x="3984308" y="2201889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0869A4BC-4352-42A3-A750-03ACE31153AF}"/>
              </a:ext>
            </a:extLst>
          </p:cNvPr>
          <p:cNvCxnSpPr>
            <a:cxnSpLocks/>
          </p:cNvCxnSpPr>
          <p:nvPr/>
        </p:nvCxnSpPr>
        <p:spPr>
          <a:xfrm flipH="1" flipV="1">
            <a:off x="4317223" y="2198586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0C4ED3A6-4BD3-4879-B33E-8B0B88F09565}"/>
              </a:ext>
            </a:extLst>
          </p:cNvPr>
          <p:cNvCxnSpPr>
            <a:cxnSpLocks/>
          </p:cNvCxnSpPr>
          <p:nvPr/>
        </p:nvCxnSpPr>
        <p:spPr>
          <a:xfrm flipH="1" flipV="1">
            <a:off x="4647053" y="2205916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BBCC3E30-CC97-44CD-9D1F-5B7014080A6C}"/>
              </a:ext>
            </a:extLst>
          </p:cNvPr>
          <p:cNvCxnSpPr>
            <a:cxnSpLocks/>
          </p:cNvCxnSpPr>
          <p:nvPr/>
        </p:nvCxnSpPr>
        <p:spPr>
          <a:xfrm flipH="1" flipV="1">
            <a:off x="4961911" y="2209817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E00E3A47-7103-4A10-B9F0-A4C451967C1D}"/>
              </a:ext>
            </a:extLst>
          </p:cNvPr>
          <p:cNvCxnSpPr>
            <a:cxnSpLocks/>
          </p:cNvCxnSpPr>
          <p:nvPr/>
        </p:nvCxnSpPr>
        <p:spPr>
          <a:xfrm flipH="1" flipV="1">
            <a:off x="5293575" y="2209817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22ADFA43-4614-4607-AB1D-DAEBB59F6BC6}"/>
              </a:ext>
            </a:extLst>
          </p:cNvPr>
          <p:cNvCxnSpPr>
            <a:cxnSpLocks/>
          </p:cNvCxnSpPr>
          <p:nvPr/>
        </p:nvCxnSpPr>
        <p:spPr>
          <a:xfrm flipH="1" flipV="1">
            <a:off x="5625241" y="2209817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B68FE33C-BB18-41DA-B1DA-B2B7C0091EF9}"/>
              </a:ext>
            </a:extLst>
          </p:cNvPr>
          <p:cNvCxnSpPr>
            <a:cxnSpLocks/>
          </p:cNvCxnSpPr>
          <p:nvPr/>
        </p:nvCxnSpPr>
        <p:spPr>
          <a:xfrm flipH="1" flipV="1">
            <a:off x="5938865" y="2209817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2A7096A2-691D-4C11-ADDB-0DAA7392FF8B}"/>
              </a:ext>
            </a:extLst>
          </p:cNvPr>
          <p:cNvCxnSpPr>
            <a:cxnSpLocks/>
          </p:cNvCxnSpPr>
          <p:nvPr/>
        </p:nvCxnSpPr>
        <p:spPr>
          <a:xfrm flipH="1" flipV="1">
            <a:off x="6285428" y="2196675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0E3CE07F-CA31-4A75-AC26-57DB5F6308B4}"/>
              </a:ext>
            </a:extLst>
          </p:cNvPr>
          <p:cNvCxnSpPr>
            <a:cxnSpLocks/>
          </p:cNvCxnSpPr>
          <p:nvPr/>
        </p:nvCxnSpPr>
        <p:spPr>
          <a:xfrm flipH="1" flipV="1">
            <a:off x="6601610" y="2224477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F1298FD5-E532-47FD-AC34-D6D8CD6BBC7B}"/>
              </a:ext>
            </a:extLst>
          </p:cNvPr>
          <p:cNvSpPr/>
          <p:nvPr/>
        </p:nvSpPr>
        <p:spPr>
          <a:xfrm>
            <a:off x="3001949" y="2216833"/>
            <a:ext cx="333464" cy="202614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50DF8E96-C16B-49CB-A869-82AD91F3D0BE}"/>
              </a:ext>
            </a:extLst>
          </p:cNvPr>
          <p:cNvSpPr txBox="1"/>
          <p:nvPr/>
        </p:nvSpPr>
        <p:spPr>
          <a:xfrm>
            <a:off x="3142747" y="2435727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200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7B36EC49-5417-4FD0-8352-B2631C4A9895}"/>
              </a:ext>
            </a:extLst>
          </p:cNvPr>
          <p:cNvSpPr txBox="1"/>
          <p:nvPr/>
        </p:nvSpPr>
        <p:spPr>
          <a:xfrm>
            <a:off x="3477798" y="2423565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300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20480DA6-B63E-474C-A7F9-731A0E20B579}"/>
              </a:ext>
            </a:extLst>
          </p:cNvPr>
          <p:cNvSpPr txBox="1"/>
          <p:nvPr/>
        </p:nvSpPr>
        <p:spPr>
          <a:xfrm>
            <a:off x="3790143" y="2429110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400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2A604F70-4C08-4A3B-97A1-9D04E0E5FDB7}"/>
              </a:ext>
            </a:extLst>
          </p:cNvPr>
          <p:cNvSpPr txBox="1"/>
          <p:nvPr/>
        </p:nvSpPr>
        <p:spPr>
          <a:xfrm>
            <a:off x="4126861" y="2429914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500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CC5C2C23-A9A7-4680-BE22-F060F74A629C}"/>
              </a:ext>
            </a:extLst>
          </p:cNvPr>
          <p:cNvSpPr txBox="1"/>
          <p:nvPr/>
        </p:nvSpPr>
        <p:spPr>
          <a:xfrm>
            <a:off x="4455088" y="2431400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600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9F9D17AA-EF67-4FA1-BC89-ECBEBAA8D6AC}"/>
              </a:ext>
            </a:extLst>
          </p:cNvPr>
          <p:cNvSpPr txBox="1"/>
          <p:nvPr/>
        </p:nvSpPr>
        <p:spPr>
          <a:xfrm>
            <a:off x="4768515" y="2435011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700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FE6A26CF-3E51-4DCA-872D-36E47B971635}"/>
              </a:ext>
            </a:extLst>
          </p:cNvPr>
          <p:cNvSpPr txBox="1"/>
          <p:nvPr/>
        </p:nvSpPr>
        <p:spPr>
          <a:xfrm>
            <a:off x="5098409" y="2435815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800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71768C21-B8BB-4072-A98E-26FB8A114F3A}"/>
              </a:ext>
            </a:extLst>
          </p:cNvPr>
          <p:cNvSpPr txBox="1"/>
          <p:nvPr/>
        </p:nvSpPr>
        <p:spPr>
          <a:xfrm>
            <a:off x="5426636" y="2430477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900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B04FD26E-462F-4E7F-B883-F95E823BE344}"/>
              </a:ext>
            </a:extLst>
          </p:cNvPr>
          <p:cNvSpPr txBox="1"/>
          <p:nvPr/>
        </p:nvSpPr>
        <p:spPr>
          <a:xfrm>
            <a:off x="5700786" y="2435481"/>
            <a:ext cx="479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1,10</a:t>
            </a:r>
            <a:r>
              <a:rPr lang="en-AU" sz="10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70732DE4-66C4-4D1D-B698-F51D1E7CEFBF}"/>
              </a:ext>
            </a:extLst>
          </p:cNvPr>
          <p:cNvSpPr txBox="1"/>
          <p:nvPr/>
        </p:nvSpPr>
        <p:spPr>
          <a:xfrm>
            <a:off x="2998343" y="1950543"/>
            <a:ext cx="982884" cy="2462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AU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SPECTRAL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84A3C0C2-3FD5-4AF9-9952-2E2C3968C19C}"/>
              </a:ext>
            </a:extLst>
          </p:cNvPr>
          <p:cNvSpPr txBox="1"/>
          <p:nvPr/>
        </p:nvSpPr>
        <p:spPr>
          <a:xfrm>
            <a:off x="6744416" y="1686264"/>
            <a:ext cx="2984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D0D9AE06-6C55-4A13-9FE7-6C58AD869F80}"/>
              </a:ext>
            </a:extLst>
          </p:cNvPr>
          <p:cNvSpPr txBox="1"/>
          <p:nvPr/>
        </p:nvSpPr>
        <p:spPr>
          <a:xfrm>
            <a:off x="5994467" y="2436777"/>
            <a:ext cx="5854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1.2,10</a:t>
            </a:r>
            <a:r>
              <a:rPr lang="en-AU" sz="10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AD27B8A3-19E7-4941-9A22-3C896C73537B}"/>
              </a:ext>
            </a:extLst>
          </p:cNvPr>
          <p:cNvSpPr txBox="1"/>
          <p:nvPr/>
        </p:nvSpPr>
        <p:spPr>
          <a:xfrm>
            <a:off x="6417148" y="2438073"/>
            <a:ext cx="5854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1.5,10</a:t>
            </a:r>
            <a:r>
              <a:rPr lang="en-AU" sz="10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259D54BF-E7BD-421F-87ED-F856F8A00704}"/>
              </a:ext>
            </a:extLst>
          </p:cNvPr>
          <p:cNvSpPr/>
          <p:nvPr/>
        </p:nvSpPr>
        <p:spPr>
          <a:xfrm>
            <a:off x="3338469" y="2212304"/>
            <a:ext cx="333464" cy="202614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895080FF-6FF9-46BD-BF2B-420668FC9136}"/>
              </a:ext>
            </a:extLst>
          </p:cNvPr>
          <p:cNvSpPr/>
          <p:nvPr/>
        </p:nvSpPr>
        <p:spPr>
          <a:xfrm>
            <a:off x="3346230" y="2212304"/>
            <a:ext cx="641161" cy="216722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88958966-13DD-4ECE-87B6-6E653FAB24D6}"/>
              </a:ext>
            </a:extLst>
          </p:cNvPr>
          <p:cNvSpPr/>
          <p:nvPr/>
        </p:nvSpPr>
        <p:spPr>
          <a:xfrm>
            <a:off x="3993962" y="2212100"/>
            <a:ext cx="415318" cy="21499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C2573BEF-C807-4FEC-95F8-4C62B42CBCC8}"/>
              </a:ext>
            </a:extLst>
          </p:cNvPr>
          <p:cNvSpPr/>
          <p:nvPr/>
        </p:nvSpPr>
        <p:spPr>
          <a:xfrm>
            <a:off x="4407045" y="2202186"/>
            <a:ext cx="389331" cy="226878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5C38D154-0F82-40AC-AD38-6AE02325D7DB}"/>
              </a:ext>
            </a:extLst>
          </p:cNvPr>
          <p:cNvSpPr/>
          <p:nvPr/>
        </p:nvSpPr>
        <p:spPr>
          <a:xfrm>
            <a:off x="4785054" y="2212208"/>
            <a:ext cx="415318" cy="219706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AECAE077-36EB-4009-BF76-0E1B6F08E044}"/>
              </a:ext>
            </a:extLst>
          </p:cNvPr>
          <p:cNvSpPr/>
          <p:nvPr/>
        </p:nvSpPr>
        <p:spPr>
          <a:xfrm>
            <a:off x="5197443" y="2208019"/>
            <a:ext cx="415318" cy="219706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88753C45-28C9-461D-9727-71F302FFF1CD}"/>
              </a:ext>
            </a:extLst>
          </p:cNvPr>
          <p:cNvSpPr/>
          <p:nvPr/>
        </p:nvSpPr>
        <p:spPr>
          <a:xfrm>
            <a:off x="5611264" y="2200788"/>
            <a:ext cx="415318" cy="23553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32008552-4217-4D8F-932D-1F22D4C77C84}"/>
              </a:ext>
            </a:extLst>
          </p:cNvPr>
          <p:cNvSpPr txBox="1"/>
          <p:nvPr/>
        </p:nvSpPr>
        <p:spPr>
          <a:xfrm>
            <a:off x="6879714" y="2436959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nm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A0F0B7F1-C26E-4330-B140-0A8C53ABF703}"/>
              </a:ext>
            </a:extLst>
          </p:cNvPr>
          <p:cNvSpPr txBox="1"/>
          <p:nvPr/>
        </p:nvSpPr>
        <p:spPr>
          <a:xfrm>
            <a:off x="2857972" y="3208882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ADDF73D7-F073-49BA-8A37-FD17DBDD4C56}"/>
              </a:ext>
            </a:extLst>
          </p:cNvPr>
          <p:cNvCxnSpPr>
            <a:cxnSpLocks/>
          </p:cNvCxnSpPr>
          <p:nvPr/>
        </p:nvCxnSpPr>
        <p:spPr>
          <a:xfrm flipH="1" flipV="1">
            <a:off x="2990979" y="2975480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D20A9479-5EC9-4ACA-8BB9-4A851F7DCEEC}"/>
              </a:ext>
            </a:extLst>
          </p:cNvPr>
          <p:cNvCxnSpPr>
            <a:cxnSpLocks/>
          </p:cNvCxnSpPr>
          <p:nvPr/>
        </p:nvCxnSpPr>
        <p:spPr>
          <a:xfrm flipH="1" flipV="1">
            <a:off x="3322643" y="2975480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C658A41E-81E7-4FC7-BF3A-6CBE78BCF9A3}"/>
              </a:ext>
            </a:extLst>
          </p:cNvPr>
          <p:cNvCxnSpPr>
            <a:cxnSpLocks/>
          </p:cNvCxnSpPr>
          <p:nvPr/>
        </p:nvCxnSpPr>
        <p:spPr>
          <a:xfrm flipH="1" flipV="1">
            <a:off x="3654309" y="2975480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5F6E118E-D9F4-45C0-BFB2-C540EC234066}"/>
              </a:ext>
            </a:extLst>
          </p:cNvPr>
          <p:cNvCxnSpPr>
            <a:cxnSpLocks/>
          </p:cNvCxnSpPr>
          <p:nvPr/>
        </p:nvCxnSpPr>
        <p:spPr>
          <a:xfrm flipH="1" flipV="1">
            <a:off x="3967933" y="2975480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2AD0FFB9-CC6B-4882-B149-10BAA281AECB}"/>
              </a:ext>
            </a:extLst>
          </p:cNvPr>
          <p:cNvCxnSpPr>
            <a:cxnSpLocks/>
          </p:cNvCxnSpPr>
          <p:nvPr/>
        </p:nvCxnSpPr>
        <p:spPr>
          <a:xfrm flipH="1" flipV="1">
            <a:off x="4300848" y="2972177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725E86F6-1768-407D-994B-DEE58290E481}"/>
              </a:ext>
            </a:extLst>
          </p:cNvPr>
          <p:cNvCxnSpPr>
            <a:cxnSpLocks/>
          </p:cNvCxnSpPr>
          <p:nvPr/>
        </p:nvCxnSpPr>
        <p:spPr>
          <a:xfrm flipH="1" flipV="1">
            <a:off x="4630678" y="2979507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76A92807-D2F0-40F5-8E54-5BB8A2D86FB5}"/>
              </a:ext>
            </a:extLst>
          </p:cNvPr>
          <p:cNvCxnSpPr>
            <a:cxnSpLocks/>
          </p:cNvCxnSpPr>
          <p:nvPr/>
        </p:nvCxnSpPr>
        <p:spPr>
          <a:xfrm flipH="1" flipV="1">
            <a:off x="4945536" y="2983408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644B4B4E-A5C9-40E7-804D-51D643210266}"/>
              </a:ext>
            </a:extLst>
          </p:cNvPr>
          <p:cNvCxnSpPr>
            <a:cxnSpLocks/>
          </p:cNvCxnSpPr>
          <p:nvPr/>
        </p:nvCxnSpPr>
        <p:spPr>
          <a:xfrm flipH="1" flipV="1">
            <a:off x="5277200" y="2983408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6005E28D-EEE1-4FAC-B8F1-E372EC2209F2}"/>
              </a:ext>
            </a:extLst>
          </p:cNvPr>
          <p:cNvCxnSpPr>
            <a:cxnSpLocks/>
          </p:cNvCxnSpPr>
          <p:nvPr/>
        </p:nvCxnSpPr>
        <p:spPr>
          <a:xfrm flipH="1" flipV="1">
            <a:off x="5608866" y="2983408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8544D2AF-A6C0-42B4-8027-9920249954DC}"/>
              </a:ext>
            </a:extLst>
          </p:cNvPr>
          <p:cNvCxnSpPr>
            <a:cxnSpLocks/>
          </p:cNvCxnSpPr>
          <p:nvPr/>
        </p:nvCxnSpPr>
        <p:spPr>
          <a:xfrm flipH="1" flipV="1">
            <a:off x="5922490" y="2983408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680DC9E9-6B4B-494B-8A95-19BB02A99304}"/>
              </a:ext>
            </a:extLst>
          </p:cNvPr>
          <p:cNvCxnSpPr>
            <a:cxnSpLocks/>
          </p:cNvCxnSpPr>
          <p:nvPr/>
        </p:nvCxnSpPr>
        <p:spPr>
          <a:xfrm flipH="1" flipV="1">
            <a:off x="6269053" y="2970266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E8493E77-0600-4CB3-ADF0-7FB807E2A953}"/>
              </a:ext>
            </a:extLst>
          </p:cNvPr>
          <p:cNvCxnSpPr>
            <a:cxnSpLocks/>
          </p:cNvCxnSpPr>
          <p:nvPr/>
        </p:nvCxnSpPr>
        <p:spPr>
          <a:xfrm flipH="1" flipV="1">
            <a:off x="6585235" y="2998068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3" name="Rectangle 182">
            <a:extLst>
              <a:ext uri="{FF2B5EF4-FFF2-40B4-BE49-F238E27FC236}">
                <a16:creationId xmlns:a16="http://schemas.microsoft.com/office/drawing/2014/main" id="{8742F995-F949-4671-8388-F4FA0F8EE73F}"/>
              </a:ext>
            </a:extLst>
          </p:cNvPr>
          <p:cNvSpPr/>
          <p:nvPr/>
        </p:nvSpPr>
        <p:spPr>
          <a:xfrm>
            <a:off x="2985574" y="2990424"/>
            <a:ext cx="333464" cy="202614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384F7918-9B21-430B-B75A-5B5093CC7C89}"/>
              </a:ext>
            </a:extLst>
          </p:cNvPr>
          <p:cNvSpPr txBox="1"/>
          <p:nvPr/>
        </p:nvSpPr>
        <p:spPr>
          <a:xfrm>
            <a:off x="3595268" y="3208882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DAAAD28B-22DA-4B5B-9B9E-49052F0BDCBE}"/>
              </a:ext>
            </a:extLst>
          </p:cNvPr>
          <p:cNvSpPr txBox="1"/>
          <p:nvPr/>
        </p:nvSpPr>
        <p:spPr>
          <a:xfrm>
            <a:off x="4268029" y="3195675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2FF8F5D-8C60-47BC-9735-C34E1E0FC720}"/>
              </a:ext>
            </a:extLst>
          </p:cNvPr>
          <p:cNvSpPr txBox="1"/>
          <p:nvPr/>
        </p:nvSpPr>
        <p:spPr>
          <a:xfrm>
            <a:off x="5352947" y="3198533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FF07B4A6-7DAC-4E39-BA95-722D12944D0D}"/>
              </a:ext>
            </a:extLst>
          </p:cNvPr>
          <p:cNvSpPr txBox="1"/>
          <p:nvPr/>
        </p:nvSpPr>
        <p:spPr>
          <a:xfrm>
            <a:off x="6347619" y="3202701"/>
            <a:ext cx="5725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65,536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25C4E07E-11A6-4027-B0C4-2A1D8756B324}"/>
              </a:ext>
            </a:extLst>
          </p:cNvPr>
          <p:cNvSpPr txBox="1"/>
          <p:nvPr/>
        </p:nvSpPr>
        <p:spPr>
          <a:xfrm>
            <a:off x="2981968" y="2716183"/>
            <a:ext cx="985966" cy="2462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AU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RADIAL</a:t>
            </a: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9EB7C63E-2C18-48B8-A345-B70032708FF6}"/>
              </a:ext>
            </a:extLst>
          </p:cNvPr>
          <p:cNvSpPr/>
          <p:nvPr/>
        </p:nvSpPr>
        <p:spPr>
          <a:xfrm>
            <a:off x="3322094" y="2985895"/>
            <a:ext cx="333464" cy="202614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959DC835-7332-4F1C-9616-72CAF4E5E64D}"/>
              </a:ext>
            </a:extLst>
          </p:cNvPr>
          <p:cNvSpPr txBox="1"/>
          <p:nvPr/>
        </p:nvSpPr>
        <p:spPr>
          <a:xfrm>
            <a:off x="5559270" y="3321889"/>
            <a:ext cx="13949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Bits (Multi-Spectral)</a:t>
            </a: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5CCD4963-893A-4E31-9D87-3E99159E5A28}"/>
              </a:ext>
            </a:extLst>
          </p:cNvPr>
          <p:cNvSpPr/>
          <p:nvPr/>
        </p:nvSpPr>
        <p:spPr>
          <a:xfrm>
            <a:off x="2981801" y="3532466"/>
            <a:ext cx="3594250" cy="227404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FFBB464A-52D2-467B-AFAE-2398C5B19019}"/>
              </a:ext>
            </a:extLst>
          </p:cNvPr>
          <p:cNvSpPr txBox="1"/>
          <p:nvPr/>
        </p:nvSpPr>
        <p:spPr>
          <a:xfrm>
            <a:off x="2848794" y="3764768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C63FC76C-F992-4AB6-ABA2-E4C8DCE37A97}"/>
              </a:ext>
            </a:extLst>
          </p:cNvPr>
          <p:cNvCxnSpPr>
            <a:cxnSpLocks/>
          </p:cNvCxnSpPr>
          <p:nvPr/>
        </p:nvCxnSpPr>
        <p:spPr>
          <a:xfrm flipH="1" flipV="1">
            <a:off x="2981801" y="3531366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91B0F5F1-4E02-452E-B245-5C96E02B504B}"/>
              </a:ext>
            </a:extLst>
          </p:cNvPr>
          <p:cNvCxnSpPr>
            <a:cxnSpLocks/>
          </p:cNvCxnSpPr>
          <p:nvPr/>
        </p:nvCxnSpPr>
        <p:spPr>
          <a:xfrm flipH="1" flipV="1">
            <a:off x="3313465" y="3531366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78414CDE-3020-43A8-8190-8B460526A6FD}"/>
              </a:ext>
            </a:extLst>
          </p:cNvPr>
          <p:cNvCxnSpPr>
            <a:cxnSpLocks/>
          </p:cNvCxnSpPr>
          <p:nvPr/>
        </p:nvCxnSpPr>
        <p:spPr>
          <a:xfrm flipH="1" flipV="1">
            <a:off x="3645131" y="3531366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57ED6E22-E21D-4ED0-93C9-9963E1E72FAA}"/>
              </a:ext>
            </a:extLst>
          </p:cNvPr>
          <p:cNvCxnSpPr>
            <a:cxnSpLocks/>
          </p:cNvCxnSpPr>
          <p:nvPr/>
        </p:nvCxnSpPr>
        <p:spPr>
          <a:xfrm flipH="1" flipV="1">
            <a:off x="3958755" y="3531366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7F9A09C9-4D7A-4894-AFF4-95EC034AC7E6}"/>
              </a:ext>
            </a:extLst>
          </p:cNvPr>
          <p:cNvCxnSpPr>
            <a:cxnSpLocks/>
          </p:cNvCxnSpPr>
          <p:nvPr/>
        </p:nvCxnSpPr>
        <p:spPr>
          <a:xfrm flipH="1" flipV="1">
            <a:off x="4291670" y="3528063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4DDC3281-B898-46BB-A3A6-FB0F60DAB4F0}"/>
              </a:ext>
            </a:extLst>
          </p:cNvPr>
          <p:cNvCxnSpPr>
            <a:cxnSpLocks/>
          </p:cNvCxnSpPr>
          <p:nvPr/>
        </p:nvCxnSpPr>
        <p:spPr>
          <a:xfrm flipH="1" flipV="1">
            <a:off x="4621500" y="3535393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A434F7B3-CCA7-479A-9AC7-76048EA4DFCE}"/>
              </a:ext>
            </a:extLst>
          </p:cNvPr>
          <p:cNvCxnSpPr>
            <a:cxnSpLocks/>
          </p:cNvCxnSpPr>
          <p:nvPr/>
        </p:nvCxnSpPr>
        <p:spPr>
          <a:xfrm flipH="1" flipV="1">
            <a:off x="4936358" y="3539294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1586B3C8-D0D9-451E-8937-24907129B7E9}"/>
              </a:ext>
            </a:extLst>
          </p:cNvPr>
          <p:cNvCxnSpPr>
            <a:cxnSpLocks/>
          </p:cNvCxnSpPr>
          <p:nvPr/>
        </p:nvCxnSpPr>
        <p:spPr>
          <a:xfrm flipH="1" flipV="1">
            <a:off x="5268022" y="3539294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7B75D9A7-1E5A-4B59-B86E-C0ECCCDF4104}"/>
              </a:ext>
            </a:extLst>
          </p:cNvPr>
          <p:cNvCxnSpPr>
            <a:cxnSpLocks/>
          </p:cNvCxnSpPr>
          <p:nvPr/>
        </p:nvCxnSpPr>
        <p:spPr>
          <a:xfrm flipH="1" flipV="1">
            <a:off x="5599688" y="3539294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890D2071-A05D-4A58-A341-949FA23D5A49}"/>
              </a:ext>
            </a:extLst>
          </p:cNvPr>
          <p:cNvCxnSpPr>
            <a:cxnSpLocks/>
          </p:cNvCxnSpPr>
          <p:nvPr/>
        </p:nvCxnSpPr>
        <p:spPr>
          <a:xfrm flipH="1" flipV="1">
            <a:off x="5913312" y="3539294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369A8010-A012-4DD2-A524-60DFF0880699}"/>
              </a:ext>
            </a:extLst>
          </p:cNvPr>
          <p:cNvCxnSpPr>
            <a:cxnSpLocks/>
          </p:cNvCxnSpPr>
          <p:nvPr/>
        </p:nvCxnSpPr>
        <p:spPr>
          <a:xfrm flipH="1" flipV="1">
            <a:off x="6259875" y="3526152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2F8C49E4-58EF-4C84-BC39-05708E6C29A7}"/>
              </a:ext>
            </a:extLst>
          </p:cNvPr>
          <p:cNvCxnSpPr>
            <a:cxnSpLocks/>
          </p:cNvCxnSpPr>
          <p:nvPr/>
        </p:nvCxnSpPr>
        <p:spPr>
          <a:xfrm flipH="1" flipV="1">
            <a:off x="6576057" y="3553954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8" name="Rectangle 217">
            <a:extLst>
              <a:ext uri="{FF2B5EF4-FFF2-40B4-BE49-F238E27FC236}">
                <a16:creationId xmlns:a16="http://schemas.microsoft.com/office/drawing/2014/main" id="{F57DB1FA-96E9-48CF-9D84-63AA16D850D9}"/>
              </a:ext>
            </a:extLst>
          </p:cNvPr>
          <p:cNvSpPr/>
          <p:nvPr/>
        </p:nvSpPr>
        <p:spPr>
          <a:xfrm>
            <a:off x="2976396" y="3546310"/>
            <a:ext cx="333464" cy="202614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4359B6CA-9D78-4BD5-88B4-854D909BC4FB}"/>
              </a:ext>
            </a:extLst>
          </p:cNvPr>
          <p:cNvSpPr txBox="1"/>
          <p:nvPr/>
        </p:nvSpPr>
        <p:spPr>
          <a:xfrm>
            <a:off x="3586090" y="3764768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F5E426FF-D446-40E5-A641-2262A18CD21C}"/>
              </a:ext>
            </a:extLst>
          </p:cNvPr>
          <p:cNvSpPr txBox="1"/>
          <p:nvPr/>
        </p:nvSpPr>
        <p:spPr>
          <a:xfrm>
            <a:off x="4258851" y="3751561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F9FAFE03-B7DB-4C99-9FAC-F006CE84FE0E}"/>
              </a:ext>
            </a:extLst>
          </p:cNvPr>
          <p:cNvSpPr txBox="1"/>
          <p:nvPr/>
        </p:nvSpPr>
        <p:spPr>
          <a:xfrm>
            <a:off x="5343769" y="3754419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708BC07A-7F72-4C11-845C-C7DC08E2E948}"/>
              </a:ext>
            </a:extLst>
          </p:cNvPr>
          <p:cNvSpPr txBox="1"/>
          <p:nvPr/>
        </p:nvSpPr>
        <p:spPr>
          <a:xfrm>
            <a:off x="6338441" y="3758587"/>
            <a:ext cx="5725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65,536</a:t>
            </a:r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F9074861-F4C6-4568-A4E4-4CE699F62633}"/>
              </a:ext>
            </a:extLst>
          </p:cNvPr>
          <p:cNvSpPr/>
          <p:nvPr/>
        </p:nvSpPr>
        <p:spPr>
          <a:xfrm>
            <a:off x="3312916" y="3541781"/>
            <a:ext cx="333464" cy="202614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67FE0DBA-97D6-4F75-867B-D10A77943878}"/>
              </a:ext>
            </a:extLst>
          </p:cNvPr>
          <p:cNvSpPr txBox="1"/>
          <p:nvPr/>
        </p:nvSpPr>
        <p:spPr>
          <a:xfrm>
            <a:off x="5479433" y="3896859"/>
            <a:ext cx="14718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Bits (Pan-sharpened)</a:t>
            </a: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FFCE5B8B-3B9F-443F-94AB-997A38251358}"/>
              </a:ext>
            </a:extLst>
          </p:cNvPr>
          <p:cNvSpPr/>
          <p:nvPr/>
        </p:nvSpPr>
        <p:spPr>
          <a:xfrm>
            <a:off x="2995021" y="2970192"/>
            <a:ext cx="2623293" cy="22960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1C8C455B-A0E3-4674-9EDE-5C28CEF0A022}"/>
              </a:ext>
            </a:extLst>
          </p:cNvPr>
          <p:cNvSpPr/>
          <p:nvPr/>
        </p:nvSpPr>
        <p:spPr>
          <a:xfrm>
            <a:off x="2988338" y="3535979"/>
            <a:ext cx="3579849" cy="22260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BE796773-6195-4FE4-855B-608CB6EE3531}"/>
              </a:ext>
            </a:extLst>
          </p:cNvPr>
          <p:cNvSpPr/>
          <p:nvPr/>
        </p:nvSpPr>
        <p:spPr>
          <a:xfrm>
            <a:off x="2994586" y="4334840"/>
            <a:ext cx="3594250" cy="227404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DD01D2C2-2B3E-471B-93B9-20C573DB1843}"/>
              </a:ext>
            </a:extLst>
          </p:cNvPr>
          <p:cNvSpPr txBox="1"/>
          <p:nvPr/>
        </p:nvSpPr>
        <p:spPr>
          <a:xfrm>
            <a:off x="2864284" y="4559543"/>
            <a:ext cx="2551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3E69067C-9CFC-4EB4-9F7E-783780286A96}"/>
              </a:ext>
            </a:extLst>
          </p:cNvPr>
          <p:cNvCxnSpPr>
            <a:cxnSpLocks/>
          </p:cNvCxnSpPr>
          <p:nvPr/>
        </p:nvCxnSpPr>
        <p:spPr>
          <a:xfrm flipH="1" flipV="1">
            <a:off x="2994586" y="4333740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5E486F38-DC23-464C-9358-15A25319BAD3}"/>
              </a:ext>
            </a:extLst>
          </p:cNvPr>
          <p:cNvCxnSpPr>
            <a:cxnSpLocks/>
          </p:cNvCxnSpPr>
          <p:nvPr/>
        </p:nvCxnSpPr>
        <p:spPr>
          <a:xfrm flipH="1" flipV="1">
            <a:off x="3326250" y="4333740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0124B143-456A-48E2-8729-288E0BAD639B}"/>
              </a:ext>
            </a:extLst>
          </p:cNvPr>
          <p:cNvCxnSpPr>
            <a:cxnSpLocks/>
          </p:cNvCxnSpPr>
          <p:nvPr/>
        </p:nvCxnSpPr>
        <p:spPr>
          <a:xfrm flipH="1" flipV="1">
            <a:off x="3657916" y="4333740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B713FF5D-B4E7-4EA7-9160-40FCA0A137C7}"/>
              </a:ext>
            </a:extLst>
          </p:cNvPr>
          <p:cNvCxnSpPr>
            <a:cxnSpLocks/>
          </p:cNvCxnSpPr>
          <p:nvPr/>
        </p:nvCxnSpPr>
        <p:spPr>
          <a:xfrm flipH="1" flipV="1">
            <a:off x="3971540" y="4333740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6798F383-E7A4-4BB1-890F-5B7187189E5D}"/>
              </a:ext>
            </a:extLst>
          </p:cNvPr>
          <p:cNvCxnSpPr>
            <a:cxnSpLocks/>
          </p:cNvCxnSpPr>
          <p:nvPr/>
        </p:nvCxnSpPr>
        <p:spPr>
          <a:xfrm flipH="1" flipV="1">
            <a:off x="4304455" y="4330437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3AF46A37-1ACF-42F8-9139-3A9A3ACD49ED}"/>
              </a:ext>
            </a:extLst>
          </p:cNvPr>
          <p:cNvCxnSpPr>
            <a:cxnSpLocks/>
          </p:cNvCxnSpPr>
          <p:nvPr/>
        </p:nvCxnSpPr>
        <p:spPr>
          <a:xfrm flipH="1" flipV="1">
            <a:off x="4634285" y="4337767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6D70693D-183E-4666-BA87-60437E4E5D42}"/>
              </a:ext>
            </a:extLst>
          </p:cNvPr>
          <p:cNvCxnSpPr>
            <a:cxnSpLocks/>
          </p:cNvCxnSpPr>
          <p:nvPr/>
        </p:nvCxnSpPr>
        <p:spPr>
          <a:xfrm flipH="1" flipV="1">
            <a:off x="4949143" y="4341668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0E0191B8-56E1-4B98-9713-2550CEF034DD}"/>
              </a:ext>
            </a:extLst>
          </p:cNvPr>
          <p:cNvCxnSpPr>
            <a:cxnSpLocks/>
          </p:cNvCxnSpPr>
          <p:nvPr/>
        </p:nvCxnSpPr>
        <p:spPr>
          <a:xfrm flipH="1" flipV="1">
            <a:off x="5280807" y="4341668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E73BA2D9-09E3-42A5-97BF-2EE51E5E06C3}"/>
              </a:ext>
            </a:extLst>
          </p:cNvPr>
          <p:cNvCxnSpPr>
            <a:cxnSpLocks/>
          </p:cNvCxnSpPr>
          <p:nvPr/>
        </p:nvCxnSpPr>
        <p:spPr>
          <a:xfrm flipH="1" flipV="1">
            <a:off x="5612473" y="4341668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99F6C9B7-4F2B-4A10-8DA8-E9F3E9E32CFA}"/>
              </a:ext>
            </a:extLst>
          </p:cNvPr>
          <p:cNvCxnSpPr>
            <a:cxnSpLocks/>
          </p:cNvCxnSpPr>
          <p:nvPr/>
        </p:nvCxnSpPr>
        <p:spPr>
          <a:xfrm flipH="1" flipV="1">
            <a:off x="5926097" y="4341668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5AD53E05-117D-44F0-A06F-D066EC1AB4BE}"/>
              </a:ext>
            </a:extLst>
          </p:cNvPr>
          <p:cNvCxnSpPr>
            <a:cxnSpLocks/>
          </p:cNvCxnSpPr>
          <p:nvPr/>
        </p:nvCxnSpPr>
        <p:spPr>
          <a:xfrm flipH="1" flipV="1">
            <a:off x="6259012" y="4335350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141C09E4-8609-415F-BFA8-F08A0BDBB614}"/>
              </a:ext>
            </a:extLst>
          </p:cNvPr>
          <p:cNvCxnSpPr>
            <a:cxnSpLocks/>
          </p:cNvCxnSpPr>
          <p:nvPr/>
        </p:nvCxnSpPr>
        <p:spPr>
          <a:xfrm flipH="1" flipV="1">
            <a:off x="6588842" y="4356328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1" name="Rectangle 240">
            <a:extLst>
              <a:ext uri="{FF2B5EF4-FFF2-40B4-BE49-F238E27FC236}">
                <a16:creationId xmlns:a16="http://schemas.microsoft.com/office/drawing/2014/main" id="{0FE0474F-757E-45E9-A5A7-4D49992371F9}"/>
              </a:ext>
            </a:extLst>
          </p:cNvPr>
          <p:cNvSpPr/>
          <p:nvPr/>
        </p:nvSpPr>
        <p:spPr>
          <a:xfrm>
            <a:off x="2989181" y="4342333"/>
            <a:ext cx="239157" cy="22091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3751D78F-F860-4322-9889-6CCEF02F8170}"/>
              </a:ext>
            </a:extLst>
          </p:cNvPr>
          <p:cNvSpPr txBox="1"/>
          <p:nvPr/>
        </p:nvSpPr>
        <p:spPr>
          <a:xfrm>
            <a:off x="3200527" y="4566862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6002DE84-46F5-4F71-9387-61A3F1910271}"/>
              </a:ext>
            </a:extLst>
          </p:cNvPr>
          <p:cNvSpPr txBox="1"/>
          <p:nvPr/>
        </p:nvSpPr>
        <p:spPr>
          <a:xfrm>
            <a:off x="3535828" y="4555416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8C9C058F-A558-40FC-91CF-D35169CD10DA}"/>
              </a:ext>
            </a:extLst>
          </p:cNvPr>
          <p:cNvSpPr txBox="1"/>
          <p:nvPr/>
        </p:nvSpPr>
        <p:spPr>
          <a:xfrm>
            <a:off x="3841823" y="4554611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DC1A5A32-49DA-4592-BEC5-4E42C1B30931}"/>
              </a:ext>
            </a:extLst>
          </p:cNvPr>
          <p:cNvSpPr txBox="1"/>
          <p:nvPr/>
        </p:nvSpPr>
        <p:spPr>
          <a:xfrm>
            <a:off x="4178541" y="4561765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76EAE93F-CBB3-4588-B17C-6ABFA167FD66}"/>
              </a:ext>
            </a:extLst>
          </p:cNvPr>
          <p:cNvSpPr txBox="1"/>
          <p:nvPr/>
        </p:nvSpPr>
        <p:spPr>
          <a:xfrm>
            <a:off x="4513118" y="4563251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B96A8C42-92A7-4C7A-B237-442FCB333D14}"/>
              </a:ext>
            </a:extLst>
          </p:cNvPr>
          <p:cNvSpPr txBox="1"/>
          <p:nvPr/>
        </p:nvSpPr>
        <p:spPr>
          <a:xfrm>
            <a:off x="4824649" y="4566862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A6C3E092-8967-413E-AC2A-05A349B63DC1}"/>
              </a:ext>
            </a:extLst>
          </p:cNvPr>
          <p:cNvSpPr txBox="1"/>
          <p:nvPr/>
        </p:nvSpPr>
        <p:spPr>
          <a:xfrm>
            <a:off x="5160419" y="4567666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1826094D-CC2A-4F58-B4F1-D777EBCF13F1}"/>
              </a:ext>
            </a:extLst>
          </p:cNvPr>
          <p:cNvSpPr txBox="1"/>
          <p:nvPr/>
        </p:nvSpPr>
        <p:spPr>
          <a:xfrm>
            <a:off x="5489120" y="4562328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861D43E4-4C2B-455E-BDFC-0122884057D3}"/>
              </a:ext>
            </a:extLst>
          </p:cNvPr>
          <p:cNvSpPr txBox="1"/>
          <p:nvPr/>
        </p:nvSpPr>
        <p:spPr>
          <a:xfrm>
            <a:off x="5798290" y="4564166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6EFB7F17-826A-44D2-BDD5-DBC50F0F0396}"/>
              </a:ext>
            </a:extLst>
          </p:cNvPr>
          <p:cNvSpPr txBox="1"/>
          <p:nvPr/>
        </p:nvSpPr>
        <p:spPr>
          <a:xfrm>
            <a:off x="6098795" y="4564079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0EDFE3E8-E176-4A94-8158-1A408BD1721F}"/>
              </a:ext>
            </a:extLst>
          </p:cNvPr>
          <p:cNvSpPr txBox="1"/>
          <p:nvPr/>
        </p:nvSpPr>
        <p:spPr>
          <a:xfrm>
            <a:off x="6393839" y="4565326"/>
            <a:ext cx="4010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&gt;10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8D7F485A-A4A8-469B-80A4-227FA79F38C4}"/>
              </a:ext>
            </a:extLst>
          </p:cNvPr>
          <p:cNvSpPr txBox="1"/>
          <p:nvPr/>
        </p:nvSpPr>
        <p:spPr>
          <a:xfrm>
            <a:off x="2993526" y="4082394"/>
            <a:ext cx="1000436" cy="2462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AU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TEMPORAL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C34F3986-EEDB-4886-BADA-D74EB186DF90}"/>
              </a:ext>
            </a:extLst>
          </p:cNvPr>
          <p:cNvSpPr txBox="1"/>
          <p:nvPr/>
        </p:nvSpPr>
        <p:spPr>
          <a:xfrm>
            <a:off x="6735253" y="4570429"/>
            <a:ext cx="4892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Days</a:t>
            </a:r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8B31AE03-8529-493B-B303-D0B47F1A5561}"/>
              </a:ext>
            </a:extLst>
          </p:cNvPr>
          <p:cNvSpPr/>
          <p:nvPr/>
        </p:nvSpPr>
        <p:spPr>
          <a:xfrm>
            <a:off x="551494" y="1189139"/>
            <a:ext cx="2323269" cy="24216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F469A0D1-F57F-4D02-974D-ABF4061B232A}"/>
              </a:ext>
            </a:extLst>
          </p:cNvPr>
          <p:cNvSpPr/>
          <p:nvPr/>
        </p:nvSpPr>
        <p:spPr>
          <a:xfrm>
            <a:off x="553113" y="3606404"/>
            <a:ext cx="2323269" cy="5529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bg1"/>
                </a:solidFill>
              </a:rPr>
              <a:t>WORLDVIEW-3 </a:t>
            </a:r>
            <a:r>
              <a:rPr lang="en-AU" sz="1000" dirty="0">
                <a:solidFill>
                  <a:schemeClr val="bg1"/>
                </a:solidFill>
              </a:rPr>
              <a:t>DIGITALGLOBE</a:t>
            </a:r>
          </a:p>
        </p:txBody>
      </p:sp>
      <p:pic>
        <p:nvPicPr>
          <p:cNvPr id="3074" name="Picture 2" descr="DigitalGlobe | WorldView-3">
            <a:extLst>
              <a:ext uri="{FF2B5EF4-FFF2-40B4-BE49-F238E27FC236}">
                <a16:creationId xmlns:a16="http://schemas.microsoft.com/office/drawing/2014/main" id="{EA13EB0F-2AC7-4F58-A8D2-6027057245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020" y="1448401"/>
            <a:ext cx="246697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7589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Rectangle 259">
            <a:extLst>
              <a:ext uri="{FF2B5EF4-FFF2-40B4-BE49-F238E27FC236}">
                <a16:creationId xmlns:a16="http://schemas.microsoft.com/office/drawing/2014/main" id="{93207B5A-A753-4286-879F-AE2AF0FE405D}"/>
              </a:ext>
            </a:extLst>
          </p:cNvPr>
          <p:cNvSpPr/>
          <p:nvPr/>
        </p:nvSpPr>
        <p:spPr>
          <a:xfrm>
            <a:off x="407022" y="996776"/>
            <a:ext cx="6934075" cy="4002584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053B1246-F257-4946-ACD7-D32645AAEDC1}"/>
              </a:ext>
            </a:extLst>
          </p:cNvPr>
          <p:cNvSpPr/>
          <p:nvPr/>
        </p:nvSpPr>
        <p:spPr>
          <a:xfrm>
            <a:off x="3007354" y="2202989"/>
            <a:ext cx="3594250" cy="227404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6BFAEEF3-3132-45E4-BC00-76C430A60159}"/>
              </a:ext>
            </a:extLst>
          </p:cNvPr>
          <p:cNvSpPr/>
          <p:nvPr/>
        </p:nvSpPr>
        <p:spPr>
          <a:xfrm>
            <a:off x="2990979" y="2976580"/>
            <a:ext cx="3594250" cy="227404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DBC2DB00-57E4-466B-B811-E3ED98EAC9BC}"/>
              </a:ext>
            </a:extLst>
          </p:cNvPr>
          <p:cNvSpPr/>
          <p:nvPr/>
        </p:nvSpPr>
        <p:spPr>
          <a:xfrm>
            <a:off x="3003749" y="1450675"/>
            <a:ext cx="3594250" cy="227404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45DA805-6F6A-4974-9766-AADA1636A5C2}"/>
              </a:ext>
            </a:extLst>
          </p:cNvPr>
          <p:cNvSpPr txBox="1"/>
          <p:nvPr/>
        </p:nvSpPr>
        <p:spPr>
          <a:xfrm>
            <a:off x="2816072" y="1675785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0.1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75B78FB5-FDEB-4639-8AA2-80A0DE9F36F3}"/>
              </a:ext>
            </a:extLst>
          </p:cNvPr>
          <p:cNvCxnSpPr>
            <a:cxnSpLocks/>
          </p:cNvCxnSpPr>
          <p:nvPr/>
        </p:nvCxnSpPr>
        <p:spPr>
          <a:xfrm flipH="1" flipV="1">
            <a:off x="3003749" y="1449575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0F90A1E-848D-4B04-8530-C72BA64B0A7C}"/>
              </a:ext>
            </a:extLst>
          </p:cNvPr>
          <p:cNvCxnSpPr>
            <a:cxnSpLocks/>
          </p:cNvCxnSpPr>
          <p:nvPr/>
        </p:nvCxnSpPr>
        <p:spPr>
          <a:xfrm flipH="1" flipV="1">
            <a:off x="3335413" y="1449575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9542698C-41B2-4ADF-BD11-B125E37E7008}"/>
              </a:ext>
            </a:extLst>
          </p:cNvPr>
          <p:cNvCxnSpPr>
            <a:cxnSpLocks/>
          </p:cNvCxnSpPr>
          <p:nvPr/>
        </p:nvCxnSpPr>
        <p:spPr>
          <a:xfrm flipH="1" flipV="1">
            <a:off x="3667079" y="1449575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8918C220-BCF4-4E2A-982A-CF3630DA88FD}"/>
              </a:ext>
            </a:extLst>
          </p:cNvPr>
          <p:cNvCxnSpPr>
            <a:cxnSpLocks/>
          </p:cNvCxnSpPr>
          <p:nvPr/>
        </p:nvCxnSpPr>
        <p:spPr>
          <a:xfrm flipH="1" flipV="1">
            <a:off x="3980703" y="1449575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6F474A29-18D3-4920-880E-555657AFABBD}"/>
              </a:ext>
            </a:extLst>
          </p:cNvPr>
          <p:cNvCxnSpPr>
            <a:cxnSpLocks/>
          </p:cNvCxnSpPr>
          <p:nvPr/>
        </p:nvCxnSpPr>
        <p:spPr>
          <a:xfrm flipH="1" flipV="1">
            <a:off x="4313618" y="1446272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5731AC9E-88E9-4253-94DA-D0CC515FEC24}"/>
              </a:ext>
            </a:extLst>
          </p:cNvPr>
          <p:cNvCxnSpPr>
            <a:cxnSpLocks/>
          </p:cNvCxnSpPr>
          <p:nvPr/>
        </p:nvCxnSpPr>
        <p:spPr>
          <a:xfrm flipH="1" flipV="1">
            <a:off x="4643448" y="1453602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0702CD9C-57CF-402B-A796-C69AACD83B6F}"/>
              </a:ext>
            </a:extLst>
          </p:cNvPr>
          <p:cNvCxnSpPr>
            <a:cxnSpLocks/>
          </p:cNvCxnSpPr>
          <p:nvPr/>
        </p:nvCxnSpPr>
        <p:spPr>
          <a:xfrm flipH="1" flipV="1">
            <a:off x="4958306" y="1457503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9AF69CF8-D050-4A6B-87B5-E10CF7BE5E42}"/>
              </a:ext>
            </a:extLst>
          </p:cNvPr>
          <p:cNvCxnSpPr>
            <a:cxnSpLocks/>
          </p:cNvCxnSpPr>
          <p:nvPr/>
        </p:nvCxnSpPr>
        <p:spPr>
          <a:xfrm flipH="1" flipV="1">
            <a:off x="5289970" y="1457503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AAD18D42-D7A9-4E7E-86B7-001DA45E7349}"/>
              </a:ext>
            </a:extLst>
          </p:cNvPr>
          <p:cNvCxnSpPr>
            <a:cxnSpLocks/>
          </p:cNvCxnSpPr>
          <p:nvPr/>
        </p:nvCxnSpPr>
        <p:spPr>
          <a:xfrm flipH="1" flipV="1">
            <a:off x="5621636" y="1457503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04106EF5-2DF6-47FB-9A77-FB9C4D17BC9E}"/>
              </a:ext>
            </a:extLst>
          </p:cNvPr>
          <p:cNvCxnSpPr>
            <a:cxnSpLocks/>
          </p:cNvCxnSpPr>
          <p:nvPr/>
        </p:nvCxnSpPr>
        <p:spPr>
          <a:xfrm flipH="1" flipV="1">
            <a:off x="5935260" y="1457503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46BF359C-ECB0-4395-A94A-B2F5CDB1B4F1}"/>
              </a:ext>
            </a:extLst>
          </p:cNvPr>
          <p:cNvCxnSpPr>
            <a:cxnSpLocks/>
          </p:cNvCxnSpPr>
          <p:nvPr/>
        </p:nvCxnSpPr>
        <p:spPr>
          <a:xfrm flipH="1" flipV="1">
            <a:off x="6268175" y="1451185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5B25194B-E82D-41F6-BECB-BD3C6014EC9C}"/>
              </a:ext>
            </a:extLst>
          </p:cNvPr>
          <p:cNvCxnSpPr>
            <a:cxnSpLocks/>
          </p:cNvCxnSpPr>
          <p:nvPr/>
        </p:nvCxnSpPr>
        <p:spPr>
          <a:xfrm flipH="1" flipV="1">
            <a:off x="6598005" y="1472163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3727B895-FCB7-4AF2-8BBE-F6DC8A858039}"/>
              </a:ext>
            </a:extLst>
          </p:cNvPr>
          <p:cNvSpPr/>
          <p:nvPr/>
        </p:nvSpPr>
        <p:spPr>
          <a:xfrm>
            <a:off x="2998344" y="1447063"/>
            <a:ext cx="1648298" cy="22007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79F587BA-95B5-4F27-AE57-256EC49CAFBA}"/>
              </a:ext>
            </a:extLst>
          </p:cNvPr>
          <p:cNvSpPr txBox="1"/>
          <p:nvPr/>
        </p:nvSpPr>
        <p:spPr>
          <a:xfrm>
            <a:off x="3159614" y="1683413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0.5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70F624FD-121F-4EEF-9DD8-184F890DF7F4}"/>
              </a:ext>
            </a:extLst>
          </p:cNvPr>
          <p:cNvSpPr txBox="1"/>
          <p:nvPr/>
        </p:nvSpPr>
        <p:spPr>
          <a:xfrm>
            <a:off x="3487841" y="1671251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60E07C6-4E31-457B-B9ED-5347B665E03B}"/>
              </a:ext>
            </a:extLst>
          </p:cNvPr>
          <p:cNvSpPr txBox="1"/>
          <p:nvPr/>
        </p:nvSpPr>
        <p:spPr>
          <a:xfrm>
            <a:off x="3800186" y="1676796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1.5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55D550A3-DFF3-465F-B0C1-DAA2D7277A92}"/>
              </a:ext>
            </a:extLst>
          </p:cNvPr>
          <p:cNvSpPr txBox="1"/>
          <p:nvPr/>
        </p:nvSpPr>
        <p:spPr>
          <a:xfrm>
            <a:off x="4136904" y="1677600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2.0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4116BBA8-6B45-4368-82FC-603D4FF41728}"/>
              </a:ext>
            </a:extLst>
          </p:cNvPr>
          <p:cNvSpPr txBox="1"/>
          <p:nvPr/>
        </p:nvSpPr>
        <p:spPr>
          <a:xfrm>
            <a:off x="4465131" y="1679086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5.0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6490EC8B-2987-4CBE-BE5B-5E4ECDE94DD9}"/>
              </a:ext>
            </a:extLst>
          </p:cNvPr>
          <p:cNvSpPr txBox="1"/>
          <p:nvPr/>
        </p:nvSpPr>
        <p:spPr>
          <a:xfrm>
            <a:off x="4751262" y="1682697"/>
            <a:ext cx="4315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10.0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9C8F4FD5-0663-4B05-A11E-50CFAC4EADA0}"/>
              </a:ext>
            </a:extLst>
          </p:cNvPr>
          <p:cNvSpPr txBox="1"/>
          <p:nvPr/>
        </p:nvSpPr>
        <p:spPr>
          <a:xfrm>
            <a:off x="5074332" y="1683501"/>
            <a:ext cx="4315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15.0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D0AF32E8-DBE7-4989-8E14-628C14B5BD5B}"/>
              </a:ext>
            </a:extLst>
          </p:cNvPr>
          <p:cNvSpPr txBox="1"/>
          <p:nvPr/>
        </p:nvSpPr>
        <p:spPr>
          <a:xfrm>
            <a:off x="5409383" y="1678163"/>
            <a:ext cx="4315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30.0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C7BE045E-9B78-46D9-AFC5-4DAC6274CA6A}"/>
              </a:ext>
            </a:extLst>
          </p:cNvPr>
          <p:cNvSpPr txBox="1"/>
          <p:nvPr/>
        </p:nvSpPr>
        <p:spPr>
          <a:xfrm>
            <a:off x="5724903" y="1680001"/>
            <a:ext cx="4315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50.0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12F7C7D8-D7CF-49E8-9252-64DEFB451419}"/>
              </a:ext>
            </a:extLst>
          </p:cNvPr>
          <p:cNvSpPr txBox="1"/>
          <p:nvPr/>
        </p:nvSpPr>
        <p:spPr>
          <a:xfrm>
            <a:off x="6025408" y="1686264"/>
            <a:ext cx="5020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100.0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7E86A1CF-B6E3-41AF-A8CD-E7B8FD9ED2AE}"/>
              </a:ext>
            </a:extLst>
          </p:cNvPr>
          <p:cNvSpPr txBox="1"/>
          <p:nvPr/>
        </p:nvSpPr>
        <p:spPr>
          <a:xfrm>
            <a:off x="6422052" y="1681161"/>
            <a:ext cx="4716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&gt;100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C853DBD5-9AF6-4330-ACD3-9D0F9AC7C984}"/>
              </a:ext>
            </a:extLst>
          </p:cNvPr>
          <p:cNvSpPr txBox="1"/>
          <p:nvPr/>
        </p:nvSpPr>
        <p:spPr>
          <a:xfrm>
            <a:off x="2994738" y="1198229"/>
            <a:ext cx="999224" cy="2462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AU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SPATIAL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8E6EA0B4-F173-4237-9FDF-59227F9D5149}"/>
              </a:ext>
            </a:extLst>
          </p:cNvPr>
          <p:cNvSpPr txBox="1"/>
          <p:nvPr/>
        </p:nvSpPr>
        <p:spPr>
          <a:xfrm>
            <a:off x="2812853" y="2428099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100</a:t>
            </a:r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2DD66DA1-2C59-4654-8DF8-AD7DBEA1E6E9}"/>
              </a:ext>
            </a:extLst>
          </p:cNvPr>
          <p:cNvCxnSpPr>
            <a:cxnSpLocks/>
          </p:cNvCxnSpPr>
          <p:nvPr/>
        </p:nvCxnSpPr>
        <p:spPr>
          <a:xfrm flipH="1" flipV="1">
            <a:off x="3007354" y="2201889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3BCDB863-8ACA-4F3E-8E20-1678490A7844}"/>
              </a:ext>
            </a:extLst>
          </p:cNvPr>
          <p:cNvCxnSpPr>
            <a:cxnSpLocks/>
          </p:cNvCxnSpPr>
          <p:nvPr/>
        </p:nvCxnSpPr>
        <p:spPr>
          <a:xfrm flipH="1" flipV="1">
            <a:off x="3339018" y="2201889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88398B47-0406-4090-A106-EA22E96F67C1}"/>
              </a:ext>
            </a:extLst>
          </p:cNvPr>
          <p:cNvCxnSpPr>
            <a:cxnSpLocks/>
          </p:cNvCxnSpPr>
          <p:nvPr/>
        </p:nvCxnSpPr>
        <p:spPr>
          <a:xfrm flipH="1" flipV="1">
            <a:off x="3670684" y="2201889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FE7AC1DD-6C14-41BA-BAEA-880601B026A7}"/>
              </a:ext>
            </a:extLst>
          </p:cNvPr>
          <p:cNvCxnSpPr>
            <a:cxnSpLocks/>
          </p:cNvCxnSpPr>
          <p:nvPr/>
        </p:nvCxnSpPr>
        <p:spPr>
          <a:xfrm flipH="1" flipV="1">
            <a:off x="3984308" y="2201889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0869A4BC-4352-42A3-A750-03ACE31153AF}"/>
              </a:ext>
            </a:extLst>
          </p:cNvPr>
          <p:cNvCxnSpPr>
            <a:cxnSpLocks/>
          </p:cNvCxnSpPr>
          <p:nvPr/>
        </p:nvCxnSpPr>
        <p:spPr>
          <a:xfrm flipH="1" flipV="1">
            <a:off x="4317223" y="2198586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0C4ED3A6-4BD3-4879-B33E-8B0B88F09565}"/>
              </a:ext>
            </a:extLst>
          </p:cNvPr>
          <p:cNvCxnSpPr>
            <a:cxnSpLocks/>
          </p:cNvCxnSpPr>
          <p:nvPr/>
        </p:nvCxnSpPr>
        <p:spPr>
          <a:xfrm flipH="1" flipV="1">
            <a:off x="4647053" y="2205916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BBCC3E30-CC97-44CD-9D1F-5B7014080A6C}"/>
              </a:ext>
            </a:extLst>
          </p:cNvPr>
          <p:cNvCxnSpPr>
            <a:cxnSpLocks/>
          </p:cNvCxnSpPr>
          <p:nvPr/>
        </p:nvCxnSpPr>
        <p:spPr>
          <a:xfrm flipH="1" flipV="1">
            <a:off x="4961911" y="2209817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E00E3A47-7103-4A10-B9F0-A4C451967C1D}"/>
              </a:ext>
            </a:extLst>
          </p:cNvPr>
          <p:cNvCxnSpPr>
            <a:cxnSpLocks/>
          </p:cNvCxnSpPr>
          <p:nvPr/>
        </p:nvCxnSpPr>
        <p:spPr>
          <a:xfrm flipH="1" flipV="1">
            <a:off x="5293575" y="2209817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22ADFA43-4614-4607-AB1D-DAEBB59F6BC6}"/>
              </a:ext>
            </a:extLst>
          </p:cNvPr>
          <p:cNvCxnSpPr>
            <a:cxnSpLocks/>
          </p:cNvCxnSpPr>
          <p:nvPr/>
        </p:nvCxnSpPr>
        <p:spPr>
          <a:xfrm flipH="1" flipV="1">
            <a:off x="5625241" y="2209817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B68FE33C-BB18-41DA-B1DA-B2B7C0091EF9}"/>
              </a:ext>
            </a:extLst>
          </p:cNvPr>
          <p:cNvCxnSpPr>
            <a:cxnSpLocks/>
          </p:cNvCxnSpPr>
          <p:nvPr/>
        </p:nvCxnSpPr>
        <p:spPr>
          <a:xfrm flipH="1" flipV="1">
            <a:off x="5938865" y="2209817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2A7096A2-691D-4C11-ADDB-0DAA7392FF8B}"/>
              </a:ext>
            </a:extLst>
          </p:cNvPr>
          <p:cNvCxnSpPr>
            <a:cxnSpLocks/>
          </p:cNvCxnSpPr>
          <p:nvPr/>
        </p:nvCxnSpPr>
        <p:spPr>
          <a:xfrm flipH="1" flipV="1">
            <a:off x="6285428" y="2196675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0E3CE07F-CA31-4A75-AC26-57DB5F6308B4}"/>
              </a:ext>
            </a:extLst>
          </p:cNvPr>
          <p:cNvCxnSpPr>
            <a:cxnSpLocks/>
          </p:cNvCxnSpPr>
          <p:nvPr/>
        </p:nvCxnSpPr>
        <p:spPr>
          <a:xfrm flipH="1" flipV="1">
            <a:off x="6601610" y="2224477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F1298FD5-E532-47FD-AC34-D6D8CD6BBC7B}"/>
              </a:ext>
            </a:extLst>
          </p:cNvPr>
          <p:cNvSpPr/>
          <p:nvPr/>
        </p:nvSpPr>
        <p:spPr>
          <a:xfrm>
            <a:off x="3001949" y="2216833"/>
            <a:ext cx="333464" cy="202614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50DF8E96-C16B-49CB-A869-82AD91F3D0BE}"/>
              </a:ext>
            </a:extLst>
          </p:cNvPr>
          <p:cNvSpPr txBox="1"/>
          <p:nvPr/>
        </p:nvSpPr>
        <p:spPr>
          <a:xfrm>
            <a:off x="3142747" y="2435727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200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7B36EC49-5417-4FD0-8352-B2631C4A9895}"/>
              </a:ext>
            </a:extLst>
          </p:cNvPr>
          <p:cNvSpPr txBox="1"/>
          <p:nvPr/>
        </p:nvSpPr>
        <p:spPr>
          <a:xfrm>
            <a:off x="3477798" y="2423565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300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20480DA6-B63E-474C-A7F9-731A0E20B579}"/>
              </a:ext>
            </a:extLst>
          </p:cNvPr>
          <p:cNvSpPr txBox="1"/>
          <p:nvPr/>
        </p:nvSpPr>
        <p:spPr>
          <a:xfrm>
            <a:off x="3790143" y="2429110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400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2A604F70-4C08-4A3B-97A1-9D04E0E5FDB7}"/>
              </a:ext>
            </a:extLst>
          </p:cNvPr>
          <p:cNvSpPr txBox="1"/>
          <p:nvPr/>
        </p:nvSpPr>
        <p:spPr>
          <a:xfrm>
            <a:off x="4126861" y="2429914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500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CC5C2C23-A9A7-4680-BE22-F060F74A629C}"/>
              </a:ext>
            </a:extLst>
          </p:cNvPr>
          <p:cNvSpPr txBox="1"/>
          <p:nvPr/>
        </p:nvSpPr>
        <p:spPr>
          <a:xfrm>
            <a:off x="4455088" y="2431400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600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9F9D17AA-EF67-4FA1-BC89-ECBEBAA8D6AC}"/>
              </a:ext>
            </a:extLst>
          </p:cNvPr>
          <p:cNvSpPr txBox="1"/>
          <p:nvPr/>
        </p:nvSpPr>
        <p:spPr>
          <a:xfrm>
            <a:off x="4768515" y="2435011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700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FE6A26CF-3E51-4DCA-872D-36E47B971635}"/>
              </a:ext>
            </a:extLst>
          </p:cNvPr>
          <p:cNvSpPr txBox="1"/>
          <p:nvPr/>
        </p:nvSpPr>
        <p:spPr>
          <a:xfrm>
            <a:off x="5098409" y="2435815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800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71768C21-B8BB-4072-A98E-26FB8A114F3A}"/>
              </a:ext>
            </a:extLst>
          </p:cNvPr>
          <p:cNvSpPr txBox="1"/>
          <p:nvPr/>
        </p:nvSpPr>
        <p:spPr>
          <a:xfrm>
            <a:off x="5426636" y="2430477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900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B04FD26E-462F-4E7F-B883-F95E823BE344}"/>
              </a:ext>
            </a:extLst>
          </p:cNvPr>
          <p:cNvSpPr txBox="1"/>
          <p:nvPr/>
        </p:nvSpPr>
        <p:spPr>
          <a:xfrm>
            <a:off x="5700786" y="2435481"/>
            <a:ext cx="479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1,10</a:t>
            </a:r>
            <a:r>
              <a:rPr lang="en-AU" sz="10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70732DE4-66C4-4D1D-B698-F51D1E7CEFBF}"/>
              </a:ext>
            </a:extLst>
          </p:cNvPr>
          <p:cNvSpPr txBox="1"/>
          <p:nvPr/>
        </p:nvSpPr>
        <p:spPr>
          <a:xfrm>
            <a:off x="2998343" y="1950543"/>
            <a:ext cx="982884" cy="2462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AU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SPECTRAL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84A3C0C2-3FD5-4AF9-9952-2E2C3968C19C}"/>
              </a:ext>
            </a:extLst>
          </p:cNvPr>
          <p:cNvSpPr txBox="1"/>
          <p:nvPr/>
        </p:nvSpPr>
        <p:spPr>
          <a:xfrm>
            <a:off x="6744416" y="1686264"/>
            <a:ext cx="2984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D0D9AE06-6C55-4A13-9FE7-6C58AD869F80}"/>
              </a:ext>
            </a:extLst>
          </p:cNvPr>
          <p:cNvSpPr txBox="1"/>
          <p:nvPr/>
        </p:nvSpPr>
        <p:spPr>
          <a:xfrm>
            <a:off x="5994467" y="2436777"/>
            <a:ext cx="5854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1.2,10</a:t>
            </a:r>
            <a:r>
              <a:rPr lang="en-AU" sz="10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AD27B8A3-19E7-4941-9A22-3C896C73537B}"/>
              </a:ext>
            </a:extLst>
          </p:cNvPr>
          <p:cNvSpPr txBox="1"/>
          <p:nvPr/>
        </p:nvSpPr>
        <p:spPr>
          <a:xfrm>
            <a:off x="6417148" y="2438073"/>
            <a:ext cx="5854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1.5,10</a:t>
            </a:r>
            <a:r>
              <a:rPr lang="en-AU" sz="10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259D54BF-E7BD-421F-87ED-F856F8A00704}"/>
              </a:ext>
            </a:extLst>
          </p:cNvPr>
          <p:cNvSpPr/>
          <p:nvPr/>
        </p:nvSpPr>
        <p:spPr>
          <a:xfrm>
            <a:off x="3338469" y="2212304"/>
            <a:ext cx="333464" cy="202614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895080FF-6FF9-46BD-BF2B-420668FC9136}"/>
              </a:ext>
            </a:extLst>
          </p:cNvPr>
          <p:cNvSpPr/>
          <p:nvPr/>
        </p:nvSpPr>
        <p:spPr>
          <a:xfrm>
            <a:off x="3346230" y="2212304"/>
            <a:ext cx="641161" cy="216722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88958966-13DD-4ECE-87B6-6E653FAB24D6}"/>
              </a:ext>
            </a:extLst>
          </p:cNvPr>
          <p:cNvSpPr/>
          <p:nvPr/>
        </p:nvSpPr>
        <p:spPr>
          <a:xfrm>
            <a:off x="3993962" y="2212100"/>
            <a:ext cx="415318" cy="21499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C2573BEF-C807-4FEC-95F8-4C62B42CBCC8}"/>
              </a:ext>
            </a:extLst>
          </p:cNvPr>
          <p:cNvSpPr/>
          <p:nvPr/>
        </p:nvSpPr>
        <p:spPr>
          <a:xfrm>
            <a:off x="4407045" y="2202186"/>
            <a:ext cx="389331" cy="226878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5C38D154-0F82-40AC-AD38-6AE02325D7DB}"/>
              </a:ext>
            </a:extLst>
          </p:cNvPr>
          <p:cNvSpPr/>
          <p:nvPr/>
        </p:nvSpPr>
        <p:spPr>
          <a:xfrm>
            <a:off x="4785054" y="2212208"/>
            <a:ext cx="415318" cy="219706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32008552-4217-4D8F-932D-1F22D4C77C84}"/>
              </a:ext>
            </a:extLst>
          </p:cNvPr>
          <p:cNvSpPr txBox="1"/>
          <p:nvPr/>
        </p:nvSpPr>
        <p:spPr>
          <a:xfrm>
            <a:off x="6879714" y="2436959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nm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A0F0B7F1-C26E-4330-B140-0A8C53ABF703}"/>
              </a:ext>
            </a:extLst>
          </p:cNvPr>
          <p:cNvSpPr txBox="1"/>
          <p:nvPr/>
        </p:nvSpPr>
        <p:spPr>
          <a:xfrm>
            <a:off x="2857972" y="3208882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ADDF73D7-F073-49BA-8A37-FD17DBDD4C56}"/>
              </a:ext>
            </a:extLst>
          </p:cNvPr>
          <p:cNvCxnSpPr>
            <a:cxnSpLocks/>
          </p:cNvCxnSpPr>
          <p:nvPr/>
        </p:nvCxnSpPr>
        <p:spPr>
          <a:xfrm flipH="1" flipV="1">
            <a:off x="2990979" y="2975480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D20A9479-5EC9-4ACA-8BB9-4A851F7DCEEC}"/>
              </a:ext>
            </a:extLst>
          </p:cNvPr>
          <p:cNvCxnSpPr>
            <a:cxnSpLocks/>
          </p:cNvCxnSpPr>
          <p:nvPr/>
        </p:nvCxnSpPr>
        <p:spPr>
          <a:xfrm flipH="1" flipV="1">
            <a:off x="3322643" y="2975480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C658A41E-81E7-4FC7-BF3A-6CBE78BCF9A3}"/>
              </a:ext>
            </a:extLst>
          </p:cNvPr>
          <p:cNvCxnSpPr>
            <a:cxnSpLocks/>
          </p:cNvCxnSpPr>
          <p:nvPr/>
        </p:nvCxnSpPr>
        <p:spPr>
          <a:xfrm flipH="1" flipV="1">
            <a:off x="3654309" y="2975480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5F6E118E-D9F4-45C0-BFB2-C540EC234066}"/>
              </a:ext>
            </a:extLst>
          </p:cNvPr>
          <p:cNvCxnSpPr>
            <a:cxnSpLocks/>
          </p:cNvCxnSpPr>
          <p:nvPr/>
        </p:nvCxnSpPr>
        <p:spPr>
          <a:xfrm flipH="1" flipV="1">
            <a:off x="3967933" y="2975480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2AD0FFB9-CC6B-4882-B149-10BAA281AECB}"/>
              </a:ext>
            </a:extLst>
          </p:cNvPr>
          <p:cNvCxnSpPr>
            <a:cxnSpLocks/>
          </p:cNvCxnSpPr>
          <p:nvPr/>
        </p:nvCxnSpPr>
        <p:spPr>
          <a:xfrm flipH="1" flipV="1">
            <a:off x="4300848" y="2972177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725E86F6-1768-407D-994B-DEE58290E481}"/>
              </a:ext>
            </a:extLst>
          </p:cNvPr>
          <p:cNvCxnSpPr>
            <a:cxnSpLocks/>
          </p:cNvCxnSpPr>
          <p:nvPr/>
        </p:nvCxnSpPr>
        <p:spPr>
          <a:xfrm flipH="1" flipV="1">
            <a:off x="4630678" y="2979507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76A92807-D2F0-40F5-8E54-5BB8A2D86FB5}"/>
              </a:ext>
            </a:extLst>
          </p:cNvPr>
          <p:cNvCxnSpPr>
            <a:cxnSpLocks/>
          </p:cNvCxnSpPr>
          <p:nvPr/>
        </p:nvCxnSpPr>
        <p:spPr>
          <a:xfrm flipH="1" flipV="1">
            <a:off x="4945536" y="2983408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644B4B4E-A5C9-40E7-804D-51D643210266}"/>
              </a:ext>
            </a:extLst>
          </p:cNvPr>
          <p:cNvCxnSpPr>
            <a:cxnSpLocks/>
          </p:cNvCxnSpPr>
          <p:nvPr/>
        </p:nvCxnSpPr>
        <p:spPr>
          <a:xfrm flipH="1" flipV="1">
            <a:off x="5277200" y="2983408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6005E28D-EEE1-4FAC-B8F1-E372EC2209F2}"/>
              </a:ext>
            </a:extLst>
          </p:cNvPr>
          <p:cNvCxnSpPr>
            <a:cxnSpLocks/>
          </p:cNvCxnSpPr>
          <p:nvPr/>
        </p:nvCxnSpPr>
        <p:spPr>
          <a:xfrm flipH="1" flipV="1">
            <a:off x="5608866" y="2983408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8544D2AF-A6C0-42B4-8027-9920249954DC}"/>
              </a:ext>
            </a:extLst>
          </p:cNvPr>
          <p:cNvCxnSpPr>
            <a:cxnSpLocks/>
          </p:cNvCxnSpPr>
          <p:nvPr/>
        </p:nvCxnSpPr>
        <p:spPr>
          <a:xfrm flipH="1" flipV="1">
            <a:off x="5922490" y="2983408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680DC9E9-6B4B-494B-8A95-19BB02A99304}"/>
              </a:ext>
            </a:extLst>
          </p:cNvPr>
          <p:cNvCxnSpPr>
            <a:cxnSpLocks/>
          </p:cNvCxnSpPr>
          <p:nvPr/>
        </p:nvCxnSpPr>
        <p:spPr>
          <a:xfrm flipH="1" flipV="1">
            <a:off x="6269053" y="2970266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E8493E77-0600-4CB3-ADF0-7FB807E2A953}"/>
              </a:ext>
            </a:extLst>
          </p:cNvPr>
          <p:cNvCxnSpPr>
            <a:cxnSpLocks/>
          </p:cNvCxnSpPr>
          <p:nvPr/>
        </p:nvCxnSpPr>
        <p:spPr>
          <a:xfrm flipH="1" flipV="1">
            <a:off x="6585235" y="2998068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3" name="Rectangle 182">
            <a:extLst>
              <a:ext uri="{FF2B5EF4-FFF2-40B4-BE49-F238E27FC236}">
                <a16:creationId xmlns:a16="http://schemas.microsoft.com/office/drawing/2014/main" id="{8742F995-F949-4671-8388-F4FA0F8EE73F}"/>
              </a:ext>
            </a:extLst>
          </p:cNvPr>
          <p:cNvSpPr/>
          <p:nvPr/>
        </p:nvSpPr>
        <p:spPr>
          <a:xfrm>
            <a:off x="2985574" y="2990424"/>
            <a:ext cx="333464" cy="202614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384F7918-9B21-430B-B75A-5B5093CC7C89}"/>
              </a:ext>
            </a:extLst>
          </p:cNvPr>
          <p:cNvSpPr txBox="1"/>
          <p:nvPr/>
        </p:nvSpPr>
        <p:spPr>
          <a:xfrm>
            <a:off x="3595268" y="3208882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DAAAD28B-22DA-4B5B-9B9E-49052F0BDCBE}"/>
              </a:ext>
            </a:extLst>
          </p:cNvPr>
          <p:cNvSpPr txBox="1"/>
          <p:nvPr/>
        </p:nvSpPr>
        <p:spPr>
          <a:xfrm>
            <a:off x="4268029" y="3195675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2FF8F5D-8C60-47BC-9735-C34E1E0FC720}"/>
              </a:ext>
            </a:extLst>
          </p:cNvPr>
          <p:cNvSpPr txBox="1"/>
          <p:nvPr/>
        </p:nvSpPr>
        <p:spPr>
          <a:xfrm>
            <a:off x="5352947" y="3198533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FF07B4A6-7DAC-4E39-BA95-722D12944D0D}"/>
              </a:ext>
            </a:extLst>
          </p:cNvPr>
          <p:cNvSpPr txBox="1"/>
          <p:nvPr/>
        </p:nvSpPr>
        <p:spPr>
          <a:xfrm>
            <a:off x="6347619" y="3202701"/>
            <a:ext cx="5725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65,536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25C4E07E-11A6-4027-B0C4-2A1D8756B324}"/>
              </a:ext>
            </a:extLst>
          </p:cNvPr>
          <p:cNvSpPr txBox="1"/>
          <p:nvPr/>
        </p:nvSpPr>
        <p:spPr>
          <a:xfrm>
            <a:off x="2981968" y="2716183"/>
            <a:ext cx="985966" cy="2462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AU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RADIAL</a:t>
            </a: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9EB7C63E-2C18-48B8-A345-B70032708FF6}"/>
              </a:ext>
            </a:extLst>
          </p:cNvPr>
          <p:cNvSpPr/>
          <p:nvPr/>
        </p:nvSpPr>
        <p:spPr>
          <a:xfrm>
            <a:off x="3322094" y="2985895"/>
            <a:ext cx="333464" cy="202614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959DC835-7332-4F1C-9616-72CAF4E5E64D}"/>
              </a:ext>
            </a:extLst>
          </p:cNvPr>
          <p:cNvSpPr txBox="1"/>
          <p:nvPr/>
        </p:nvSpPr>
        <p:spPr>
          <a:xfrm>
            <a:off x="5559270" y="3321889"/>
            <a:ext cx="13949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Bits (Multi-Spectral)</a:t>
            </a: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5CCD4963-893A-4E31-9D87-3E99159E5A28}"/>
              </a:ext>
            </a:extLst>
          </p:cNvPr>
          <p:cNvSpPr/>
          <p:nvPr/>
        </p:nvSpPr>
        <p:spPr>
          <a:xfrm>
            <a:off x="2981801" y="3532466"/>
            <a:ext cx="3594250" cy="227404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FFBB464A-52D2-467B-AFAE-2398C5B19019}"/>
              </a:ext>
            </a:extLst>
          </p:cNvPr>
          <p:cNvSpPr txBox="1"/>
          <p:nvPr/>
        </p:nvSpPr>
        <p:spPr>
          <a:xfrm>
            <a:off x="2848794" y="3764768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C63FC76C-F992-4AB6-ABA2-E4C8DCE37A97}"/>
              </a:ext>
            </a:extLst>
          </p:cNvPr>
          <p:cNvCxnSpPr>
            <a:cxnSpLocks/>
          </p:cNvCxnSpPr>
          <p:nvPr/>
        </p:nvCxnSpPr>
        <p:spPr>
          <a:xfrm flipH="1" flipV="1">
            <a:off x="2981801" y="3531366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91B0F5F1-4E02-452E-B245-5C96E02B504B}"/>
              </a:ext>
            </a:extLst>
          </p:cNvPr>
          <p:cNvCxnSpPr>
            <a:cxnSpLocks/>
          </p:cNvCxnSpPr>
          <p:nvPr/>
        </p:nvCxnSpPr>
        <p:spPr>
          <a:xfrm flipH="1" flipV="1">
            <a:off x="3313465" y="3531366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78414CDE-3020-43A8-8190-8B460526A6FD}"/>
              </a:ext>
            </a:extLst>
          </p:cNvPr>
          <p:cNvCxnSpPr>
            <a:cxnSpLocks/>
          </p:cNvCxnSpPr>
          <p:nvPr/>
        </p:nvCxnSpPr>
        <p:spPr>
          <a:xfrm flipH="1" flipV="1">
            <a:off x="3645131" y="3531366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57ED6E22-E21D-4ED0-93C9-9963E1E72FAA}"/>
              </a:ext>
            </a:extLst>
          </p:cNvPr>
          <p:cNvCxnSpPr>
            <a:cxnSpLocks/>
          </p:cNvCxnSpPr>
          <p:nvPr/>
        </p:nvCxnSpPr>
        <p:spPr>
          <a:xfrm flipH="1" flipV="1">
            <a:off x="3958755" y="3531366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7F9A09C9-4D7A-4894-AFF4-95EC034AC7E6}"/>
              </a:ext>
            </a:extLst>
          </p:cNvPr>
          <p:cNvCxnSpPr>
            <a:cxnSpLocks/>
          </p:cNvCxnSpPr>
          <p:nvPr/>
        </p:nvCxnSpPr>
        <p:spPr>
          <a:xfrm flipH="1" flipV="1">
            <a:off x="4291670" y="3528063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4DDC3281-B898-46BB-A3A6-FB0F60DAB4F0}"/>
              </a:ext>
            </a:extLst>
          </p:cNvPr>
          <p:cNvCxnSpPr>
            <a:cxnSpLocks/>
          </p:cNvCxnSpPr>
          <p:nvPr/>
        </p:nvCxnSpPr>
        <p:spPr>
          <a:xfrm flipH="1" flipV="1">
            <a:off x="4621500" y="3535393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A434F7B3-CCA7-479A-9AC7-76048EA4DFCE}"/>
              </a:ext>
            </a:extLst>
          </p:cNvPr>
          <p:cNvCxnSpPr>
            <a:cxnSpLocks/>
          </p:cNvCxnSpPr>
          <p:nvPr/>
        </p:nvCxnSpPr>
        <p:spPr>
          <a:xfrm flipH="1" flipV="1">
            <a:off x="4936358" y="3539294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1586B3C8-D0D9-451E-8937-24907129B7E9}"/>
              </a:ext>
            </a:extLst>
          </p:cNvPr>
          <p:cNvCxnSpPr>
            <a:cxnSpLocks/>
          </p:cNvCxnSpPr>
          <p:nvPr/>
        </p:nvCxnSpPr>
        <p:spPr>
          <a:xfrm flipH="1" flipV="1">
            <a:off x="5268022" y="3539294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7B75D9A7-1E5A-4B59-B86E-C0ECCCDF4104}"/>
              </a:ext>
            </a:extLst>
          </p:cNvPr>
          <p:cNvCxnSpPr>
            <a:cxnSpLocks/>
          </p:cNvCxnSpPr>
          <p:nvPr/>
        </p:nvCxnSpPr>
        <p:spPr>
          <a:xfrm flipH="1" flipV="1">
            <a:off x="5599688" y="3539294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890D2071-A05D-4A58-A341-949FA23D5A49}"/>
              </a:ext>
            </a:extLst>
          </p:cNvPr>
          <p:cNvCxnSpPr>
            <a:cxnSpLocks/>
          </p:cNvCxnSpPr>
          <p:nvPr/>
        </p:nvCxnSpPr>
        <p:spPr>
          <a:xfrm flipH="1" flipV="1">
            <a:off x="5913312" y="3539294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369A8010-A012-4DD2-A524-60DFF0880699}"/>
              </a:ext>
            </a:extLst>
          </p:cNvPr>
          <p:cNvCxnSpPr>
            <a:cxnSpLocks/>
          </p:cNvCxnSpPr>
          <p:nvPr/>
        </p:nvCxnSpPr>
        <p:spPr>
          <a:xfrm flipH="1" flipV="1">
            <a:off x="6259875" y="3526152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2F8C49E4-58EF-4C84-BC39-05708E6C29A7}"/>
              </a:ext>
            </a:extLst>
          </p:cNvPr>
          <p:cNvCxnSpPr>
            <a:cxnSpLocks/>
          </p:cNvCxnSpPr>
          <p:nvPr/>
        </p:nvCxnSpPr>
        <p:spPr>
          <a:xfrm flipH="1" flipV="1">
            <a:off x="6576057" y="3553954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8" name="Rectangle 217">
            <a:extLst>
              <a:ext uri="{FF2B5EF4-FFF2-40B4-BE49-F238E27FC236}">
                <a16:creationId xmlns:a16="http://schemas.microsoft.com/office/drawing/2014/main" id="{F57DB1FA-96E9-48CF-9D84-63AA16D850D9}"/>
              </a:ext>
            </a:extLst>
          </p:cNvPr>
          <p:cNvSpPr/>
          <p:nvPr/>
        </p:nvSpPr>
        <p:spPr>
          <a:xfrm>
            <a:off x="2976396" y="3546310"/>
            <a:ext cx="333464" cy="202614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4359B6CA-9D78-4BD5-88B4-854D909BC4FB}"/>
              </a:ext>
            </a:extLst>
          </p:cNvPr>
          <p:cNvSpPr txBox="1"/>
          <p:nvPr/>
        </p:nvSpPr>
        <p:spPr>
          <a:xfrm>
            <a:off x="3586090" y="3764768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F5E426FF-D446-40E5-A641-2262A18CD21C}"/>
              </a:ext>
            </a:extLst>
          </p:cNvPr>
          <p:cNvSpPr txBox="1"/>
          <p:nvPr/>
        </p:nvSpPr>
        <p:spPr>
          <a:xfrm>
            <a:off x="4258851" y="3751561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F9FAFE03-B7DB-4C99-9FAC-F006CE84FE0E}"/>
              </a:ext>
            </a:extLst>
          </p:cNvPr>
          <p:cNvSpPr txBox="1"/>
          <p:nvPr/>
        </p:nvSpPr>
        <p:spPr>
          <a:xfrm>
            <a:off x="5343769" y="3754419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708BC07A-7F72-4C11-845C-C7DC08E2E948}"/>
              </a:ext>
            </a:extLst>
          </p:cNvPr>
          <p:cNvSpPr txBox="1"/>
          <p:nvPr/>
        </p:nvSpPr>
        <p:spPr>
          <a:xfrm>
            <a:off x="6338441" y="3758587"/>
            <a:ext cx="5725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65,536</a:t>
            </a:r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F9074861-F4C6-4568-A4E4-4CE699F62633}"/>
              </a:ext>
            </a:extLst>
          </p:cNvPr>
          <p:cNvSpPr/>
          <p:nvPr/>
        </p:nvSpPr>
        <p:spPr>
          <a:xfrm>
            <a:off x="3312916" y="3541781"/>
            <a:ext cx="333464" cy="202614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67FE0DBA-97D6-4F75-867B-D10A77943878}"/>
              </a:ext>
            </a:extLst>
          </p:cNvPr>
          <p:cNvSpPr txBox="1"/>
          <p:nvPr/>
        </p:nvSpPr>
        <p:spPr>
          <a:xfrm>
            <a:off x="5479433" y="3896859"/>
            <a:ext cx="14718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Bits (Pan-sharpened)</a:t>
            </a: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FFCE5B8B-3B9F-443F-94AB-997A38251358}"/>
              </a:ext>
            </a:extLst>
          </p:cNvPr>
          <p:cNvSpPr/>
          <p:nvPr/>
        </p:nvSpPr>
        <p:spPr>
          <a:xfrm>
            <a:off x="2995021" y="2970192"/>
            <a:ext cx="2623293" cy="22960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1C8C455B-A0E3-4674-9EDE-5C28CEF0A022}"/>
              </a:ext>
            </a:extLst>
          </p:cNvPr>
          <p:cNvSpPr/>
          <p:nvPr/>
        </p:nvSpPr>
        <p:spPr>
          <a:xfrm>
            <a:off x="2988338" y="3535979"/>
            <a:ext cx="3579849" cy="22260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BE796773-6195-4FE4-855B-608CB6EE3531}"/>
              </a:ext>
            </a:extLst>
          </p:cNvPr>
          <p:cNvSpPr/>
          <p:nvPr/>
        </p:nvSpPr>
        <p:spPr>
          <a:xfrm>
            <a:off x="2994586" y="4334840"/>
            <a:ext cx="3594250" cy="227404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DD01D2C2-2B3E-471B-93B9-20C573DB1843}"/>
              </a:ext>
            </a:extLst>
          </p:cNvPr>
          <p:cNvSpPr txBox="1"/>
          <p:nvPr/>
        </p:nvSpPr>
        <p:spPr>
          <a:xfrm>
            <a:off x="2864284" y="4559543"/>
            <a:ext cx="2551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3E69067C-9CFC-4EB4-9F7E-783780286A96}"/>
              </a:ext>
            </a:extLst>
          </p:cNvPr>
          <p:cNvCxnSpPr>
            <a:cxnSpLocks/>
          </p:cNvCxnSpPr>
          <p:nvPr/>
        </p:nvCxnSpPr>
        <p:spPr>
          <a:xfrm flipH="1" flipV="1">
            <a:off x="2994586" y="4333740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5E486F38-DC23-464C-9358-15A25319BAD3}"/>
              </a:ext>
            </a:extLst>
          </p:cNvPr>
          <p:cNvCxnSpPr>
            <a:cxnSpLocks/>
          </p:cNvCxnSpPr>
          <p:nvPr/>
        </p:nvCxnSpPr>
        <p:spPr>
          <a:xfrm flipH="1" flipV="1">
            <a:off x="3326250" y="4333740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0124B143-456A-48E2-8729-288E0BAD639B}"/>
              </a:ext>
            </a:extLst>
          </p:cNvPr>
          <p:cNvCxnSpPr>
            <a:cxnSpLocks/>
          </p:cNvCxnSpPr>
          <p:nvPr/>
        </p:nvCxnSpPr>
        <p:spPr>
          <a:xfrm flipH="1" flipV="1">
            <a:off x="3657916" y="4333740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B713FF5D-B4E7-4EA7-9160-40FCA0A137C7}"/>
              </a:ext>
            </a:extLst>
          </p:cNvPr>
          <p:cNvCxnSpPr>
            <a:cxnSpLocks/>
          </p:cNvCxnSpPr>
          <p:nvPr/>
        </p:nvCxnSpPr>
        <p:spPr>
          <a:xfrm flipH="1" flipV="1">
            <a:off x="3971540" y="4333740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6798F383-E7A4-4BB1-890F-5B7187189E5D}"/>
              </a:ext>
            </a:extLst>
          </p:cNvPr>
          <p:cNvCxnSpPr>
            <a:cxnSpLocks/>
          </p:cNvCxnSpPr>
          <p:nvPr/>
        </p:nvCxnSpPr>
        <p:spPr>
          <a:xfrm flipH="1" flipV="1">
            <a:off x="4304455" y="4330437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3AF46A37-1ACF-42F8-9139-3A9A3ACD49ED}"/>
              </a:ext>
            </a:extLst>
          </p:cNvPr>
          <p:cNvCxnSpPr>
            <a:cxnSpLocks/>
          </p:cNvCxnSpPr>
          <p:nvPr/>
        </p:nvCxnSpPr>
        <p:spPr>
          <a:xfrm flipH="1" flipV="1">
            <a:off x="4634285" y="4337767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6D70693D-183E-4666-BA87-60437E4E5D42}"/>
              </a:ext>
            </a:extLst>
          </p:cNvPr>
          <p:cNvCxnSpPr>
            <a:cxnSpLocks/>
          </p:cNvCxnSpPr>
          <p:nvPr/>
        </p:nvCxnSpPr>
        <p:spPr>
          <a:xfrm flipH="1" flipV="1">
            <a:off x="4949143" y="4341668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0E0191B8-56E1-4B98-9713-2550CEF034DD}"/>
              </a:ext>
            </a:extLst>
          </p:cNvPr>
          <p:cNvCxnSpPr>
            <a:cxnSpLocks/>
          </p:cNvCxnSpPr>
          <p:nvPr/>
        </p:nvCxnSpPr>
        <p:spPr>
          <a:xfrm flipH="1" flipV="1">
            <a:off x="5280807" y="4341668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E73BA2D9-09E3-42A5-97BF-2EE51E5E06C3}"/>
              </a:ext>
            </a:extLst>
          </p:cNvPr>
          <p:cNvCxnSpPr>
            <a:cxnSpLocks/>
          </p:cNvCxnSpPr>
          <p:nvPr/>
        </p:nvCxnSpPr>
        <p:spPr>
          <a:xfrm flipH="1" flipV="1">
            <a:off x="5612473" y="4341668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99F6C9B7-4F2B-4A10-8DA8-E9F3E9E32CFA}"/>
              </a:ext>
            </a:extLst>
          </p:cNvPr>
          <p:cNvCxnSpPr>
            <a:cxnSpLocks/>
          </p:cNvCxnSpPr>
          <p:nvPr/>
        </p:nvCxnSpPr>
        <p:spPr>
          <a:xfrm flipH="1" flipV="1">
            <a:off x="5926097" y="4341668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5AD53E05-117D-44F0-A06F-D066EC1AB4BE}"/>
              </a:ext>
            </a:extLst>
          </p:cNvPr>
          <p:cNvCxnSpPr>
            <a:cxnSpLocks/>
          </p:cNvCxnSpPr>
          <p:nvPr/>
        </p:nvCxnSpPr>
        <p:spPr>
          <a:xfrm flipH="1" flipV="1">
            <a:off x="6259012" y="4335350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141C09E4-8609-415F-BFA8-F08A0BDBB614}"/>
              </a:ext>
            </a:extLst>
          </p:cNvPr>
          <p:cNvCxnSpPr>
            <a:cxnSpLocks/>
          </p:cNvCxnSpPr>
          <p:nvPr/>
        </p:nvCxnSpPr>
        <p:spPr>
          <a:xfrm flipH="1" flipV="1">
            <a:off x="6588842" y="4356328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1" name="Rectangle 240">
            <a:extLst>
              <a:ext uri="{FF2B5EF4-FFF2-40B4-BE49-F238E27FC236}">
                <a16:creationId xmlns:a16="http://schemas.microsoft.com/office/drawing/2014/main" id="{0FE0474F-757E-45E9-A5A7-4D49992371F9}"/>
              </a:ext>
            </a:extLst>
          </p:cNvPr>
          <p:cNvSpPr/>
          <p:nvPr/>
        </p:nvSpPr>
        <p:spPr>
          <a:xfrm>
            <a:off x="2989180" y="4342333"/>
            <a:ext cx="3606379" cy="22091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3751D78F-F860-4322-9889-6CCEF02F8170}"/>
              </a:ext>
            </a:extLst>
          </p:cNvPr>
          <p:cNvSpPr txBox="1"/>
          <p:nvPr/>
        </p:nvSpPr>
        <p:spPr>
          <a:xfrm>
            <a:off x="3200527" y="4566862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6002DE84-46F5-4F71-9387-61A3F1910271}"/>
              </a:ext>
            </a:extLst>
          </p:cNvPr>
          <p:cNvSpPr txBox="1"/>
          <p:nvPr/>
        </p:nvSpPr>
        <p:spPr>
          <a:xfrm>
            <a:off x="3535828" y="4555416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8C9C058F-A558-40FC-91CF-D35169CD10DA}"/>
              </a:ext>
            </a:extLst>
          </p:cNvPr>
          <p:cNvSpPr txBox="1"/>
          <p:nvPr/>
        </p:nvSpPr>
        <p:spPr>
          <a:xfrm>
            <a:off x="3841823" y="4554611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DC1A5A32-49DA-4592-BEC5-4E42C1B30931}"/>
              </a:ext>
            </a:extLst>
          </p:cNvPr>
          <p:cNvSpPr txBox="1"/>
          <p:nvPr/>
        </p:nvSpPr>
        <p:spPr>
          <a:xfrm>
            <a:off x="4178541" y="4561765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76EAE93F-CBB3-4588-B17C-6ABFA167FD66}"/>
              </a:ext>
            </a:extLst>
          </p:cNvPr>
          <p:cNvSpPr txBox="1"/>
          <p:nvPr/>
        </p:nvSpPr>
        <p:spPr>
          <a:xfrm>
            <a:off x="4513118" y="4563251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B96A8C42-92A7-4C7A-B237-442FCB333D14}"/>
              </a:ext>
            </a:extLst>
          </p:cNvPr>
          <p:cNvSpPr txBox="1"/>
          <p:nvPr/>
        </p:nvSpPr>
        <p:spPr>
          <a:xfrm>
            <a:off x="4824649" y="4566862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A6C3E092-8967-413E-AC2A-05A349B63DC1}"/>
              </a:ext>
            </a:extLst>
          </p:cNvPr>
          <p:cNvSpPr txBox="1"/>
          <p:nvPr/>
        </p:nvSpPr>
        <p:spPr>
          <a:xfrm>
            <a:off x="5160419" y="4567666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1826094D-CC2A-4F58-B4F1-D777EBCF13F1}"/>
              </a:ext>
            </a:extLst>
          </p:cNvPr>
          <p:cNvSpPr txBox="1"/>
          <p:nvPr/>
        </p:nvSpPr>
        <p:spPr>
          <a:xfrm>
            <a:off x="5489120" y="4562328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861D43E4-4C2B-455E-BDFC-0122884057D3}"/>
              </a:ext>
            </a:extLst>
          </p:cNvPr>
          <p:cNvSpPr txBox="1"/>
          <p:nvPr/>
        </p:nvSpPr>
        <p:spPr>
          <a:xfrm>
            <a:off x="5798290" y="4564166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6EFB7F17-826A-44D2-BDD5-DBC50F0F0396}"/>
              </a:ext>
            </a:extLst>
          </p:cNvPr>
          <p:cNvSpPr txBox="1"/>
          <p:nvPr/>
        </p:nvSpPr>
        <p:spPr>
          <a:xfrm>
            <a:off x="6098795" y="4564079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0EDFE3E8-E176-4A94-8158-1A408BD1721F}"/>
              </a:ext>
            </a:extLst>
          </p:cNvPr>
          <p:cNvSpPr txBox="1"/>
          <p:nvPr/>
        </p:nvSpPr>
        <p:spPr>
          <a:xfrm>
            <a:off x="6393839" y="4565326"/>
            <a:ext cx="4010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&gt;10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8D7F485A-A4A8-469B-80A4-227FA79F38C4}"/>
              </a:ext>
            </a:extLst>
          </p:cNvPr>
          <p:cNvSpPr txBox="1"/>
          <p:nvPr/>
        </p:nvSpPr>
        <p:spPr>
          <a:xfrm>
            <a:off x="2993526" y="4082394"/>
            <a:ext cx="1000436" cy="2462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AU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TEMPORAL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C34F3986-EEDB-4886-BADA-D74EB186DF90}"/>
              </a:ext>
            </a:extLst>
          </p:cNvPr>
          <p:cNvSpPr txBox="1"/>
          <p:nvPr/>
        </p:nvSpPr>
        <p:spPr>
          <a:xfrm>
            <a:off x="6735253" y="4570429"/>
            <a:ext cx="4892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Days</a:t>
            </a:r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8B31AE03-8529-493B-B303-D0B47F1A5561}"/>
              </a:ext>
            </a:extLst>
          </p:cNvPr>
          <p:cNvSpPr/>
          <p:nvPr/>
        </p:nvSpPr>
        <p:spPr>
          <a:xfrm>
            <a:off x="551494" y="1189139"/>
            <a:ext cx="2323269" cy="24216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F469A0D1-F57F-4D02-974D-ABF4061B232A}"/>
              </a:ext>
            </a:extLst>
          </p:cNvPr>
          <p:cNvSpPr/>
          <p:nvPr/>
        </p:nvSpPr>
        <p:spPr>
          <a:xfrm>
            <a:off x="553113" y="3606404"/>
            <a:ext cx="2323269" cy="5529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bg1"/>
                </a:solidFill>
              </a:rPr>
              <a:t>RAPID-EYE </a:t>
            </a:r>
          </a:p>
          <a:p>
            <a:pPr algn="ctr"/>
            <a:r>
              <a:rPr lang="en-AU" sz="1000" dirty="0">
                <a:solidFill>
                  <a:schemeClr val="bg1"/>
                </a:solidFill>
              </a:rPr>
              <a:t>PLANET</a:t>
            </a:r>
          </a:p>
        </p:txBody>
      </p:sp>
      <p:pic>
        <p:nvPicPr>
          <p:cNvPr id="4102" name="Picture 6" descr="Start For IT">
            <a:extLst>
              <a:ext uri="{FF2B5EF4-FFF2-40B4-BE49-F238E27FC236}">
                <a16:creationId xmlns:a16="http://schemas.microsoft.com/office/drawing/2014/main" id="{538F913F-46ED-48AE-9772-5A4BB9C865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60" y="1035035"/>
            <a:ext cx="3418791" cy="275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9283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Rectangle 259">
            <a:extLst>
              <a:ext uri="{FF2B5EF4-FFF2-40B4-BE49-F238E27FC236}">
                <a16:creationId xmlns:a16="http://schemas.microsoft.com/office/drawing/2014/main" id="{93207B5A-A753-4286-879F-AE2AF0FE405D}"/>
              </a:ext>
            </a:extLst>
          </p:cNvPr>
          <p:cNvSpPr/>
          <p:nvPr/>
        </p:nvSpPr>
        <p:spPr>
          <a:xfrm>
            <a:off x="407022" y="996776"/>
            <a:ext cx="6934075" cy="4002584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053B1246-F257-4946-ACD7-D32645AAEDC1}"/>
              </a:ext>
            </a:extLst>
          </p:cNvPr>
          <p:cNvSpPr/>
          <p:nvPr/>
        </p:nvSpPr>
        <p:spPr>
          <a:xfrm>
            <a:off x="3007354" y="2202989"/>
            <a:ext cx="3594250" cy="227404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6BFAEEF3-3132-45E4-BC00-76C430A60159}"/>
              </a:ext>
            </a:extLst>
          </p:cNvPr>
          <p:cNvSpPr/>
          <p:nvPr/>
        </p:nvSpPr>
        <p:spPr>
          <a:xfrm>
            <a:off x="2990979" y="2976580"/>
            <a:ext cx="3594250" cy="227404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DBC2DB00-57E4-466B-B811-E3ED98EAC9BC}"/>
              </a:ext>
            </a:extLst>
          </p:cNvPr>
          <p:cNvSpPr/>
          <p:nvPr/>
        </p:nvSpPr>
        <p:spPr>
          <a:xfrm>
            <a:off x="3003749" y="1450675"/>
            <a:ext cx="3594250" cy="227404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4FD3D0F6-294F-4B76-B20D-92E99DCF38DA}"/>
              </a:ext>
            </a:extLst>
          </p:cNvPr>
          <p:cNvSpPr/>
          <p:nvPr/>
        </p:nvSpPr>
        <p:spPr>
          <a:xfrm>
            <a:off x="6022196" y="2207450"/>
            <a:ext cx="211594" cy="219706"/>
          </a:xfrm>
          <a:prstGeom prst="rect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45DA805-6F6A-4974-9766-AADA1636A5C2}"/>
              </a:ext>
            </a:extLst>
          </p:cNvPr>
          <p:cNvSpPr txBox="1"/>
          <p:nvPr/>
        </p:nvSpPr>
        <p:spPr>
          <a:xfrm>
            <a:off x="2816072" y="1675785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0.1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75B78FB5-FDEB-4639-8AA2-80A0DE9F36F3}"/>
              </a:ext>
            </a:extLst>
          </p:cNvPr>
          <p:cNvCxnSpPr>
            <a:cxnSpLocks/>
          </p:cNvCxnSpPr>
          <p:nvPr/>
        </p:nvCxnSpPr>
        <p:spPr>
          <a:xfrm flipH="1" flipV="1">
            <a:off x="3003749" y="1449575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0F90A1E-848D-4B04-8530-C72BA64B0A7C}"/>
              </a:ext>
            </a:extLst>
          </p:cNvPr>
          <p:cNvCxnSpPr>
            <a:cxnSpLocks/>
          </p:cNvCxnSpPr>
          <p:nvPr/>
        </p:nvCxnSpPr>
        <p:spPr>
          <a:xfrm flipH="1" flipV="1">
            <a:off x="3335413" y="1449575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9542698C-41B2-4ADF-BD11-B125E37E7008}"/>
              </a:ext>
            </a:extLst>
          </p:cNvPr>
          <p:cNvCxnSpPr>
            <a:cxnSpLocks/>
          </p:cNvCxnSpPr>
          <p:nvPr/>
        </p:nvCxnSpPr>
        <p:spPr>
          <a:xfrm flipH="1" flipV="1">
            <a:off x="3667079" y="1449575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8918C220-BCF4-4E2A-982A-CF3630DA88FD}"/>
              </a:ext>
            </a:extLst>
          </p:cNvPr>
          <p:cNvCxnSpPr>
            <a:cxnSpLocks/>
          </p:cNvCxnSpPr>
          <p:nvPr/>
        </p:nvCxnSpPr>
        <p:spPr>
          <a:xfrm flipH="1" flipV="1">
            <a:off x="3980703" y="1449575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6F474A29-18D3-4920-880E-555657AFABBD}"/>
              </a:ext>
            </a:extLst>
          </p:cNvPr>
          <p:cNvCxnSpPr>
            <a:cxnSpLocks/>
          </p:cNvCxnSpPr>
          <p:nvPr/>
        </p:nvCxnSpPr>
        <p:spPr>
          <a:xfrm flipH="1" flipV="1">
            <a:off x="4313618" y="1446272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5731AC9E-88E9-4253-94DA-D0CC515FEC24}"/>
              </a:ext>
            </a:extLst>
          </p:cNvPr>
          <p:cNvCxnSpPr>
            <a:cxnSpLocks/>
          </p:cNvCxnSpPr>
          <p:nvPr/>
        </p:nvCxnSpPr>
        <p:spPr>
          <a:xfrm flipH="1" flipV="1">
            <a:off x="4643448" y="1453602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0702CD9C-57CF-402B-A796-C69AACD83B6F}"/>
              </a:ext>
            </a:extLst>
          </p:cNvPr>
          <p:cNvCxnSpPr>
            <a:cxnSpLocks/>
          </p:cNvCxnSpPr>
          <p:nvPr/>
        </p:nvCxnSpPr>
        <p:spPr>
          <a:xfrm flipH="1" flipV="1">
            <a:off x="4958306" y="1457503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9AF69CF8-D050-4A6B-87B5-E10CF7BE5E42}"/>
              </a:ext>
            </a:extLst>
          </p:cNvPr>
          <p:cNvCxnSpPr>
            <a:cxnSpLocks/>
          </p:cNvCxnSpPr>
          <p:nvPr/>
        </p:nvCxnSpPr>
        <p:spPr>
          <a:xfrm flipH="1" flipV="1">
            <a:off x="5289970" y="1457503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AAD18D42-D7A9-4E7E-86B7-001DA45E7349}"/>
              </a:ext>
            </a:extLst>
          </p:cNvPr>
          <p:cNvCxnSpPr>
            <a:cxnSpLocks/>
          </p:cNvCxnSpPr>
          <p:nvPr/>
        </p:nvCxnSpPr>
        <p:spPr>
          <a:xfrm flipH="1" flipV="1">
            <a:off x="5621636" y="1457503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04106EF5-2DF6-47FB-9A77-FB9C4D17BC9E}"/>
              </a:ext>
            </a:extLst>
          </p:cNvPr>
          <p:cNvCxnSpPr>
            <a:cxnSpLocks/>
          </p:cNvCxnSpPr>
          <p:nvPr/>
        </p:nvCxnSpPr>
        <p:spPr>
          <a:xfrm flipH="1" flipV="1">
            <a:off x="5935260" y="1457503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46BF359C-ECB0-4395-A94A-B2F5CDB1B4F1}"/>
              </a:ext>
            </a:extLst>
          </p:cNvPr>
          <p:cNvCxnSpPr>
            <a:cxnSpLocks/>
          </p:cNvCxnSpPr>
          <p:nvPr/>
        </p:nvCxnSpPr>
        <p:spPr>
          <a:xfrm flipH="1" flipV="1">
            <a:off x="6268175" y="1451185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5B25194B-E82D-41F6-BECB-BD3C6014EC9C}"/>
              </a:ext>
            </a:extLst>
          </p:cNvPr>
          <p:cNvCxnSpPr>
            <a:cxnSpLocks/>
          </p:cNvCxnSpPr>
          <p:nvPr/>
        </p:nvCxnSpPr>
        <p:spPr>
          <a:xfrm flipH="1" flipV="1">
            <a:off x="6598005" y="1472163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3727B895-FCB7-4AF2-8BBE-F6DC8A858039}"/>
              </a:ext>
            </a:extLst>
          </p:cNvPr>
          <p:cNvSpPr/>
          <p:nvPr/>
        </p:nvSpPr>
        <p:spPr>
          <a:xfrm>
            <a:off x="2998343" y="1447063"/>
            <a:ext cx="3594250" cy="22007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79F587BA-95B5-4F27-AE57-256EC49CAFBA}"/>
              </a:ext>
            </a:extLst>
          </p:cNvPr>
          <p:cNvSpPr txBox="1"/>
          <p:nvPr/>
        </p:nvSpPr>
        <p:spPr>
          <a:xfrm>
            <a:off x="3159614" y="1683413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0.5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70F624FD-121F-4EEF-9DD8-184F890DF7F4}"/>
              </a:ext>
            </a:extLst>
          </p:cNvPr>
          <p:cNvSpPr txBox="1"/>
          <p:nvPr/>
        </p:nvSpPr>
        <p:spPr>
          <a:xfrm>
            <a:off x="3487841" y="1671251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60E07C6-4E31-457B-B9ED-5347B665E03B}"/>
              </a:ext>
            </a:extLst>
          </p:cNvPr>
          <p:cNvSpPr txBox="1"/>
          <p:nvPr/>
        </p:nvSpPr>
        <p:spPr>
          <a:xfrm>
            <a:off x="3800186" y="1676796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1.5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55D550A3-DFF3-465F-B0C1-DAA2D7277A92}"/>
              </a:ext>
            </a:extLst>
          </p:cNvPr>
          <p:cNvSpPr txBox="1"/>
          <p:nvPr/>
        </p:nvSpPr>
        <p:spPr>
          <a:xfrm>
            <a:off x="4136904" y="1677600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2.0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4116BBA8-6B45-4368-82FC-603D4FF41728}"/>
              </a:ext>
            </a:extLst>
          </p:cNvPr>
          <p:cNvSpPr txBox="1"/>
          <p:nvPr/>
        </p:nvSpPr>
        <p:spPr>
          <a:xfrm>
            <a:off x="4465131" y="1679086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5.0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6490EC8B-2987-4CBE-BE5B-5E4ECDE94DD9}"/>
              </a:ext>
            </a:extLst>
          </p:cNvPr>
          <p:cNvSpPr txBox="1"/>
          <p:nvPr/>
        </p:nvSpPr>
        <p:spPr>
          <a:xfrm>
            <a:off x="4751262" y="1682697"/>
            <a:ext cx="4315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10.0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9C8F4FD5-0663-4B05-A11E-50CFAC4EADA0}"/>
              </a:ext>
            </a:extLst>
          </p:cNvPr>
          <p:cNvSpPr txBox="1"/>
          <p:nvPr/>
        </p:nvSpPr>
        <p:spPr>
          <a:xfrm>
            <a:off x="5074332" y="1683501"/>
            <a:ext cx="4315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15.0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D0AF32E8-DBE7-4989-8E14-628C14B5BD5B}"/>
              </a:ext>
            </a:extLst>
          </p:cNvPr>
          <p:cNvSpPr txBox="1"/>
          <p:nvPr/>
        </p:nvSpPr>
        <p:spPr>
          <a:xfrm>
            <a:off x="5409383" y="1678163"/>
            <a:ext cx="4315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30.0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C7BE045E-9B78-46D9-AFC5-4DAC6274CA6A}"/>
              </a:ext>
            </a:extLst>
          </p:cNvPr>
          <p:cNvSpPr txBox="1"/>
          <p:nvPr/>
        </p:nvSpPr>
        <p:spPr>
          <a:xfrm>
            <a:off x="5724903" y="1680001"/>
            <a:ext cx="4315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50.0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12F7C7D8-D7CF-49E8-9252-64DEFB451419}"/>
              </a:ext>
            </a:extLst>
          </p:cNvPr>
          <p:cNvSpPr txBox="1"/>
          <p:nvPr/>
        </p:nvSpPr>
        <p:spPr>
          <a:xfrm>
            <a:off x="6025408" y="1686264"/>
            <a:ext cx="5020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100.0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7E86A1CF-B6E3-41AF-A8CD-E7B8FD9ED2AE}"/>
              </a:ext>
            </a:extLst>
          </p:cNvPr>
          <p:cNvSpPr txBox="1"/>
          <p:nvPr/>
        </p:nvSpPr>
        <p:spPr>
          <a:xfrm>
            <a:off x="6422052" y="1681161"/>
            <a:ext cx="4716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&gt;100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C853DBD5-9AF6-4330-ACD3-9D0F9AC7C984}"/>
              </a:ext>
            </a:extLst>
          </p:cNvPr>
          <p:cNvSpPr txBox="1"/>
          <p:nvPr/>
        </p:nvSpPr>
        <p:spPr>
          <a:xfrm>
            <a:off x="2994738" y="1198229"/>
            <a:ext cx="999224" cy="2462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AU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SPATIAL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8E6EA0B4-F173-4237-9FDF-59227F9D5149}"/>
              </a:ext>
            </a:extLst>
          </p:cNvPr>
          <p:cNvSpPr txBox="1"/>
          <p:nvPr/>
        </p:nvSpPr>
        <p:spPr>
          <a:xfrm>
            <a:off x="2812853" y="2428099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100</a:t>
            </a:r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2DD66DA1-2C59-4654-8DF8-AD7DBEA1E6E9}"/>
              </a:ext>
            </a:extLst>
          </p:cNvPr>
          <p:cNvCxnSpPr>
            <a:cxnSpLocks/>
          </p:cNvCxnSpPr>
          <p:nvPr/>
        </p:nvCxnSpPr>
        <p:spPr>
          <a:xfrm flipH="1" flipV="1">
            <a:off x="3007354" y="2201889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3BCDB863-8ACA-4F3E-8E20-1678490A7844}"/>
              </a:ext>
            </a:extLst>
          </p:cNvPr>
          <p:cNvCxnSpPr>
            <a:cxnSpLocks/>
          </p:cNvCxnSpPr>
          <p:nvPr/>
        </p:nvCxnSpPr>
        <p:spPr>
          <a:xfrm flipH="1" flipV="1">
            <a:off x="3339018" y="2201889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88398B47-0406-4090-A106-EA22E96F67C1}"/>
              </a:ext>
            </a:extLst>
          </p:cNvPr>
          <p:cNvCxnSpPr>
            <a:cxnSpLocks/>
          </p:cNvCxnSpPr>
          <p:nvPr/>
        </p:nvCxnSpPr>
        <p:spPr>
          <a:xfrm flipH="1" flipV="1">
            <a:off x="3670684" y="2201889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FE7AC1DD-6C14-41BA-BAEA-880601B026A7}"/>
              </a:ext>
            </a:extLst>
          </p:cNvPr>
          <p:cNvCxnSpPr>
            <a:cxnSpLocks/>
          </p:cNvCxnSpPr>
          <p:nvPr/>
        </p:nvCxnSpPr>
        <p:spPr>
          <a:xfrm flipH="1" flipV="1">
            <a:off x="3984308" y="2201889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0869A4BC-4352-42A3-A750-03ACE31153AF}"/>
              </a:ext>
            </a:extLst>
          </p:cNvPr>
          <p:cNvCxnSpPr>
            <a:cxnSpLocks/>
          </p:cNvCxnSpPr>
          <p:nvPr/>
        </p:nvCxnSpPr>
        <p:spPr>
          <a:xfrm flipH="1" flipV="1">
            <a:off x="4317223" y="2198586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0C4ED3A6-4BD3-4879-B33E-8B0B88F09565}"/>
              </a:ext>
            </a:extLst>
          </p:cNvPr>
          <p:cNvCxnSpPr>
            <a:cxnSpLocks/>
          </p:cNvCxnSpPr>
          <p:nvPr/>
        </p:nvCxnSpPr>
        <p:spPr>
          <a:xfrm flipH="1" flipV="1">
            <a:off x="4647053" y="2205916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BBCC3E30-CC97-44CD-9D1F-5B7014080A6C}"/>
              </a:ext>
            </a:extLst>
          </p:cNvPr>
          <p:cNvCxnSpPr>
            <a:cxnSpLocks/>
          </p:cNvCxnSpPr>
          <p:nvPr/>
        </p:nvCxnSpPr>
        <p:spPr>
          <a:xfrm flipH="1" flipV="1">
            <a:off x="4961911" y="2209817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E00E3A47-7103-4A10-B9F0-A4C451967C1D}"/>
              </a:ext>
            </a:extLst>
          </p:cNvPr>
          <p:cNvCxnSpPr>
            <a:cxnSpLocks/>
          </p:cNvCxnSpPr>
          <p:nvPr/>
        </p:nvCxnSpPr>
        <p:spPr>
          <a:xfrm flipH="1" flipV="1">
            <a:off x="5293575" y="2209817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22ADFA43-4614-4607-AB1D-DAEBB59F6BC6}"/>
              </a:ext>
            </a:extLst>
          </p:cNvPr>
          <p:cNvCxnSpPr>
            <a:cxnSpLocks/>
          </p:cNvCxnSpPr>
          <p:nvPr/>
        </p:nvCxnSpPr>
        <p:spPr>
          <a:xfrm flipH="1" flipV="1">
            <a:off x="5625241" y="2209817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B68FE33C-BB18-41DA-B1DA-B2B7C0091EF9}"/>
              </a:ext>
            </a:extLst>
          </p:cNvPr>
          <p:cNvCxnSpPr>
            <a:cxnSpLocks/>
          </p:cNvCxnSpPr>
          <p:nvPr/>
        </p:nvCxnSpPr>
        <p:spPr>
          <a:xfrm flipH="1" flipV="1">
            <a:off x="5938865" y="2209817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2A7096A2-691D-4C11-ADDB-0DAA7392FF8B}"/>
              </a:ext>
            </a:extLst>
          </p:cNvPr>
          <p:cNvCxnSpPr>
            <a:cxnSpLocks/>
          </p:cNvCxnSpPr>
          <p:nvPr/>
        </p:nvCxnSpPr>
        <p:spPr>
          <a:xfrm flipH="1" flipV="1">
            <a:off x="6285428" y="2196675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0E3CE07F-CA31-4A75-AC26-57DB5F6308B4}"/>
              </a:ext>
            </a:extLst>
          </p:cNvPr>
          <p:cNvCxnSpPr>
            <a:cxnSpLocks/>
          </p:cNvCxnSpPr>
          <p:nvPr/>
        </p:nvCxnSpPr>
        <p:spPr>
          <a:xfrm flipH="1" flipV="1">
            <a:off x="6601610" y="2224477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F1298FD5-E532-47FD-AC34-D6D8CD6BBC7B}"/>
              </a:ext>
            </a:extLst>
          </p:cNvPr>
          <p:cNvSpPr/>
          <p:nvPr/>
        </p:nvSpPr>
        <p:spPr>
          <a:xfrm>
            <a:off x="3001949" y="2216833"/>
            <a:ext cx="333464" cy="202614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50DF8E96-C16B-49CB-A869-82AD91F3D0BE}"/>
              </a:ext>
            </a:extLst>
          </p:cNvPr>
          <p:cNvSpPr txBox="1"/>
          <p:nvPr/>
        </p:nvSpPr>
        <p:spPr>
          <a:xfrm>
            <a:off x="3142747" y="2435727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200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7B36EC49-5417-4FD0-8352-B2631C4A9895}"/>
              </a:ext>
            </a:extLst>
          </p:cNvPr>
          <p:cNvSpPr txBox="1"/>
          <p:nvPr/>
        </p:nvSpPr>
        <p:spPr>
          <a:xfrm>
            <a:off x="3477798" y="2423565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300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20480DA6-B63E-474C-A7F9-731A0E20B579}"/>
              </a:ext>
            </a:extLst>
          </p:cNvPr>
          <p:cNvSpPr txBox="1"/>
          <p:nvPr/>
        </p:nvSpPr>
        <p:spPr>
          <a:xfrm>
            <a:off x="3790143" y="2429110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400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2A604F70-4C08-4A3B-97A1-9D04E0E5FDB7}"/>
              </a:ext>
            </a:extLst>
          </p:cNvPr>
          <p:cNvSpPr txBox="1"/>
          <p:nvPr/>
        </p:nvSpPr>
        <p:spPr>
          <a:xfrm>
            <a:off x="4126861" y="2429914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500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CC5C2C23-A9A7-4680-BE22-F060F74A629C}"/>
              </a:ext>
            </a:extLst>
          </p:cNvPr>
          <p:cNvSpPr txBox="1"/>
          <p:nvPr/>
        </p:nvSpPr>
        <p:spPr>
          <a:xfrm>
            <a:off x="4455088" y="2431400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600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9F9D17AA-EF67-4FA1-BC89-ECBEBAA8D6AC}"/>
              </a:ext>
            </a:extLst>
          </p:cNvPr>
          <p:cNvSpPr txBox="1"/>
          <p:nvPr/>
        </p:nvSpPr>
        <p:spPr>
          <a:xfrm>
            <a:off x="4768515" y="2435011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700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FE6A26CF-3E51-4DCA-872D-36E47B971635}"/>
              </a:ext>
            </a:extLst>
          </p:cNvPr>
          <p:cNvSpPr txBox="1"/>
          <p:nvPr/>
        </p:nvSpPr>
        <p:spPr>
          <a:xfrm>
            <a:off x="5098409" y="2435815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800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71768C21-B8BB-4072-A98E-26FB8A114F3A}"/>
              </a:ext>
            </a:extLst>
          </p:cNvPr>
          <p:cNvSpPr txBox="1"/>
          <p:nvPr/>
        </p:nvSpPr>
        <p:spPr>
          <a:xfrm>
            <a:off x="5426636" y="2430477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900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B04FD26E-462F-4E7F-B883-F95E823BE344}"/>
              </a:ext>
            </a:extLst>
          </p:cNvPr>
          <p:cNvSpPr txBox="1"/>
          <p:nvPr/>
        </p:nvSpPr>
        <p:spPr>
          <a:xfrm>
            <a:off x="5700786" y="2435481"/>
            <a:ext cx="479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1,10</a:t>
            </a:r>
            <a:r>
              <a:rPr lang="en-AU" sz="10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70732DE4-66C4-4D1D-B698-F51D1E7CEFBF}"/>
              </a:ext>
            </a:extLst>
          </p:cNvPr>
          <p:cNvSpPr txBox="1"/>
          <p:nvPr/>
        </p:nvSpPr>
        <p:spPr>
          <a:xfrm>
            <a:off x="2998343" y="1950543"/>
            <a:ext cx="982884" cy="2462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AU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SPECTRAL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84A3C0C2-3FD5-4AF9-9952-2E2C3968C19C}"/>
              </a:ext>
            </a:extLst>
          </p:cNvPr>
          <p:cNvSpPr txBox="1"/>
          <p:nvPr/>
        </p:nvSpPr>
        <p:spPr>
          <a:xfrm>
            <a:off x="6744416" y="1686264"/>
            <a:ext cx="2984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D0D9AE06-6C55-4A13-9FE7-6C58AD869F80}"/>
              </a:ext>
            </a:extLst>
          </p:cNvPr>
          <p:cNvSpPr txBox="1"/>
          <p:nvPr/>
        </p:nvSpPr>
        <p:spPr>
          <a:xfrm>
            <a:off x="5994467" y="2436777"/>
            <a:ext cx="5854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1.2,10</a:t>
            </a:r>
            <a:r>
              <a:rPr lang="en-AU" sz="10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AD27B8A3-19E7-4941-9A22-3C896C73537B}"/>
              </a:ext>
            </a:extLst>
          </p:cNvPr>
          <p:cNvSpPr txBox="1"/>
          <p:nvPr/>
        </p:nvSpPr>
        <p:spPr>
          <a:xfrm>
            <a:off x="6417148" y="2438073"/>
            <a:ext cx="5854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1.5,10</a:t>
            </a:r>
            <a:r>
              <a:rPr lang="en-AU" sz="10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259D54BF-E7BD-421F-87ED-F856F8A00704}"/>
              </a:ext>
            </a:extLst>
          </p:cNvPr>
          <p:cNvSpPr/>
          <p:nvPr/>
        </p:nvSpPr>
        <p:spPr>
          <a:xfrm>
            <a:off x="3338469" y="2212304"/>
            <a:ext cx="333464" cy="202614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895080FF-6FF9-46BD-BF2B-420668FC9136}"/>
              </a:ext>
            </a:extLst>
          </p:cNvPr>
          <p:cNvSpPr/>
          <p:nvPr/>
        </p:nvSpPr>
        <p:spPr>
          <a:xfrm>
            <a:off x="3346230" y="2212304"/>
            <a:ext cx="641161" cy="216722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88958966-13DD-4ECE-87B6-6E653FAB24D6}"/>
              </a:ext>
            </a:extLst>
          </p:cNvPr>
          <p:cNvSpPr/>
          <p:nvPr/>
        </p:nvSpPr>
        <p:spPr>
          <a:xfrm>
            <a:off x="3993962" y="2212100"/>
            <a:ext cx="415318" cy="21499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C2573BEF-C807-4FEC-95F8-4C62B42CBCC8}"/>
              </a:ext>
            </a:extLst>
          </p:cNvPr>
          <p:cNvSpPr/>
          <p:nvPr/>
        </p:nvSpPr>
        <p:spPr>
          <a:xfrm>
            <a:off x="4407045" y="2202186"/>
            <a:ext cx="389331" cy="226878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5C38D154-0F82-40AC-AD38-6AE02325D7DB}"/>
              </a:ext>
            </a:extLst>
          </p:cNvPr>
          <p:cNvSpPr/>
          <p:nvPr/>
        </p:nvSpPr>
        <p:spPr>
          <a:xfrm>
            <a:off x="4785054" y="2212208"/>
            <a:ext cx="415318" cy="219706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AECAE077-36EB-4009-BF76-0E1B6F08E044}"/>
              </a:ext>
            </a:extLst>
          </p:cNvPr>
          <p:cNvSpPr/>
          <p:nvPr/>
        </p:nvSpPr>
        <p:spPr>
          <a:xfrm>
            <a:off x="5197443" y="2208019"/>
            <a:ext cx="415318" cy="219706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88753C45-28C9-461D-9727-71F302FFF1CD}"/>
              </a:ext>
            </a:extLst>
          </p:cNvPr>
          <p:cNvSpPr/>
          <p:nvPr/>
        </p:nvSpPr>
        <p:spPr>
          <a:xfrm>
            <a:off x="5611264" y="2200788"/>
            <a:ext cx="415318" cy="23553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32008552-4217-4D8F-932D-1F22D4C77C84}"/>
              </a:ext>
            </a:extLst>
          </p:cNvPr>
          <p:cNvSpPr txBox="1"/>
          <p:nvPr/>
        </p:nvSpPr>
        <p:spPr>
          <a:xfrm>
            <a:off x="6879714" y="2436959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nm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A0F0B7F1-C26E-4330-B140-0A8C53ABF703}"/>
              </a:ext>
            </a:extLst>
          </p:cNvPr>
          <p:cNvSpPr txBox="1"/>
          <p:nvPr/>
        </p:nvSpPr>
        <p:spPr>
          <a:xfrm>
            <a:off x="2857972" y="3208882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ADDF73D7-F073-49BA-8A37-FD17DBDD4C56}"/>
              </a:ext>
            </a:extLst>
          </p:cNvPr>
          <p:cNvCxnSpPr>
            <a:cxnSpLocks/>
          </p:cNvCxnSpPr>
          <p:nvPr/>
        </p:nvCxnSpPr>
        <p:spPr>
          <a:xfrm flipH="1" flipV="1">
            <a:off x="2990979" y="2975480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D20A9479-5EC9-4ACA-8BB9-4A851F7DCEEC}"/>
              </a:ext>
            </a:extLst>
          </p:cNvPr>
          <p:cNvCxnSpPr>
            <a:cxnSpLocks/>
          </p:cNvCxnSpPr>
          <p:nvPr/>
        </p:nvCxnSpPr>
        <p:spPr>
          <a:xfrm flipH="1" flipV="1">
            <a:off x="3322643" y="2975480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C658A41E-81E7-4FC7-BF3A-6CBE78BCF9A3}"/>
              </a:ext>
            </a:extLst>
          </p:cNvPr>
          <p:cNvCxnSpPr>
            <a:cxnSpLocks/>
          </p:cNvCxnSpPr>
          <p:nvPr/>
        </p:nvCxnSpPr>
        <p:spPr>
          <a:xfrm flipH="1" flipV="1">
            <a:off x="3654309" y="2975480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5F6E118E-D9F4-45C0-BFB2-C540EC234066}"/>
              </a:ext>
            </a:extLst>
          </p:cNvPr>
          <p:cNvCxnSpPr>
            <a:cxnSpLocks/>
          </p:cNvCxnSpPr>
          <p:nvPr/>
        </p:nvCxnSpPr>
        <p:spPr>
          <a:xfrm flipH="1" flipV="1">
            <a:off x="3967933" y="2975480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2AD0FFB9-CC6B-4882-B149-10BAA281AECB}"/>
              </a:ext>
            </a:extLst>
          </p:cNvPr>
          <p:cNvCxnSpPr>
            <a:cxnSpLocks/>
          </p:cNvCxnSpPr>
          <p:nvPr/>
        </p:nvCxnSpPr>
        <p:spPr>
          <a:xfrm flipH="1" flipV="1">
            <a:off x="4300848" y="2972177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725E86F6-1768-407D-994B-DEE58290E481}"/>
              </a:ext>
            </a:extLst>
          </p:cNvPr>
          <p:cNvCxnSpPr>
            <a:cxnSpLocks/>
          </p:cNvCxnSpPr>
          <p:nvPr/>
        </p:nvCxnSpPr>
        <p:spPr>
          <a:xfrm flipH="1" flipV="1">
            <a:off x="4630678" y="2979507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76A92807-D2F0-40F5-8E54-5BB8A2D86FB5}"/>
              </a:ext>
            </a:extLst>
          </p:cNvPr>
          <p:cNvCxnSpPr>
            <a:cxnSpLocks/>
          </p:cNvCxnSpPr>
          <p:nvPr/>
        </p:nvCxnSpPr>
        <p:spPr>
          <a:xfrm flipH="1" flipV="1">
            <a:off x="4945536" y="2983408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644B4B4E-A5C9-40E7-804D-51D643210266}"/>
              </a:ext>
            </a:extLst>
          </p:cNvPr>
          <p:cNvCxnSpPr>
            <a:cxnSpLocks/>
          </p:cNvCxnSpPr>
          <p:nvPr/>
        </p:nvCxnSpPr>
        <p:spPr>
          <a:xfrm flipH="1" flipV="1">
            <a:off x="5277200" y="2983408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6005E28D-EEE1-4FAC-B8F1-E372EC2209F2}"/>
              </a:ext>
            </a:extLst>
          </p:cNvPr>
          <p:cNvCxnSpPr>
            <a:cxnSpLocks/>
          </p:cNvCxnSpPr>
          <p:nvPr/>
        </p:nvCxnSpPr>
        <p:spPr>
          <a:xfrm flipH="1" flipV="1">
            <a:off x="5608866" y="2983408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8544D2AF-A6C0-42B4-8027-9920249954DC}"/>
              </a:ext>
            </a:extLst>
          </p:cNvPr>
          <p:cNvCxnSpPr>
            <a:cxnSpLocks/>
          </p:cNvCxnSpPr>
          <p:nvPr/>
        </p:nvCxnSpPr>
        <p:spPr>
          <a:xfrm flipH="1" flipV="1">
            <a:off x="5922490" y="2983408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680DC9E9-6B4B-494B-8A95-19BB02A99304}"/>
              </a:ext>
            </a:extLst>
          </p:cNvPr>
          <p:cNvCxnSpPr>
            <a:cxnSpLocks/>
          </p:cNvCxnSpPr>
          <p:nvPr/>
        </p:nvCxnSpPr>
        <p:spPr>
          <a:xfrm flipH="1" flipV="1">
            <a:off x="6269053" y="2970266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E8493E77-0600-4CB3-ADF0-7FB807E2A953}"/>
              </a:ext>
            </a:extLst>
          </p:cNvPr>
          <p:cNvCxnSpPr>
            <a:cxnSpLocks/>
          </p:cNvCxnSpPr>
          <p:nvPr/>
        </p:nvCxnSpPr>
        <p:spPr>
          <a:xfrm flipH="1" flipV="1">
            <a:off x="6585235" y="2998068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3" name="Rectangle 182">
            <a:extLst>
              <a:ext uri="{FF2B5EF4-FFF2-40B4-BE49-F238E27FC236}">
                <a16:creationId xmlns:a16="http://schemas.microsoft.com/office/drawing/2014/main" id="{8742F995-F949-4671-8388-F4FA0F8EE73F}"/>
              </a:ext>
            </a:extLst>
          </p:cNvPr>
          <p:cNvSpPr/>
          <p:nvPr/>
        </p:nvSpPr>
        <p:spPr>
          <a:xfrm>
            <a:off x="2985574" y="2990424"/>
            <a:ext cx="333464" cy="202614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384F7918-9B21-430B-B75A-5B5093CC7C89}"/>
              </a:ext>
            </a:extLst>
          </p:cNvPr>
          <p:cNvSpPr txBox="1"/>
          <p:nvPr/>
        </p:nvSpPr>
        <p:spPr>
          <a:xfrm>
            <a:off x="3595268" y="3208882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DAAAD28B-22DA-4B5B-9B9E-49052F0BDCBE}"/>
              </a:ext>
            </a:extLst>
          </p:cNvPr>
          <p:cNvSpPr txBox="1"/>
          <p:nvPr/>
        </p:nvSpPr>
        <p:spPr>
          <a:xfrm>
            <a:off x="4268029" y="3195675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2FF8F5D-8C60-47BC-9735-C34E1E0FC720}"/>
              </a:ext>
            </a:extLst>
          </p:cNvPr>
          <p:cNvSpPr txBox="1"/>
          <p:nvPr/>
        </p:nvSpPr>
        <p:spPr>
          <a:xfrm>
            <a:off x="5352947" y="3198533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FF07B4A6-7DAC-4E39-BA95-722D12944D0D}"/>
              </a:ext>
            </a:extLst>
          </p:cNvPr>
          <p:cNvSpPr txBox="1"/>
          <p:nvPr/>
        </p:nvSpPr>
        <p:spPr>
          <a:xfrm>
            <a:off x="6347619" y="3202701"/>
            <a:ext cx="5725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65,536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25C4E07E-11A6-4027-B0C4-2A1D8756B324}"/>
              </a:ext>
            </a:extLst>
          </p:cNvPr>
          <p:cNvSpPr txBox="1"/>
          <p:nvPr/>
        </p:nvSpPr>
        <p:spPr>
          <a:xfrm>
            <a:off x="2981968" y="2716183"/>
            <a:ext cx="985966" cy="2462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AU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RADIAL</a:t>
            </a: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9EB7C63E-2C18-48B8-A345-B70032708FF6}"/>
              </a:ext>
            </a:extLst>
          </p:cNvPr>
          <p:cNvSpPr/>
          <p:nvPr/>
        </p:nvSpPr>
        <p:spPr>
          <a:xfrm>
            <a:off x="3322094" y="2985895"/>
            <a:ext cx="333464" cy="202614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959DC835-7332-4F1C-9616-72CAF4E5E64D}"/>
              </a:ext>
            </a:extLst>
          </p:cNvPr>
          <p:cNvSpPr txBox="1"/>
          <p:nvPr/>
        </p:nvSpPr>
        <p:spPr>
          <a:xfrm>
            <a:off x="5559270" y="3321889"/>
            <a:ext cx="13949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Bits (Multi-Spectral)</a:t>
            </a: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5CCD4963-893A-4E31-9D87-3E99159E5A28}"/>
              </a:ext>
            </a:extLst>
          </p:cNvPr>
          <p:cNvSpPr/>
          <p:nvPr/>
        </p:nvSpPr>
        <p:spPr>
          <a:xfrm>
            <a:off x="2981801" y="3532466"/>
            <a:ext cx="3594250" cy="227404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FFBB464A-52D2-467B-AFAE-2398C5B19019}"/>
              </a:ext>
            </a:extLst>
          </p:cNvPr>
          <p:cNvSpPr txBox="1"/>
          <p:nvPr/>
        </p:nvSpPr>
        <p:spPr>
          <a:xfrm>
            <a:off x="2848794" y="3764768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C63FC76C-F992-4AB6-ABA2-E4C8DCE37A97}"/>
              </a:ext>
            </a:extLst>
          </p:cNvPr>
          <p:cNvCxnSpPr>
            <a:cxnSpLocks/>
          </p:cNvCxnSpPr>
          <p:nvPr/>
        </p:nvCxnSpPr>
        <p:spPr>
          <a:xfrm flipH="1" flipV="1">
            <a:off x="2981801" y="3531366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91B0F5F1-4E02-452E-B245-5C96E02B504B}"/>
              </a:ext>
            </a:extLst>
          </p:cNvPr>
          <p:cNvCxnSpPr>
            <a:cxnSpLocks/>
          </p:cNvCxnSpPr>
          <p:nvPr/>
        </p:nvCxnSpPr>
        <p:spPr>
          <a:xfrm flipH="1" flipV="1">
            <a:off x="3313465" y="3531366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78414CDE-3020-43A8-8190-8B460526A6FD}"/>
              </a:ext>
            </a:extLst>
          </p:cNvPr>
          <p:cNvCxnSpPr>
            <a:cxnSpLocks/>
          </p:cNvCxnSpPr>
          <p:nvPr/>
        </p:nvCxnSpPr>
        <p:spPr>
          <a:xfrm flipH="1" flipV="1">
            <a:off x="3645131" y="3531366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57ED6E22-E21D-4ED0-93C9-9963E1E72FAA}"/>
              </a:ext>
            </a:extLst>
          </p:cNvPr>
          <p:cNvCxnSpPr>
            <a:cxnSpLocks/>
          </p:cNvCxnSpPr>
          <p:nvPr/>
        </p:nvCxnSpPr>
        <p:spPr>
          <a:xfrm flipH="1" flipV="1">
            <a:off x="3958755" y="3531366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7F9A09C9-4D7A-4894-AFF4-95EC034AC7E6}"/>
              </a:ext>
            </a:extLst>
          </p:cNvPr>
          <p:cNvCxnSpPr>
            <a:cxnSpLocks/>
          </p:cNvCxnSpPr>
          <p:nvPr/>
        </p:nvCxnSpPr>
        <p:spPr>
          <a:xfrm flipH="1" flipV="1">
            <a:off x="4291670" y="3528063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4DDC3281-B898-46BB-A3A6-FB0F60DAB4F0}"/>
              </a:ext>
            </a:extLst>
          </p:cNvPr>
          <p:cNvCxnSpPr>
            <a:cxnSpLocks/>
          </p:cNvCxnSpPr>
          <p:nvPr/>
        </p:nvCxnSpPr>
        <p:spPr>
          <a:xfrm flipH="1" flipV="1">
            <a:off x="4621500" y="3535393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A434F7B3-CCA7-479A-9AC7-76048EA4DFCE}"/>
              </a:ext>
            </a:extLst>
          </p:cNvPr>
          <p:cNvCxnSpPr>
            <a:cxnSpLocks/>
          </p:cNvCxnSpPr>
          <p:nvPr/>
        </p:nvCxnSpPr>
        <p:spPr>
          <a:xfrm flipH="1" flipV="1">
            <a:off x="4936358" y="3539294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1586B3C8-D0D9-451E-8937-24907129B7E9}"/>
              </a:ext>
            </a:extLst>
          </p:cNvPr>
          <p:cNvCxnSpPr>
            <a:cxnSpLocks/>
          </p:cNvCxnSpPr>
          <p:nvPr/>
        </p:nvCxnSpPr>
        <p:spPr>
          <a:xfrm flipH="1" flipV="1">
            <a:off x="5268022" y="3539294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7B75D9A7-1E5A-4B59-B86E-C0ECCCDF4104}"/>
              </a:ext>
            </a:extLst>
          </p:cNvPr>
          <p:cNvCxnSpPr>
            <a:cxnSpLocks/>
          </p:cNvCxnSpPr>
          <p:nvPr/>
        </p:nvCxnSpPr>
        <p:spPr>
          <a:xfrm flipH="1" flipV="1">
            <a:off x="5599688" y="3539294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890D2071-A05D-4A58-A341-949FA23D5A49}"/>
              </a:ext>
            </a:extLst>
          </p:cNvPr>
          <p:cNvCxnSpPr>
            <a:cxnSpLocks/>
          </p:cNvCxnSpPr>
          <p:nvPr/>
        </p:nvCxnSpPr>
        <p:spPr>
          <a:xfrm flipH="1" flipV="1">
            <a:off x="5913312" y="3539294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369A8010-A012-4DD2-A524-60DFF0880699}"/>
              </a:ext>
            </a:extLst>
          </p:cNvPr>
          <p:cNvCxnSpPr>
            <a:cxnSpLocks/>
          </p:cNvCxnSpPr>
          <p:nvPr/>
        </p:nvCxnSpPr>
        <p:spPr>
          <a:xfrm flipH="1" flipV="1">
            <a:off x="6259875" y="3526152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2F8C49E4-58EF-4C84-BC39-05708E6C29A7}"/>
              </a:ext>
            </a:extLst>
          </p:cNvPr>
          <p:cNvCxnSpPr>
            <a:cxnSpLocks/>
          </p:cNvCxnSpPr>
          <p:nvPr/>
        </p:nvCxnSpPr>
        <p:spPr>
          <a:xfrm flipH="1" flipV="1">
            <a:off x="6576057" y="3553954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8" name="Rectangle 217">
            <a:extLst>
              <a:ext uri="{FF2B5EF4-FFF2-40B4-BE49-F238E27FC236}">
                <a16:creationId xmlns:a16="http://schemas.microsoft.com/office/drawing/2014/main" id="{F57DB1FA-96E9-48CF-9D84-63AA16D850D9}"/>
              </a:ext>
            </a:extLst>
          </p:cNvPr>
          <p:cNvSpPr/>
          <p:nvPr/>
        </p:nvSpPr>
        <p:spPr>
          <a:xfrm>
            <a:off x="2976396" y="3546310"/>
            <a:ext cx="333464" cy="202614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4359B6CA-9D78-4BD5-88B4-854D909BC4FB}"/>
              </a:ext>
            </a:extLst>
          </p:cNvPr>
          <p:cNvSpPr txBox="1"/>
          <p:nvPr/>
        </p:nvSpPr>
        <p:spPr>
          <a:xfrm>
            <a:off x="3586090" y="3764768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F5E426FF-D446-40E5-A641-2262A18CD21C}"/>
              </a:ext>
            </a:extLst>
          </p:cNvPr>
          <p:cNvSpPr txBox="1"/>
          <p:nvPr/>
        </p:nvSpPr>
        <p:spPr>
          <a:xfrm>
            <a:off x="4258851" y="3751561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F9FAFE03-B7DB-4C99-9FAC-F006CE84FE0E}"/>
              </a:ext>
            </a:extLst>
          </p:cNvPr>
          <p:cNvSpPr txBox="1"/>
          <p:nvPr/>
        </p:nvSpPr>
        <p:spPr>
          <a:xfrm>
            <a:off x="5343769" y="3754419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708BC07A-7F72-4C11-845C-C7DC08E2E948}"/>
              </a:ext>
            </a:extLst>
          </p:cNvPr>
          <p:cNvSpPr txBox="1"/>
          <p:nvPr/>
        </p:nvSpPr>
        <p:spPr>
          <a:xfrm>
            <a:off x="6338441" y="3758587"/>
            <a:ext cx="5725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65,536</a:t>
            </a:r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F9074861-F4C6-4568-A4E4-4CE699F62633}"/>
              </a:ext>
            </a:extLst>
          </p:cNvPr>
          <p:cNvSpPr/>
          <p:nvPr/>
        </p:nvSpPr>
        <p:spPr>
          <a:xfrm>
            <a:off x="3312916" y="3541781"/>
            <a:ext cx="333464" cy="202614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67FE0DBA-97D6-4F75-867B-D10A77943878}"/>
              </a:ext>
            </a:extLst>
          </p:cNvPr>
          <p:cNvSpPr txBox="1"/>
          <p:nvPr/>
        </p:nvSpPr>
        <p:spPr>
          <a:xfrm>
            <a:off x="5479433" y="3896859"/>
            <a:ext cx="14718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Bits (Pan-sharpened)</a:t>
            </a: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FFCE5B8B-3B9F-443F-94AB-997A38251358}"/>
              </a:ext>
            </a:extLst>
          </p:cNvPr>
          <p:cNvSpPr/>
          <p:nvPr/>
        </p:nvSpPr>
        <p:spPr>
          <a:xfrm>
            <a:off x="2995021" y="2970192"/>
            <a:ext cx="2623293" cy="22960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1C8C455B-A0E3-4674-9EDE-5C28CEF0A022}"/>
              </a:ext>
            </a:extLst>
          </p:cNvPr>
          <p:cNvSpPr/>
          <p:nvPr/>
        </p:nvSpPr>
        <p:spPr>
          <a:xfrm>
            <a:off x="2988338" y="3535979"/>
            <a:ext cx="3579849" cy="22260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BE796773-6195-4FE4-855B-608CB6EE3531}"/>
              </a:ext>
            </a:extLst>
          </p:cNvPr>
          <p:cNvSpPr/>
          <p:nvPr/>
        </p:nvSpPr>
        <p:spPr>
          <a:xfrm>
            <a:off x="2994586" y="4334840"/>
            <a:ext cx="3594250" cy="227404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DD01D2C2-2B3E-471B-93B9-20C573DB1843}"/>
              </a:ext>
            </a:extLst>
          </p:cNvPr>
          <p:cNvSpPr txBox="1"/>
          <p:nvPr/>
        </p:nvSpPr>
        <p:spPr>
          <a:xfrm>
            <a:off x="2864284" y="4559543"/>
            <a:ext cx="2551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3E69067C-9CFC-4EB4-9F7E-783780286A96}"/>
              </a:ext>
            </a:extLst>
          </p:cNvPr>
          <p:cNvCxnSpPr>
            <a:cxnSpLocks/>
          </p:cNvCxnSpPr>
          <p:nvPr/>
        </p:nvCxnSpPr>
        <p:spPr>
          <a:xfrm flipH="1" flipV="1">
            <a:off x="2994586" y="4333740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5E486F38-DC23-464C-9358-15A25319BAD3}"/>
              </a:ext>
            </a:extLst>
          </p:cNvPr>
          <p:cNvCxnSpPr>
            <a:cxnSpLocks/>
          </p:cNvCxnSpPr>
          <p:nvPr/>
        </p:nvCxnSpPr>
        <p:spPr>
          <a:xfrm flipH="1" flipV="1">
            <a:off x="3326250" y="4333740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0124B143-456A-48E2-8729-288E0BAD639B}"/>
              </a:ext>
            </a:extLst>
          </p:cNvPr>
          <p:cNvCxnSpPr>
            <a:cxnSpLocks/>
          </p:cNvCxnSpPr>
          <p:nvPr/>
        </p:nvCxnSpPr>
        <p:spPr>
          <a:xfrm flipH="1" flipV="1">
            <a:off x="3657916" y="4333740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B713FF5D-B4E7-4EA7-9160-40FCA0A137C7}"/>
              </a:ext>
            </a:extLst>
          </p:cNvPr>
          <p:cNvCxnSpPr>
            <a:cxnSpLocks/>
          </p:cNvCxnSpPr>
          <p:nvPr/>
        </p:nvCxnSpPr>
        <p:spPr>
          <a:xfrm flipH="1" flipV="1">
            <a:off x="3971540" y="4333740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6798F383-E7A4-4BB1-890F-5B7187189E5D}"/>
              </a:ext>
            </a:extLst>
          </p:cNvPr>
          <p:cNvCxnSpPr>
            <a:cxnSpLocks/>
          </p:cNvCxnSpPr>
          <p:nvPr/>
        </p:nvCxnSpPr>
        <p:spPr>
          <a:xfrm flipH="1" flipV="1">
            <a:off x="4304455" y="4330437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3AF46A37-1ACF-42F8-9139-3A9A3ACD49ED}"/>
              </a:ext>
            </a:extLst>
          </p:cNvPr>
          <p:cNvCxnSpPr>
            <a:cxnSpLocks/>
          </p:cNvCxnSpPr>
          <p:nvPr/>
        </p:nvCxnSpPr>
        <p:spPr>
          <a:xfrm flipH="1" flipV="1">
            <a:off x="4634285" y="4337767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6D70693D-183E-4666-BA87-60437E4E5D42}"/>
              </a:ext>
            </a:extLst>
          </p:cNvPr>
          <p:cNvCxnSpPr>
            <a:cxnSpLocks/>
          </p:cNvCxnSpPr>
          <p:nvPr/>
        </p:nvCxnSpPr>
        <p:spPr>
          <a:xfrm flipH="1" flipV="1">
            <a:off x="4949143" y="4341668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0E0191B8-56E1-4B98-9713-2550CEF034DD}"/>
              </a:ext>
            </a:extLst>
          </p:cNvPr>
          <p:cNvCxnSpPr>
            <a:cxnSpLocks/>
          </p:cNvCxnSpPr>
          <p:nvPr/>
        </p:nvCxnSpPr>
        <p:spPr>
          <a:xfrm flipH="1" flipV="1">
            <a:off x="5280807" y="4341668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E73BA2D9-09E3-42A5-97BF-2EE51E5E06C3}"/>
              </a:ext>
            </a:extLst>
          </p:cNvPr>
          <p:cNvCxnSpPr>
            <a:cxnSpLocks/>
          </p:cNvCxnSpPr>
          <p:nvPr/>
        </p:nvCxnSpPr>
        <p:spPr>
          <a:xfrm flipH="1" flipV="1">
            <a:off x="5612473" y="4341668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99F6C9B7-4F2B-4A10-8DA8-E9F3E9E32CFA}"/>
              </a:ext>
            </a:extLst>
          </p:cNvPr>
          <p:cNvCxnSpPr>
            <a:cxnSpLocks/>
          </p:cNvCxnSpPr>
          <p:nvPr/>
        </p:nvCxnSpPr>
        <p:spPr>
          <a:xfrm flipH="1" flipV="1">
            <a:off x="5926097" y="4341668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5AD53E05-117D-44F0-A06F-D066EC1AB4BE}"/>
              </a:ext>
            </a:extLst>
          </p:cNvPr>
          <p:cNvCxnSpPr>
            <a:cxnSpLocks/>
          </p:cNvCxnSpPr>
          <p:nvPr/>
        </p:nvCxnSpPr>
        <p:spPr>
          <a:xfrm flipH="1" flipV="1">
            <a:off x="6259012" y="4335350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141C09E4-8609-415F-BFA8-F08A0BDBB614}"/>
              </a:ext>
            </a:extLst>
          </p:cNvPr>
          <p:cNvCxnSpPr>
            <a:cxnSpLocks/>
          </p:cNvCxnSpPr>
          <p:nvPr/>
        </p:nvCxnSpPr>
        <p:spPr>
          <a:xfrm flipH="1" flipV="1">
            <a:off x="6588842" y="4356328"/>
            <a:ext cx="1" cy="217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1" name="Rectangle 240">
            <a:extLst>
              <a:ext uri="{FF2B5EF4-FFF2-40B4-BE49-F238E27FC236}">
                <a16:creationId xmlns:a16="http://schemas.microsoft.com/office/drawing/2014/main" id="{0FE0474F-757E-45E9-A5A7-4D49992371F9}"/>
              </a:ext>
            </a:extLst>
          </p:cNvPr>
          <p:cNvSpPr/>
          <p:nvPr/>
        </p:nvSpPr>
        <p:spPr>
          <a:xfrm>
            <a:off x="2989180" y="4342333"/>
            <a:ext cx="3606379" cy="22091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3751D78F-F860-4322-9889-6CCEF02F8170}"/>
              </a:ext>
            </a:extLst>
          </p:cNvPr>
          <p:cNvSpPr txBox="1"/>
          <p:nvPr/>
        </p:nvSpPr>
        <p:spPr>
          <a:xfrm>
            <a:off x="3200527" y="4566862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6002DE84-46F5-4F71-9387-61A3F1910271}"/>
              </a:ext>
            </a:extLst>
          </p:cNvPr>
          <p:cNvSpPr txBox="1"/>
          <p:nvPr/>
        </p:nvSpPr>
        <p:spPr>
          <a:xfrm>
            <a:off x="3535828" y="4555416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8C9C058F-A558-40FC-91CF-D35169CD10DA}"/>
              </a:ext>
            </a:extLst>
          </p:cNvPr>
          <p:cNvSpPr txBox="1"/>
          <p:nvPr/>
        </p:nvSpPr>
        <p:spPr>
          <a:xfrm>
            <a:off x="3841823" y="4554611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DC1A5A32-49DA-4592-BEC5-4E42C1B30931}"/>
              </a:ext>
            </a:extLst>
          </p:cNvPr>
          <p:cNvSpPr txBox="1"/>
          <p:nvPr/>
        </p:nvSpPr>
        <p:spPr>
          <a:xfrm>
            <a:off x="4178541" y="4561765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76EAE93F-CBB3-4588-B17C-6ABFA167FD66}"/>
              </a:ext>
            </a:extLst>
          </p:cNvPr>
          <p:cNvSpPr txBox="1"/>
          <p:nvPr/>
        </p:nvSpPr>
        <p:spPr>
          <a:xfrm>
            <a:off x="4513118" y="4563251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B96A8C42-92A7-4C7A-B237-442FCB333D14}"/>
              </a:ext>
            </a:extLst>
          </p:cNvPr>
          <p:cNvSpPr txBox="1"/>
          <p:nvPr/>
        </p:nvSpPr>
        <p:spPr>
          <a:xfrm>
            <a:off x="4824649" y="4566862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A6C3E092-8967-413E-AC2A-05A349B63DC1}"/>
              </a:ext>
            </a:extLst>
          </p:cNvPr>
          <p:cNvSpPr txBox="1"/>
          <p:nvPr/>
        </p:nvSpPr>
        <p:spPr>
          <a:xfrm>
            <a:off x="5160419" y="4567666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1826094D-CC2A-4F58-B4F1-D777EBCF13F1}"/>
              </a:ext>
            </a:extLst>
          </p:cNvPr>
          <p:cNvSpPr txBox="1"/>
          <p:nvPr/>
        </p:nvSpPr>
        <p:spPr>
          <a:xfrm>
            <a:off x="5489120" y="4562328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861D43E4-4C2B-455E-BDFC-0122884057D3}"/>
              </a:ext>
            </a:extLst>
          </p:cNvPr>
          <p:cNvSpPr txBox="1"/>
          <p:nvPr/>
        </p:nvSpPr>
        <p:spPr>
          <a:xfrm>
            <a:off x="5798290" y="4564166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6EFB7F17-826A-44D2-BDD5-DBC50F0F0396}"/>
              </a:ext>
            </a:extLst>
          </p:cNvPr>
          <p:cNvSpPr txBox="1"/>
          <p:nvPr/>
        </p:nvSpPr>
        <p:spPr>
          <a:xfrm>
            <a:off x="6098795" y="4564079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0EDFE3E8-E176-4A94-8158-1A408BD1721F}"/>
              </a:ext>
            </a:extLst>
          </p:cNvPr>
          <p:cNvSpPr txBox="1"/>
          <p:nvPr/>
        </p:nvSpPr>
        <p:spPr>
          <a:xfrm>
            <a:off x="6393839" y="4565326"/>
            <a:ext cx="4010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&gt;10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8D7F485A-A4A8-469B-80A4-227FA79F38C4}"/>
              </a:ext>
            </a:extLst>
          </p:cNvPr>
          <p:cNvSpPr txBox="1"/>
          <p:nvPr/>
        </p:nvSpPr>
        <p:spPr>
          <a:xfrm>
            <a:off x="2993526" y="4082394"/>
            <a:ext cx="1000436" cy="2462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AU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TEMPORAL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C34F3986-EEDB-4886-BADA-D74EB186DF90}"/>
              </a:ext>
            </a:extLst>
          </p:cNvPr>
          <p:cNvSpPr txBox="1"/>
          <p:nvPr/>
        </p:nvSpPr>
        <p:spPr>
          <a:xfrm>
            <a:off x="6735253" y="4570429"/>
            <a:ext cx="4892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latin typeface="Arial" panose="020B0604020202020204" pitchFamily="34" charset="0"/>
                <a:cs typeface="Arial" panose="020B0604020202020204" pitchFamily="34" charset="0"/>
              </a:rPr>
              <a:t>Days</a:t>
            </a:r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8B31AE03-8529-493B-B303-D0B47F1A5561}"/>
              </a:ext>
            </a:extLst>
          </p:cNvPr>
          <p:cNvSpPr/>
          <p:nvPr/>
        </p:nvSpPr>
        <p:spPr>
          <a:xfrm>
            <a:off x="551494" y="1189139"/>
            <a:ext cx="2323269" cy="24216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F469A0D1-F57F-4D02-974D-ABF4061B232A}"/>
              </a:ext>
            </a:extLst>
          </p:cNvPr>
          <p:cNvSpPr/>
          <p:nvPr/>
        </p:nvSpPr>
        <p:spPr>
          <a:xfrm>
            <a:off x="553113" y="3606404"/>
            <a:ext cx="2323269" cy="5529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b="1" dirty="0">
                <a:solidFill>
                  <a:schemeClr val="bg1"/>
                </a:solidFill>
              </a:rPr>
              <a:t>               POES</a:t>
            </a:r>
          </a:p>
          <a:p>
            <a:pPr algn="ctr"/>
            <a:r>
              <a:rPr lang="en-AU" sz="1000" dirty="0">
                <a:solidFill>
                  <a:schemeClr val="bg1"/>
                </a:solidFill>
              </a:rPr>
              <a:t>    NOAA NASA	</a:t>
            </a:r>
          </a:p>
        </p:txBody>
      </p:sp>
      <p:pic>
        <p:nvPicPr>
          <p:cNvPr id="5122" name="Picture 2" descr="NOAA POES Series - 5th Generation - eoPortal Directory - Satellite Missions">
            <a:extLst>
              <a:ext uri="{FF2B5EF4-FFF2-40B4-BE49-F238E27FC236}">
                <a16:creationId xmlns:a16="http://schemas.microsoft.com/office/drawing/2014/main" id="{E5E7B8D8-4B2C-4298-B30F-9F73C8D7F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94" y="1359046"/>
            <a:ext cx="2815890" cy="1981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6067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394</Words>
  <Application>Microsoft Office PowerPoint</Application>
  <PresentationFormat>Widescreen</PresentationFormat>
  <Paragraphs>341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Isidro Celso</dc:creator>
  <cp:lastModifiedBy>Isidro Celso</cp:lastModifiedBy>
  <cp:revision>5</cp:revision>
  <dcterms:created xsi:type="dcterms:W3CDTF">2020-09-05T16:43:43Z</dcterms:created>
  <dcterms:modified xsi:type="dcterms:W3CDTF">2020-09-05T19:32:12Z</dcterms:modified>
</cp:coreProperties>
</file>