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7" r:id="rId7"/>
    <p:sldId id="276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73" autoAdjust="0"/>
  </p:normalViewPr>
  <p:slideViewPr>
    <p:cSldViewPr snapToGrid="0">
      <p:cViewPr varScale="1">
        <p:scale>
          <a:sx n="80" d="100"/>
          <a:sy n="80" d="100"/>
        </p:scale>
        <p:origin x="105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9604174C-3FE5-9EEC-A5C5-09B93C32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>
            <a:extLst>
              <a:ext uri="{FF2B5EF4-FFF2-40B4-BE49-F238E27FC236}">
                <a16:creationId xmlns:a16="http://schemas.microsoft.com/office/drawing/2014/main" id="{161E0F82-196A-2DAB-B4A9-549FD71071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>
            <a:extLst>
              <a:ext uri="{FF2B5EF4-FFF2-40B4-BE49-F238E27FC236}">
                <a16:creationId xmlns:a16="http://schemas.microsoft.com/office/drawing/2014/main" id="{73ACBE5D-1A15-E1BF-11C8-7D9D7D8F4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05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azure-monitor/platform/agents-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docs.microsoft.com/azure/azure-monitor/log-query/log-query-overview" TargetMode="External"/><Relationship Id="rId4" Type="http://schemas.openxmlformats.org/officeDocument/2006/relationships/hyperlink" Target="https://docs.microsoft.com/azure/azure-monitor/learn/quick-create-workspa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cartoon character sitting at a table with a book and a pencil&#10;&#10;Description automatically generated">
            <a:extLst>
              <a:ext uri="{FF2B5EF4-FFF2-40B4-BE49-F238E27FC236}">
                <a16:creationId xmlns:a16="http://schemas.microsoft.com/office/drawing/2014/main" id="{2311DDFE-219C-1687-C6A5-EC2C8BD33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99" y="579521"/>
            <a:ext cx="1763629" cy="1763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21104" y="1505836"/>
            <a:ext cx="7463249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Determinar usos do Log Analytics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Criar um workspace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Consultar dados na análise de logs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Estruturar consultas do Log Analytics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421104" y="448525"/>
            <a:ext cx="816132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20B56B36-F10A-7DA8-EFCE-339EAD14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>
            <a:extLst>
              <a:ext uri="{FF2B5EF4-FFF2-40B4-BE49-F238E27FC236}">
                <a16:creationId xmlns:a16="http://schemas.microsoft.com/office/drawing/2014/main" id="{E2AE346A-ED1E-51E8-C88C-67F1A764777B}"/>
              </a:ext>
            </a:extLst>
          </p:cNvPr>
          <p:cNvSpPr txBox="1"/>
          <p:nvPr/>
        </p:nvSpPr>
        <p:spPr>
          <a:xfrm>
            <a:off x="421104" y="1489751"/>
            <a:ext cx="7146759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2400" b="0" i="0" strike="noStrike" cap="none" spc="0" baseline="0" dirty="0">
                <a:solidFill>
                  <a:srgbClr val="243A5E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Monitorar e fazer manutenção dos recursos do Azure (10–15%): monitorar recursos no Azure</a:t>
            </a: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161616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 Consultar e analisar logs no Azure Monitor</a:t>
            </a:r>
          </a:p>
        </p:txBody>
      </p:sp>
      <p:sp>
        <p:nvSpPr>
          <p:cNvPr id="268" name="Google Shape;268;g109ffa863cd_0_356">
            <a:extLst>
              <a:ext uri="{FF2B5EF4-FFF2-40B4-BE49-F238E27FC236}">
                <a16:creationId xmlns:a16="http://schemas.microsoft.com/office/drawing/2014/main" id="{AE50F88D-5095-7ACC-2C7C-EF842BC10CC0}"/>
              </a:ext>
            </a:extLst>
          </p:cNvPr>
          <p:cNvSpPr txBox="1"/>
          <p:nvPr/>
        </p:nvSpPr>
        <p:spPr>
          <a:xfrm>
            <a:off x="421104" y="448525"/>
            <a:ext cx="816132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93126-B103-3C82-B911-B8AE475BB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3260DE5C-9B12-22AB-2904-9EA314E0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3137" y="1293025"/>
            <a:ext cx="8123647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https://docs.microsoft.com/azure/azure-monitor/platform/agents-overview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https://docs.microsoft.com/azure/azure-monitor/learn/quick-create-workspace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https://docs.microsoft.com/azure/azure-monitor/log-query/log-query-overview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433137" y="448525"/>
            <a:ext cx="814928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8" ma:contentTypeDescription="Crie um novo documento." ma:contentTypeScope="" ma:versionID="4cf371f577491f71054aa39044ff238e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1521AA-3417-4136-A0F3-9435ABDF97E5}"/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197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Century Gothic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62</cp:revision>
  <dcterms:modified xsi:type="dcterms:W3CDTF">2024-02-19T05:33:57Z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