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4526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Análise de Casos de Dengue no Brasil (2023–2025)</a:t>
            </a:r>
            <a:endParaRPr b="1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429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</a:rPr>
              <a:t>Aluno: </a:t>
            </a:r>
            <a:r>
              <a:rPr lang="en-US">
                <a:solidFill>
                  <a:schemeClr val="dk1"/>
                </a:solidFill>
              </a:rPr>
              <a:t>Celso Muniz de Carvalho Neto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</a:rPr>
              <a:t>Matrícula: 202203866681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</a:rPr>
              <a:t>Professora: Simone Gama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</a:rPr>
              <a:t>Tópicos de Big Data - UNESA (2025.2)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457200" y="2851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Conclusões e Impacto Social</a:t>
            </a:r>
            <a:endParaRPr b="1"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 análise mostrou que 2024 foi o ano mais crítico para os casos de Dengue.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BigData permite identificar padrões e apoiar a prevenção.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As evidências podem ser usadas em campanhas de conscientização.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O trabalho contribui para destacar a relevância da ciência de dados na saúde pública.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Referências</a:t>
            </a:r>
            <a:endParaRPr b="1"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457200" y="2061575"/>
            <a:ext cx="8229600" cy="24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b="1" lang="en-US" sz="3200">
                <a:solidFill>
                  <a:schemeClr val="dk1"/>
                </a:solidFill>
              </a:rPr>
              <a:t>Dados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SINAN (Sistema de Informação de Agravos de Notificação).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b="1" lang="en-US" sz="3200">
                <a:solidFill>
                  <a:schemeClr val="dk1"/>
                </a:solidFill>
              </a:rPr>
              <a:t>Ferramentas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Python (Pandas, Matplotlib), Google Colab.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Tema do Trabalho</a:t>
            </a:r>
            <a:endParaRPr b="1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tema escolhido foi a análise de casos prováveis de Dengue no Brasil nos anos de 2023, 2024 e 2025.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Dengue representa um dos maiores desafios de saúde pública, impactando milhões de pessoas e exigindo políticas preventivas baseadas em dados.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Objetivos do Trabalho</a:t>
            </a:r>
            <a:endParaRPr b="1"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Analisar os casos de Dengue nos anos de 2023, 2024 e 2025.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Identificar tendências anuais e mensais.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Aplicar técnicas de Big Data e regressão linear.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Evidenciar a importância social da análise de dados em saúde pública.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Metodologia (Pipeline no Colab)</a:t>
            </a:r>
            <a:endParaRPr b="1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•</a:t>
            </a:r>
            <a:r>
              <a:rPr b="1" lang="en-US"/>
              <a:t> </a:t>
            </a:r>
            <a:r>
              <a:rPr b="1" lang="en-US" sz="3200">
                <a:solidFill>
                  <a:schemeClr val="dk1"/>
                </a:solidFill>
              </a:rPr>
              <a:t>Etapas do processamento:</a:t>
            </a:r>
            <a:endParaRPr b="1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Upload dos arquivos CSV (dados do SINAN).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Limpeza dos dados: remoção de linhas 'Total',   conversão numérica.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Transformação: reorganização por Ano e Mês.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Análises: totais anuais, mensais e frequências.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Visualizações: gráficos de linhas, barras e regressão linear.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1725000" y="513800"/>
            <a:ext cx="56940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400"/>
              <a:t>Evolução dos Casos de Dengue (2023–2025)</a:t>
            </a:r>
            <a:endParaRPr sz="1800"/>
          </a:p>
        </p:txBody>
      </p:sp>
      <p:pic>
        <p:nvPicPr>
          <p:cNvPr descr="Captura de tela 2025-08-27 193202.png"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450" y="1611105"/>
            <a:ext cx="7315200" cy="5317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2035900" y="327100"/>
            <a:ext cx="5156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400"/>
              <a:t>Distribuição de Frequência (%) por Ano</a:t>
            </a:r>
            <a:endParaRPr b="1" sz="4400">
              <a:solidFill>
                <a:schemeClr val="dk1"/>
              </a:solidFill>
            </a:endParaRPr>
          </a:p>
        </p:txBody>
      </p:sp>
      <p:pic>
        <p:nvPicPr>
          <p:cNvPr descr="Captura de tela 2025-08-27 193151.png"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938" y="1736925"/>
            <a:ext cx="7896125" cy="50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1954650" y="314575"/>
            <a:ext cx="52347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400"/>
              <a:t>Casos de Dengue por Mês (2023–2025)</a:t>
            </a:r>
            <a:endParaRPr/>
          </a:p>
        </p:txBody>
      </p:sp>
      <p:pic>
        <p:nvPicPr>
          <p:cNvPr descr="Captura de tela 2025-08-27 193145.png" id="121" name="Google Shape;1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887" y="1698600"/>
            <a:ext cx="8590225" cy="49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1453350" y="438250"/>
            <a:ext cx="62373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400"/>
              <a:t>Distribuição Mensal de Frequência (%) – 2025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1800"/>
          </a:p>
        </p:txBody>
      </p:sp>
      <p:pic>
        <p:nvPicPr>
          <p:cNvPr descr="Captura de tela 2025-08-27 193131.png" id="127" name="Google Shape;1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125" y="1719750"/>
            <a:ext cx="8649151" cy="475024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457200" y="182880"/>
            <a:ext cx="822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83900" y="3"/>
            <a:ext cx="86028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Discussão dos Resultados</a:t>
            </a:r>
            <a:endParaRPr b="1"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293625" y="1373701"/>
            <a:ext cx="8393100" cy="4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O ano de 2024 concentrou o maior número de casos, com pico nos meses de março e abril.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Em 2025 houve redução relativa, mas a concentração inicial do ano permaneceu.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 sazonalidade observada reforça a necessidade de políticas de combate antes do verão.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 regressão linear mostra tendência de crescimento que merece atenção.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