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1" r:id="rId8"/>
    <p:sldId id="262" r:id="rId9"/>
  </p:sldIdLst>
  <p:sldSz cx="12192000" cy="6858000"/>
  <p:notesSz cx="6858000" cy="9144000"/>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7" d="100"/>
          <a:sy n="97" d="100"/>
        </p:scale>
        <p:origin x="111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EA757B-0C81-4575-BDEC-E2528EF44B7E}" type="doc">
      <dgm:prSet loTypeId="urn:microsoft.com/office/officeart/2005/8/layout/hProcess7" loCatId="process" qsTypeId="urn:microsoft.com/office/officeart/2005/8/quickstyle/simple1" qsCatId="simple" csTypeId="urn:microsoft.com/office/officeart/2005/8/colors/accent3_5" csCatId="accent3" phldr="1"/>
      <dgm:spPr/>
      <dgm:t>
        <a:bodyPr/>
        <a:lstStyle/>
        <a:p>
          <a:endParaRPr lang="es-SV"/>
        </a:p>
      </dgm:t>
    </dgm:pt>
    <dgm:pt modelId="{1E6B3C21-D192-4957-A21E-E1FDFD97A89E}">
      <dgm:prSet phldrT="[Texto]"/>
      <dgm:spPr/>
      <dgm:t>
        <a:bodyPr/>
        <a:lstStyle/>
        <a:p>
          <a:r>
            <a:rPr lang="es-SV" dirty="0" err="1"/>
            <a:t>TR_StarProcess</a:t>
          </a:r>
          <a:endParaRPr lang="es-SV" dirty="0"/>
        </a:p>
      </dgm:t>
    </dgm:pt>
    <dgm:pt modelId="{F217A7E6-2E6D-4D57-99D9-E4354D989F0B}" type="parTrans" cxnId="{529D5CE2-AB49-4F67-89DB-543272E6C6AF}">
      <dgm:prSet/>
      <dgm:spPr/>
      <dgm:t>
        <a:bodyPr/>
        <a:lstStyle/>
        <a:p>
          <a:endParaRPr lang="es-SV"/>
        </a:p>
      </dgm:t>
    </dgm:pt>
    <dgm:pt modelId="{05B00974-47A4-4925-8837-88FB774F36A2}" type="sibTrans" cxnId="{529D5CE2-AB49-4F67-89DB-543272E6C6AF}">
      <dgm:prSet/>
      <dgm:spPr/>
      <dgm:t>
        <a:bodyPr/>
        <a:lstStyle/>
        <a:p>
          <a:endParaRPr lang="es-SV"/>
        </a:p>
      </dgm:t>
    </dgm:pt>
    <dgm:pt modelId="{DE409958-6799-4631-9BCB-07F14BF08546}">
      <dgm:prSet phldrT="[Texto]"/>
      <dgm:spPr/>
      <dgm:t>
        <a:bodyPr/>
        <a:lstStyle/>
        <a:p>
          <a:r>
            <a:rPr lang="es-SV" dirty="0"/>
            <a:t>Registra cada ejecución en la tabla de procesos y registra Fecha/hora de Inicio y resultado del proceso.</a:t>
          </a:r>
        </a:p>
      </dgm:t>
    </dgm:pt>
    <dgm:pt modelId="{061D8A08-4FF9-4A41-8F75-5D5A5A229AEA}" type="parTrans" cxnId="{5927B381-A672-410A-8F36-441E503B983F}">
      <dgm:prSet/>
      <dgm:spPr/>
      <dgm:t>
        <a:bodyPr/>
        <a:lstStyle/>
        <a:p>
          <a:endParaRPr lang="es-SV"/>
        </a:p>
      </dgm:t>
    </dgm:pt>
    <dgm:pt modelId="{14C08177-7F2B-442D-9BFD-E1A2EDDECDAF}" type="sibTrans" cxnId="{5927B381-A672-410A-8F36-441E503B983F}">
      <dgm:prSet/>
      <dgm:spPr/>
      <dgm:t>
        <a:bodyPr/>
        <a:lstStyle/>
        <a:p>
          <a:endParaRPr lang="es-SV"/>
        </a:p>
      </dgm:t>
    </dgm:pt>
    <dgm:pt modelId="{98F3ADA5-5A00-4A94-8C68-2D666681C381}">
      <dgm:prSet phldrT="[Texto]"/>
      <dgm:spPr/>
      <dgm:t>
        <a:bodyPr/>
        <a:lstStyle/>
        <a:p>
          <a:r>
            <a:rPr lang="es-SV" dirty="0" err="1"/>
            <a:t>TR_DeleteRecords</a:t>
          </a:r>
          <a:endParaRPr lang="es-SV" dirty="0"/>
        </a:p>
      </dgm:t>
    </dgm:pt>
    <dgm:pt modelId="{AF3D8343-FC6D-4203-8C1D-A26711C5CEE3}" type="parTrans" cxnId="{5A396827-56E6-452D-9964-B473472E0675}">
      <dgm:prSet/>
      <dgm:spPr/>
      <dgm:t>
        <a:bodyPr/>
        <a:lstStyle/>
        <a:p>
          <a:endParaRPr lang="es-SV"/>
        </a:p>
      </dgm:t>
    </dgm:pt>
    <dgm:pt modelId="{16BA2137-423B-4172-87DE-2D4AD3B53847}" type="sibTrans" cxnId="{5A396827-56E6-452D-9964-B473472E0675}">
      <dgm:prSet/>
      <dgm:spPr/>
      <dgm:t>
        <a:bodyPr/>
        <a:lstStyle/>
        <a:p>
          <a:endParaRPr lang="es-SV"/>
        </a:p>
      </dgm:t>
    </dgm:pt>
    <dgm:pt modelId="{AB24B032-C7D0-4382-9E32-C7302BF4218C}">
      <dgm:prSet phldrT="[Texto]"/>
      <dgm:spPr/>
      <dgm:t>
        <a:bodyPr/>
        <a:lstStyle/>
        <a:p>
          <a:r>
            <a:rPr lang="es-SV" dirty="0"/>
            <a:t>Realiza la limpieza de datos de la BD. Si a un </a:t>
          </a:r>
          <a:r>
            <a:rPr lang="es-SV" dirty="0" err="1"/>
            <a:t>Pokemon</a:t>
          </a:r>
          <a:r>
            <a:rPr lang="es-SV" dirty="0"/>
            <a:t> se le asigna Estado Inactivo o es eliminado de la Tabla, Elimina, la información, movimientos y habilidades del </a:t>
          </a:r>
          <a:r>
            <a:rPr lang="es-SV" dirty="0" err="1"/>
            <a:t>Pokemon</a:t>
          </a:r>
          <a:r>
            <a:rPr lang="es-SV" dirty="0"/>
            <a:t>.</a:t>
          </a:r>
        </a:p>
      </dgm:t>
    </dgm:pt>
    <dgm:pt modelId="{E998412C-A324-40F0-8C47-90348176A0AF}" type="parTrans" cxnId="{2D5BEF7E-F53B-40FD-8B17-0F6B66BAEC74}">
      <dgm:prSet/>
      <dgm:spPr/>
      <dgm:t>
        <a:bodyPr/>
        <a:lstStyle/>
        <a:p>
          <a:endParaRPr lang="es-SV"/>
        </a:p>
      </dgm:t>
    </dgm:pt>
    <dgm:pt modelId="{14D276F6-B618-4D22-B65B-2D58C1A03563}" type="sibTrans" cxnId="{2D5BEF7E-F53B-40FD-8B17-0F6B66BAEC74}">
      <dgm:prSet/>
      <dgm:spPr/>
      <dgm:t>
        <a:bodyPr/>
        <a:lstStyle/>
        <a:p>
          <a:endParaRPr lang="es-SV"/>
        </a:p>
      </dgm:t>
    </dgm:pt>
    <dgm:pt modelId="{6318C924-5C27-4C12-9EB6-C41FD2E88492}">
      <dgm:prSet phldrT="[Texto]"/>
      <dgm:spPr/>
      <dgm:t>
        <a:bodyPr/>
        <a:lstStyle/>
        <a:p>
          <a:r>
            <a:rPr lang="es-SV" dirty="0" err="1"/>
            <a:t>TR_ProcessInfo</a:t>
          </a:r>
          <a:endParaRPr lang="es-SV" dirty="0"/>
        </a:p>
      </dgm:t>
    </dgm:pt>
    <dgm:pt modelId="{492E3866-2E45-4F85-89AA-48F7419CCB1F}" type="parTrans" cxnId="{C7167168-E079-4CC8-A628-128F5AF146DC}">
      <dgm:prSet/>
      <dgm:spPr/>
      <dgm:t>
        <a:bodyPr/>
        <a:lstStyle/>
        <a:p>
          <a:endParaRPr lang="es-SV"/>
        </a:p>
      </dgm:t>
    </dgm:pt>
    <dgm:pt modelId="{CBBF4621-E09C-4F08-AE5F-00212E10E5E0}" type="sibTrans" cxnId="{C7167168-E079-4CC8-A628-128F5AF146DC}">
      <dgm:prSet/>
      <dgm:spPr/>
      <dgm:t>
        <a:bodyPr/>
        <a:lstStyle/>
        <a:p>
          <a:endParaRPr lang="es-SV"/>
        </a:p>
      </dgm:t>
    </dgm:pt>
    <dgm:pt modelId="{02B4F507-1152-43E2-8B7F-0A6B99822145}">
      <dgm:prSet phldrT="[Texto]"/>
      <dgm:spPr/>
      <dgm:t>
        <a:bodyPr/>
        <a:lstStyle/>
        <a:p>
          <a:pPr>
            <a:buFont typeface="Arial" panose="020B0604020202020204" pitchFamily="34" charset="0"/>
            <a:buChar char="•"/>
          </a:pPr>
          <a:r>
            <a:rPr lang="es-SV" dirty="0"/>
            <a:t>Se encarga de identificar los </a:t>
          </a:r>
          <a:r>
            <a:rPr lang="es-SV" dirty="0" err="1"/>
            <a:t>Pokemons</a:t>
          </a:r>
          <a:r>
            <a:rPr lang="es-SV" dirty="0"/>
            <a:t> que deberán ser consultados al servicio.</a:t>
          </a:r>
        </a:p>
      </dgm:t>
    </dgm:pt>
    <dgm:pt modelId="{42C80AC8-6A5A-4813-9956-6B5B67643E29}" type="parTrans" cxnId="{442CFE19-096A-48A9-B89E-A2F95411C477}">
      <dgm:prSet/>
      <dgm:spPr/>
      <dgm:t>
        <a:bodyPr/>
        <a:lstStyle/>
        <a:p>
          <a:endParaRPr lang="es-SV"/>
        </a:p>
      </dgm:t>
    </dgm:pt>
    <dgm:pt modelId="{D4DC77EA-7592-466E-84B4-A01308B77ACE}" type="sibTrans" cxnId="{442CFE19-096A-48A9-B89E-A2F95411C477}">
      <dgm:prSet/>
      <dgm:spPr/>
      <dgm:t>
        <a:bodyPr/>
        <a:lstStyle/>
        <a:p>
          <a:endParaRPr lang="es-SV"/>
        </a:p>
      </dgm:t>
    </dgm:pt>
    <dgm:pt modelId="{96A8CA27-2618-460B-A45C-67DEB404605E}">
      <dgm:prSet phldrT="[Texto]"/>
      <dgm:spPr/>
      <dgm:t>
        <a:bodyPr/>
        <a:lstStyle/>
        <a:p>
          <a:r>
            <a:rPr lang="es-SV" dirty="0" err="1"/>
            <a:t>TR_EndProcess</a:t>
          </a:r>
          <a:endParaRPr lang="es-SV" dirty="0"/>
        </a:p>
      </dgm:t>
    </dgm:pt>
    <dgm:pt modelId="{739A1D67-4F8F-4450-AEF4-92FEB835535A}" type="parTrans" cxnId="{0E3F8FD9-24F1-466F-AFAA-6D76E5743BF3}">
      <dgm:prSet/>
      <dgm:spPr/>
      <dgm:t>
        <a:bodyPr/>
        <a:lstStyle/>
        <a:p>
          <a:endParaRPr lang="es-SV"/>
        </a:p>
      </dgm:t>
    </dgm:pt>
    <dgm:pt modelId="{809AF6E7-7979-434E-8B05-1960809EACE3}" type="sibTrans" cxnId="{0E3F8FD9-24F1-466F-AFAA-6D76E5743BF3}">
      <dgm:prSet/>
      <dgm:spPr/>
      <dgm:t>
        <a:bodyPr/>
        <a:lstStyle/>
        <a:p>
          <a:endParaRPr lang="es-SV"/>
        </a:p>
      </dgm:t>
    </dgm:pt>
    <dgm:pt modelId="{0712A027-2484-45F6-9653-63D97A0F8517}">
      <dgm:prSet phldrT="[Texto]"/>
      <dgm:spPr/>
      <dgm:t>
        <a:bodyPr/>
        <a:lstStyle/>
        <a:p>
          <a:pPr>
            <a:buFont typeface="Arial" panose="020B0604020202020204" pitchFamily="34" charset="0"/>
            <a:buChar char="•"/>
          </a:pPr>
          <a:r>
            <a:rPr lang="es-SV" dirty="0"/>
            <a:t>Se consume el servicio y se interpreta el </a:t>
          </a:r>
          <a:r>
            <a:rPr lang="es-SV" dirty="0" err="1"/>
            <a:t>Json</a:t>
          </a:r>
          <a:r>
            <a:rPr lang="es-SV" dirty="0"/>
            <a:t> de resultado.</a:t>
          </a:r>
        </a:p>
      </dgm:t>
    </dgm:pt>
    <dgm:pt modelId="{814BDB7F-CE96-4B5A-B6A6-EFB26398262A}" type="parTrans" cxnId="{1785A47D-C5FE-4BFD-A9F2-EEA03CFD7374}">
      <dgm:prSet/>
      <dgm:spPr/>
      <dgm:t>
        <a:bodyPr/>
        <a:lstStyle/>
        <a:p>
          <a:endParaRPr lang="es-SV"/>
        </a:p>
      </dgm:t>
    </dgm:pt>
    <dgm:pt modelId="{9612897E-0961-4178-B787-7AC75B590626}" type="sibTrans" cxnId="{1785A47D-C5FE-4BFD-A9F2-EEA03CFD7374}">
      <dgm:prSet/>
      <dgm:spPr/>
      <dgm:t>
        <a:bodyPr/>
        <a:lstStyle/>
        <a:p>
          <a:endParaRPr lang="es-SV"/>
        </a:p>
      </dgm:t>
    </dgm:pt>
    <dgm:pt modelId="{DDA1C868-2A9B-4578-8526-0E0F8BA5F679}">
      <dgm:prSet phldrT="[Texto]"/>
      <dgm:spPr/>
      <dgm:t>
        <a:bodyPr/>
        <a:lstStyle/>
        <a:p>
          <a:pPr>
            <a:buFont typeface="Arial" panose="020B0604020202020204" pitchFamily="34" charset="0"/>
            <a:buChar char="•"/>
          </a:pPr>
          <a:r>
            <a:rPr lang="es-SV" dirty="0"/>
            <a:t>Se carga los datos a las tablas en la base de datos.</a:t>
          </a:r>
        </a:p>
      </dgm:t>
    </dgm:pt>
    <dgm:pt modelId="{5917D9B4-4FE0-43F3-902F-1CBB24541F65}" type="parTrans" cxnId="{0CAD189D-CAB9-4C1C-B7BE-363E8F3E2CA5}">
      <dgm:prSet/>
      <dgm:spPr/>
      <dgm:t>
        <a:bodyPr/>
        <a:lstStyle/>
        <a:p>
          <a:endParaRPr lang="es-SV"/>
        </a:p>
      </dgm:t>
    </dgm:pt>
    <dgm:pt modelId="{211E9640-38B9-4086-8C98-ABB1594673C9}" type="sibTrans" cxnId="{0CAD189D-CAB9-4C1C-B7BE-363E8F3E2CA5}">
      <dgm:prSet/>
      <dgm:spPr/>
      <dgm:t>
        <a:bodyPr/>
        <a:lstStyle/>
        <a:p>
          <a:endParaRPr lang="es-SV"/>
        </a:p>
      </dgm:t>
    </dgm:pt>
    <dgm:pt modelId="{CCCA5B8F-9759-4737-A46C-BA260CAAB69A}">
      <dgm:prSet phldrT="[Texto]"/>
      <dgm:spPr/>
      <dgm:t>
        <a:bodyPr/>
        <a:lstStyle/>
        <a:p>
          <a:r>
            <a:rPr lang="es-SV" dirty="0"/>
            <a:t>Actualiza el proceso con la Fecha/Hora Fin y actualiza el estado a </a:t>
          </a:r>
          <a:r>
            <a:rPr lang="es-SV" dirty="0" err="1"/>
            <a:t>Sucess</a:t>
          </a:r>
          <a:endParaRPr lang="es-SV" dirty="0"/>
        </a:p>
      </dgm:t>
    </dgm:pt>
    <dgm:pt modelId="{01EC2F77-9DE9-4522-AC67-69B7D32033A2}" type="parTrans" cxnId="{9AAB7DA4-86AF-4856-80FD-E025103B4581}">
      <dgm:prSet/>
      <dgm:spPr/>
      <dgm:t>
        <a:bodyPr/>
        <a:lstStyle/>
        <a:p>
          <a:endParaRPr lang="es-SV"/>
        </a:p>
      </dgm:t>
    </dgm:pt>
    <dgm:pt modelId="{7BCF333A-E363-44A5-B04B-8BDD56597D0B}" type="sibTrans" cxnId="{9AAB7DA4-86AF-4856-80FD-E025103B4581}">
      <dgm:prSet/>
      <dgm:spPr/>
      <dgm:t>
        <a:bodyPr/>
        <a:lstStyle/>
        <a:p>
          <a:endParaRPr lang="es-SV"/>
        </a:p>
      </dgm:t>
    </dgm:pt>
    <dgm:pt modelId="{C241AF4F-A98F-4BB1-8646-2E7AF9309EC0}" type="pres">
      <dgm:prSet presAssocID="{F3EA757B-0C81-4575-BDEC-E2528EF44B7E}" presName="Name0" presStyleCnt="0">
        <dgm:presLayoutVars>
          <dgm:dir/>
          <dgm:animLvl val="lvl"/>
          <dgm:resizeHandles val="exact"/>
        </dgm:presLayoutVars>
      </dgm:prSet>
      <dgm:spPr/>
    </dgm:pt>
    <dgm:pt modelId="{11F3F82E-CB73-4F77-BCCD-476F2089AA51}" type="pres">
      <dgm:prSet presAssocID="{1E6B3C21-D192-4957-A21E-E1FDFD97A89E}" presName="compositeNode" presStyleCnt="0">
        <dgm:presLayoutVars>
          <dgm:bulletEnabled val="1"/>
        </dgm:presLayoutVars>
      </dgm:prSet>
      <dgm:spPr/>
    </dgm:pt>
    <dgm:pt modelId="{32073A72-AA19-45B6-8153-E87C93FFE09D}" type="pres">
      <dgm:prSet presAssocID="{1E6B3C21-D192-4957-A21E-E1FDFD97A89E}" presName="bgRect" presStyleLbl="node1" presStyleIdx="0" presStyleCnt="4"/>
      <dgm:spPr/>
    </dgm:pt>
    <dgm:pt modelId="{A2EC1844-96A0-42E4-9BE8-0355677A85A6}" type="pres">
      <dgm:prSet presAssocID="{1E6B3C21-D192-4957-A21E-E1FDFD97A89E}" presName="parentNode" presStyleLbl="node1" presStyleIdx="0" presStyleCnt="4">
        <dgm:presLayoutVars>
          <dgm:chMax val="0"/>
          <dgm:bulletEnabled val="1"/>
        </dgm:presLayoutVars>
      </dgm:prSet>
      <dgm:spPr/>
    </dgm:pt>
    <dgm:pt modelId="{1882028D-472B-4054-80CC-8CD43EE3B5B2}" type="pres">
      <dgm:prSet presAssocID="{1E6B3C21-D192-4957-A21E-E1FDFD97A89E}" presName="childNode" presStyleLbl="node1" presStyleIdx="0" presStyleCnt="4">
        <dgm:presLayoutVars>
          <dgm:bulletEnabled val="1"/>
        </dgm:presLayoutVars>
      </dgm:prSet>
      <dgm:spPr/>
    </dgm:pt>
    <dgm:pt modelId="{B7B864D2-785D-49F2-94E2-8A0AB0004FBF}" type="pres">
      <dgm:prSet presAssocID="{05B00974-47A4-4925-8837-88FB774F36A2}" presName="hSp" presStyleCnt="0"/>
      <dgm:spPr/>
    </dgm:pt>
    <dgm:pt modelId="{6534EA3D-0C60-4BB5-9153-51B67601D0B7}" type="pres">
      <dgm:prSet presAssocID="{05B00974-47A4-4925-8837-88FB774F36A2}" presName="vProcSp" presStyleCnt="0"/>
      <dgm:spPr/>
    </dgm:pt>
    <dgm:pt modelId="{30ED3F7B-3E4D-44E1-9930-567B159E2DA2}" type="pres">
      <dgm:prSet presAssocID="{05B00974-47A4-4925-8837-88FB774F36A2}" presName="vSp1" presStyleCnt="0"/>
      <dgm:spPr/>
    </dgm:pt>
    <dgm:pt modelId="{B1A31233-C8E5-4508-82FF-682459A1CF41}" type="pres">
      <dgm:prSet presAssocID="{05B00974-47A4-4925-8837-88FB774F36A2}" presName="simulatedConn" presStyleLbl="solidFgAcc1" presStyleIdx="0" presStyleCnt="3"/>
      <dgm:spPr/>
    </dgm:pt>
    <dgm:pt modelId="{5FE63A55-D048-46C1-B4B6-1C7E918FE362}" type="pres">
      <dgm:prSet presAssocID="{05B00974-47A4-4925-8837-88FB774F36A2}" presName="vSp2" presStyleCnt="0"/>
      <dgm:spPr/>
    </dgm:pt>
    <dgm:pt modelId="{9FA3CAEF-858F-45B8-9D8A-D88B604B3E2B}" type="pres">
      <dgm:prSet presAssocID="{05B00974-47A4-4925-8837-88FB774F36A2}" presName="sibTrans" presStyleCnt="0"/>
      <dgm:spPr/>
    </dgm:pt>
    <dgm:pt modelId="{436892D4-7716-4CCB-9F11-300AD5D2BB80}" type="pres">
      <dgm:prSet presAssocID="{98F3ADA5-5A00-4A94-8C68-2D666681C381}" presName="compositeNode" presStyleCnt="0">
        <dgm:presLayoutVars>
          <dgm:bulletEnabled val="1"/>
        </dgm:presLayoutVars>
      </dgm:prSet>
      <dgm:spPr/>
    </dgm:pt>
    <dgm:pt modelId="{A95CFD9A-D963-4092-AA77-2CC52D93C60D}" type="pres">
      <dgm:prSet presAssocID="{98F3ADA5-5A00-4A94-8C68-2D666681C381}" presName="bgRect" presStyleLbl="node1" presStyleIdx="1" presStyleCnt="4"/>
      <dgm:spPr/>
    </dgm:pt>
    <dgm:pt modelId="{2D14F489-C19B-484B-9885-8B53B3400734}" type="pres">
      <dgm:prSet presAssocID="{98F3ADA5-5A00-4A94-8C68-2D666681C381}" presName="parentNode" presStyleLbl="node1" presStyleIdx="1" presStyleCnt="4">
        <dgm:presLayoutVars>
          <dgm:chMax val="0"/>
          <dgm:bulletEnabled val="1"/>
        </dgm:presLayoutVars>
      </dgm:prSet>
      <dgm:spPr/>
    </dgm:pt>
    <dgm:pt modelId="{E4AF3251-8E4C-4014-A2BA-B54D48CC0C70}" type="pres">
      <dgm:prSet presAssocID="{98F3ADA5-5A00-4A94-8C68-2D666681C381}" presName="childNode" presStyleLbl="node1" presStyleIdx="1" presStyleCnt="4">
        <dgm:presLayoutVars>
          <dgm:bulletEnabled val="1"/>
        </dgm:presLayoutVars>
      </dgm:prSet>
      <dgm:spPr/>
    </dgm:pt>
    <dgm:pt modelId="{902AF78D-6099-434D-9860-12312395080A}" type="pres">
      <dgm:prSet presAssocID="{16BA2137-423B-4172-87DE-2D4AD3B53847}" presName="hSp" presStyleCnt="0"/>
      <dgm:spPr/>
    </dgm:pt>
    <dgm:pt modelId="{4D804FBE-30CE-42FE-B198-F2BE14A538B1}" type="pres">
      <dgm:prSet presAssocID="{16BA2137-423B-4172-87DE-2D4AD3B53847}" presName="vProcSp" presStyleCnt="0"/>
      <dgm:spPr/>
    </dgm:pt>
    <dgm:pt modelId="{0F392080-5AB9-4628-AD64-10044AF1ED1C}" type="pres">
      <dgm:prSet presAssocID="{16BA2137-423B-4172-87DE-2D4AD3B53847}" presName="vSp1" presStyleCnt="0"/>
      <dgm:spPr/>
    </dgm:pt>
    <dgm:pt modelId="{8DB86D90-1454-421B-B00B-C5782D55A508}" type="pres">
      <dgm:prSet presAssocID="{16BA2137-423B-4172-87DE-2D4AD3B53847}" presName="simulatedConn" presStyleLbl="solidFgAcc1" presStyleIdx="1" presStyleCnt="3"/>
      <dgm:spPr/>
    </dgm:pt>
    <dgm:pt modelId="{E0FBE789-3F12-4974-8B0C-27DF04E5F595}" type="pres">
      <dgm:prSet presAssocID="{16BA2137-423B-4172-87DE-2D4AD3B53847}" presName="vSp2" presStyleCnt="0"/>
      <dgm:spPr/>
    </dgm:pt>
    <dgm:pt modelId="{6112D11C-9B5B-48D1-B461-AF09EBB17889}" type="pres">
      <dgm:prSet presAssocID="{16BA2137-423B-4172-87DE-2D4AD3B53847}" presName="sibTrans" presStyleCnt="0"/>
      <dgm:spPr/>
    </dgm:pt>
    <dgm:pt modelId="{6D04B5BA-4B8D-4D65-9732-4B0E9D25469F}" type="pres">
      <dgm:prSet presAssocID="{6318C924-5C27-4C12-9EB6-C41FD2E88492}" presName="compositeNode" presStyleCnt="0">
        <dgm:presLayoutVars>
          <dgm:bulletEnabled val="1"/>
        </dgm:presLayoutVars>
      </dgm:prSet>
      <dgm:spPr/>
    </dgm:pt>
    <dgm:pt modelId="{B768F682-C628-453C-B458-73EF06869315}" type="pres">
      <dgm:prSet presAssocID="{6318C924-5C27-4C12-9EB6-C41FD2E88492}" presName="bgRect" presStyleLbl="node1" presStyleIdx="2" presStyleCnt="4"/>
      <dgm:spPr/>
    </dgm:pt>
    <dgm:pt modelId="{FFB5004D-DB9C-45D1-B85B-095ED108B1D9}" type="pres">
      <dgm:prSet presAssocID="{6318C924-5C27-4C12-9EB6-C41FD2E88492}" presName="parentNode" presStyleLbl="node1" presStyleIdx="2" presStyleCnt="4">
        <dgm:presLayoutVars>
          <dgm:chMax val="0"/>
          <dgm:bulletEnabled val="1"/>
        </dgm:presLayoutVars>
      </dgm:prSet>
      <dgm:spPr/>
    </dgm:pt>
    <dgm:pt modelId="{3EDC207B-3E77-4560-90C0-C2CB65153408}" type="pres">
      <dgm:prSet presAssocID="{6318C924-5C27-4C12-9EB6-C41FD2E88492}" presName="childNode" presStyleLbl="node1" presStyleIdx="2" presStyleCnt="4">
        <dgm:presLayoutVars>
          <dgm:bulletEnabled val="1"/>
        </dgm:presLayoutVars>
      </dgm:prSet>
      <dgm:spPr/>
    </dgm:pt>
    <dgm:pt modelId="{B9D5E237-9EA6-46A4-8322-7940DF7F571E}" type="pres">
      <dgm:prSet presAssocID="{CBBF4621-E09C-4F08-AE5F-00212E10E5E0}" presName="hSp" presStyleCnt="0"/>
      <dgm:spPr/>
    </dgm:pt>
    <dgm:pt modelId="{225231E7-6B23-4E91-B8EB-3B72E71FA097}" type="pres">
      <dgm:prSet presAssocID="{CBBF4621-E09C-4F08-AE5F-00212E10E5E0}" presName="vProcSp" presStyleCnt="0"/>
      <dgm:spPr/>
    </dgm:pt>
    <dgm:pt modelId="{BD88F120-E243-41E0-9587-A81D6CA5FCED}" type="pres">
      <dgm:prSet presAssocID="{CBBF4621-E09C-4F08-AE5F-00212E10E5E0}" presName="vSp1" presStyleCnt="0"/>
      <dgm:spPr/>
    </dgm:pt>
    <dgm:pt modelId="{A67DFD10-0BC2-4861-BAB3-E08486866176}" type="pres">
      <dgm:prSet presAssocID="{CBBF4621-E09C-4F08-AE5F-00212E10E5E0}" presName="simulatedConn" presStyleLbl="solidFgAcc1" presStyleIdx="2" presStyleCnt="3"/>
      <dgm:spPr/>
    </dgm:pt>
    <dgm:pt modelId="{A2874B98-07C8-4FD7-A489-D178097978AC}" type="pres">
      <dgm:prSet presAssocID="{CBBF4621-E09C-4F08-AE5F-00212E10E5E0}" presName="vSp2" presStyleCnt="0"/>
      <dgm:spPr/>
    </dgm:pt>
    <dgm:pt modelId="{D6F8BF3D-0918-4366-9A8F-C5C4AFD80CF1}" type="pres">
      <dgm:prSet presAssocID="{CBBF4621-E09C-4F08-AE5F-00212E10E5E0}" presName="sibTrans" presStyleCnt="0"/>
      <dgm:spPr/>
    </dgm:pt>
    <dgm:pt modelId="{9DD03072-9695-4074-9547-205640486A82}" type="pres">
      <dgm:prSet presAssocID="{96A8CA27-2618-460B-A45C-67DEB404605E}" presName="compositeNode" presStyleCnt="0">
        <dgm:presLayoutVars>
          <dgm:bulletEnabled val="1"/>
        </dgm:presLayoutVars>
      </dgm:prSet>
      <dgm:spPr/>
    </dgm:pt>
    <dgm:pt modelId="{A3892CA4-14B9-4233-9C19-760DF7CABEFA}" type="pres">
      <dgm:prSet presAssocID="{96A8CA27-2618-460B-A45C-67DEB404605E}" presName="bgRect" presStyleLbl="node1" presStyleIdx="3" presStyleCnt="4"/>
      <dgm:spPr/>
    </dgm:pt>
    <dgm:pt modelId="{4F5FC225-4AAB-4548-8685-B899FDD5EE23}" type="pres">
      <dgm:prSet presAssocID="{96A8CA27-2618-460B-A45C-67DEB404605E}" presName="parentNode" presStyleLbl="node1" presStyleIdx="3" presStyleCnt="4">
        <dgm:presLayoutVars>
          <dgm:chMax val="0"/>
          <dgm:bulletEnabled val="1"/>
        </dgm:presLayoutVars>
      </dgm:prSet>
      <dgm:spPr/>
    </dgm:pt>
    <dgm:pt modelId="{410C2210-842B-4FF3-B415-D5770B4C459D}" type="pres">
      <dgm:prSet presAssocID="{96A8CA27-2618-460B-A45C-67DEB404605E}" presName="childNode" presStyleLbl="node1" presStyleIdx="3" presStyleCnt="4">
        <dgm:presLayoutVars>
          <dgm:bulletEnabled val="1"/>
        </dgm:presLayoutVars>
      </dgm:prSet>
      <dgm:spPr/>
    </dgm:pt>
  </dgm:ptLst>
  <dgm:cxnLst>
    <dgm:cxn modelId="{EE302C03-6A79-4B92-8020-5145DAA504FA}" type="presOf" srcId="{AB24B032-C7D0-4382-9E32-C7302BF4218C}" destId="{E4AF3251-8E4C-4014-A2BA-B54D48CC0C70}" srcOrd="0" destOrd="0" presId="urn:microsoft.com/office/officeart/2005/8/layout/hProcess7"/>
    <dgm:cxn modelId="{14B95304-85AD-4FC1-8975-A95AFCA7A8E0}" type="presOf" srcId="{98F3ADA5-5A00-4A94-8C68-2D666681C381}" destId="{A95CFD9A-D963-4092-AA77-2CC52D93C60D}" srcOrd="0" destOrd="0" presId="urn:microsoft.com/office/officeart/2005/8/layout/hProcess7"/>
    <dgm:cxn modelId="{71FAEA09-89AA-41B3-B2CC-3AA9B66AEE0E}" type="presOf" srcId="{CCCA5B8F-9759-4737-A46C-BA260CAAB69A}" destId="{410C2210-842B-4FF3-B415-D5770B4C459D}" srcOrd="0" destOrd="0" presId="urn:microsoft.com/office/officeart/2005/8/layout/hProcess7"/>
    <dgm:cxn modelId="{442CFE19-096A-48A9-B89E-A2F95411C477}" srcId="{6318C924-5C27-4C12-9EB6-C41FD2E88492}" destId="{02B4F507-1152-43E2-8B7F-0A6B99822145}" srcOrd="0" destOrd="0" parTransId="{42C80AC8-6A5A-4813-9956-6B5B67643E29}" sibTransId="{D4DC77EA-7592-466E-84B4-A01308B77ACE}"/>
    <dgm:cxn modelId="{5A396827-56E6-452D-9964-B473472E0675}" srcId="{F3EA757B-0C81-4575-BDEC-E2528EF44B7E}" destId="{98F3ADA5-5A00-4A94-8C68-2D666681C381}" srcOrd="1" destOrd="0" parTransId="{AF3D8343-FC6D-4203-8C1D-A26711C5CEE3}" sibTransId="{16BA2137-423B-4172-87DE-2D4AD3B53847}"/>
    <dgm:cxn modelId="{2FF01745-1923-4BA8-B422-7C65ED20DC07}" type="presOf" srcId="{1E6B3C21-D192-4957-A21E-E1FDFD97A89E}" destId="{A2EC1844-96A0-42E4-9BE8-0355677A85A6}" srcOrd="1" destOrd="0" presId="urn:microsoft.com/office/officeart/2005/8/layout/hProcess7"/>
    <dgm:cxn modelId="{C6302767-A7CE-4E79-BF18-FBB9AF183B3F}" type="presOf" srcId="{1E6B3C21-D192-4957-A21E-E1FDFD97A89E}" destId="{32073A72-AA19-45B6-8153-E87C93FFE09D}" srcOrd="0" destOrd="0" presId="urn:microsoft.com/office/officeart/2005/8/layout/hProcess7"/>
    <dgm:cxn modelId="{C7167168-E079-4CC8-A628-128F5AF146DC}" srcId="{F3EA757B-0C81-4575-BDEC-E2528EF44B7E}" destId="{6318C924-5C27-4C12-9EB6-C41FD2E88492}" srcOrd="2" destOrd="0" parTransId="{492E3866-2E45-4F85-89AA-48F7419CCB1F}" sibTransId="{CBBF4621-E09C-4F08-AE5F-00212E10E5E0}"/>
    <dgm:cxn modelId="{1785A47D-C5FE-4BFD-A9F2-EEA03CFD7374}" srcId="{6318C924-5C27-4C12-9EB6-C41FD2E88492}" destId="{0712A027-2484-45F6-9653-63D97A0F8517}" srcOrd="1" destOrd="0" parTransId="{814BDB7F-CE96-4B5A-B6A6-EFB26398262A}" sibTransId="{9612897E-0961-4178-B787-7AC75B590626}"/>
    <dgm:cxn modelId="{2D5BEF7E-F53B-40FD-8B17-0F6B66BAEC74}" srcId="{98F3ADA5-5A00-4A94-8C68-2D666681C381}" destId="{AB24B032-C7D0-4382-9E32-C7302BF4218C}" srcOrd="0" destOrd="0" parTransId="{E998412C-A324-40F0-8C47-90348176A0AF}" sibTransId="{14D276F6-B618-4D22-B65B-2D58C1A03563}"/>
    <dgm:cxn modelId="{32E89C80-38CA-4C46-9D8F-7BE8825D5FC6}" type="presOf" srcId="{96A8CA27-2618-460B-A45C-67DEB404605E}" destId="{4F5FC225-4AAB-4548-8685-B899FDD5EE23}" srcOrd="1" destOrd="0" presId="urn:microsoft.com/office/officeart/2005/8/layout/hProcess7"/>
    <dgm:cxn modelId="{5927B381-A672-410A-8F36-441E503B983F}" srcId="{1E6B3C21-D192-4957-A21E-E1FDFD97A89E}" destId="{DE409958-6799-4631-9BCB-07F14BF08546}" srcOrd="0" destOrd="0" parTransId="{061D8A08-4FF9-4A41-8F75-5D5A5A229AEA}" sibTransId="{14C08177-7F2B-442D-9BFD-E1A2EDDECDAF}"/>
    <dgm:cxn modelId="{142AE18C-0F9C-41EE-A99B-7E3000BED59B}" type="presOf" srcId="{02B4F507-1152-43E2-8B7F-0A6B99822145}" destId="{3EDC207B-3E77-4560-90C0-C2CB65153408}" srcOrd="0" destOrd="0" presId="urn:microsoft.com/office/officeart/2005/8/layout/hProcess7"/>
    <dgm:cxn modelId="{0CAD189D-CAB9-4C1C-B7BE-363E8F3E2CA5}" srcId="{6318C924-5C27-4C12-9EB6-C41FD2E88492}" destId="{DDA1C868-2A9B-4578-8526-0E0F8BA5F679}" srcOrd="2" destOrd="0" parTransId="{5917D9B4-4FE0-43F3-902F-1CBB24541F65}" sibTransId="{211E9640-38B9-4086-8C98-ABB1594673C9}"/>
    <dgm:cxn modelId="{9AAB7DA4-86AF-4856-80FD-E025103B4581}" srcId="{96A8CA27-2618-460B-A45C-67DEB404605E}" destId="{CCCA5B8F-9759-4737-A46C-BA260CAAB69A}" srcOrd="0" destOrd="0" parTransId="{01EC2F77-9DE9-4522-AC67-69B7D32033A2}" sibTransId="{7BCF333A-E363-44A5-B04B-8BDD56597D0B}"/>
    <dgm:cxn modelId="{6A911EC2-2905-4E02-9B49-0A3CE1768059}" type="presOf" srcId="{96A8CA27-2618-460B-A45C-67DEB404605E}" destId="{A3892CA4-14B9-4233-9C19-760DF7CABEFA}" srcOrd="0" destOrd="0" presId="urn:microsoft.com/office/officeart/2005/8/layout/hProcess7"/>
    <dgm:cxn modelId="{4EDA2DC5-4131-42DC-9DB7-7B4D7C534993}" type="presOf" srcId="{F3EA757B-0C81-4575-BDEC-E2528EF44B7E}" destId="{C241AF4F-A98F-4BB1-8646-2E7AF9309EC0}" srcOrd="0" destOrd="0" presId="urn:microsoft.com/office/officeart/2005/8/layout/hProcess7"/>
    <dgm:cxn modelId="{33DA8CD6-8CFA-42C1-A498-AAE88D73B887}" type="presOf" srcId="{DE409958-6799-4631-9BCB-07F14BF08546}" destId="{1882028D-472B-4054-80CC-8CD43EE3B5B2}" srcOrd="0" destOrd="0" presId="urn:microsoft.com/office/officeart/2005/8/layout/hProcess7"/>
    <dgm:cxn modelId="{0E3F8FD9-24F1-466F-AFAA-6D76E5743BF3}" srcId="{F3EA757B-0C81-4575-BDEC-E2528EF44B7E}" destId="{96A8CA27-2618-460B-A45C-67DEB404605E}" srcOrd="3" destOrd="0" parTransId="{739A1D67-4F8F-4450-AEF4-92FEB835535A}" sibTransId="{809AF6E7-7979-434E-8B05-1960809EACE3}"/>
    <dgm:cxn modelId="{9147A1DC-6162-40A9-95F0-EF98DA558F31}" type="presOf" srcId="{6318C924-5C27-4C12-9EB6-C41FD2E88492}" destId="{FFB5004D-DB9C-45D1-B85B-095ED108B1D9}" srcOrd="1" destOrd="0" presId="urn:microsoft.com/office/officeart/2005/8/layout/hProcess7"/>
    <dgm:cxn modelId="{529D5CE2-AB49-4F67-89DB-543272E6C6AF}" srcId="{F3EA757B-0C81-4575-BDEC-E2528EF44B7E}" destId="{1E6B3C21-D192-4957-A21E-E1FDFD97A89E}" srcOrd="0" destOrd="0" parTransId="{F217A7E6-2E6D-4D57-99D9-E4354D989F0B}" sibTransId="{05B00974-47A4-4925-8837-88FB774F36A2}"/>
    <dgm:cxn modelId="{C08F81E5-38D8-416A-BAB0-59DE5B5112B3}" type="presOf" srcId="{DDA1C868-2A9B-4578-8526-0E0F8BA5F679}" destId="{3EDC207B-3E77-4560-90C0-C2CB65153408}" srcOrd="0" destOrd="2" presId="urn:microsoft.com/office/officeart/2005/8/layout/hProcess7"/>
    <dgm:cxn modelId="{1A49F3EC-4FB1-4729-97E9-506D5A9220EE}" type="presOf" srcId="{98F3ADA5-5A00-4A94-8C68-2D666681C381}" destId="{2D14F489-C19B-484B-9885-8B53B3400734}" srcOrd="1" destOrd="0" presId="urn:microsoft.com/office/officeart/2005/8/layout/hProcess7"/>
    <dgm:cxn modelId="{8C056DF3-3FC4-4497-BCB3-B59750199AF5}" type="presOf" srcId="{0712A027-2484-45F6-9653-63D97A0F8517}" destId="{3EDC207B-3E77-4560-90C0-C2CB65153408}" srcOrd="0" destOrd="1" presId="urn:microsoft.com/office/officeart/2005/8/layout/hProcess7"/>
    <dgm:cxn modelId="{AA20A1F4-0F64-4E90-8437-E5BA914A411B}" type="presOf" srcId="{6318C924-5C27-4C12-9EB6-C41FD2E88492}" destId="{B768F682-C628-453C-B458-73EF06869315}" srcOrd="0" destOrd="0" presId="urn:microsoft.com/office/officeart/2005/8/layout/hProcess7"/>
    <dgm:cxn modelId="{3682CBFC-2476-45D6-97DD-6F5B48AB1166}" type="presParOf" srcId="{C241AF4F-A98F-4BB1-8646-2E7AF9309EC0}" destId="{11F3F82E-CB73-4F77-BCCD-476F2089AA51}" srcOrd="0" destOrd="0" presId="urn:microsoft.com/office/officeart/2005/8/layout/hProcess7"/>
    <dgm:cxn modelId="{F46DF578-A170-4A2A-A293-46B8289720CA}" type="presParOf" srcId="{11F3F82E-CB73-4F77-BCCD-476F2089AA51}" destId="{32073A72-AA19-45B6-8153-E87C93FFE09D}" srcOrd="0" destOrd="0" presId="urn:microsoft.com/office/officeart/2005/8/layout/hProcess7"/>
    <dgm:cxn modelId="{F49526DE-53F9-4904-B772-5C990424EC66}" type="presParOf" srcId="{11F3F82E-CB73-4F77-BCCD-476F2089AA51}" destId="{A2EC1844-96A0-42E4-9BE8-0355677A85A6}" srcOrd="1" destOrd="0" presId="urn:microsoft.com/office/officeart/2005/8/layout/hProcess7"/>
    <dgm:cxn modelId="{02D06705-AC8A-41F4-A28B-ADCE404C5A36}" type="presParOf" srcId="{11F3F82E-CB73-4F77-BCCD-476F2089AA51}" destId="{1882028D-472B-4054-80CC-8CD43EE3B5B2}" srcOrd="2" destOrd="0" presId="urn:microsoft.com/office/officeart/2005/8/layout/hProcess7"/>
    <dgm:cxn modelId="{C9B902F8-B4C4-4E77-A1A8-26A6E26ED07A}" type="presParOf" srcId="{C241AF4F-A98F-4BB1-8646-2E7AF9309EC0}" destId="{B7B864D2-785D-49F2-94E2-8A0AB0004FBF}" srcOrd="1" destOrd="0" presId="urn:microsoft.com/office/officeart/2005/8/layout/hProcess7"/>
    <dgm:cxn modelId="{387A8075-9224-4F3A-9E89-08D3832C020B}" type="presParOf" srcId="{C241AF4F-A98F-4BB1-8646-2E7AF9309EC0}" destId="{6534EA3D-0C60-4BB5-9153-51B67601D0B7}" srcOrd="2" destOrd="0" presId="urn:microsoft.com/office/officeart/2005/8/layout/hProcess7"/>
    <dgm:cxn modelId="{7011AAD1-8E9E-4192-8B8A-36DEE3941386}" type="presParOf" srcId="{6534EA3D-0C60-4BB5-9153-51B67601D0B7}" destId="{30ED3F7B-3E4D-44E1-9930-567B159E2DA2}" srcOrd="0" destOrd="0" presId="urn:microsoft.com/office/officeart/2005/8/layout/hProcess7"/>
    <dgm:cxn modelId="{65AD02AA-6B94-4358-953C-FF168B53C9A6}" type="presParOf" srcId="{6534EA3D-0C60-4BB5-9153-51B67601D0B7}" destId="{B1A31233-C8E5-4508-82FF-682459A1CF41}" srcOrd="1" destOrd="0" presId="urn:microsoft.com/office/officeart/2005/8/layout/hProcess7"/>
    <dgm:cxn modelId="{BC79B076-DDBD-465A-AC08-E8E66AEE756E}" type="presParOf" srcId="{6534EA3D-0C60-4BB5-9153-51B67601D0B7}" destId="{5FE63A55-D048-46C1-B4B6-1C7E918FE362}" srcOrd="2" destOrd="0" presId="urn:microsoft.com/office/officeart/2005/8/layout/hProcess7"/>
    <dgm:cxn modelId="{8ABBBC22-BB73-4FB4-BC64-A9B401BEAE12}" type="presParOf" srcId="{C241AF4F-A98F-4BB1-8646-2E7AF9309EC0}" destId="{9FA3CAEF-858F-45B8-9D8A-D88B604B3E2B}" srcOrd="3" destOrd="0" presId="urn:microsoft.com/office/officeart/2005/8/layout/hProcess7"/>
    <dgm:cxn modelId="{DAD07A02-7ADA-4812-BE33-4656E94B8256}" type="presParOf" srcId="{C241AF4F-A98F-4BB1-8646-2E7AF9309EC0}" destId="{436892D4-7716-4CCB-9F11-300AD5D2BB80}" srcOrd="4" destOrd="0" presId="urn:microsoft.com/office/officeart/2005/8/layout/hProcess7"/>
    <dgm:cxn modelId="{155B4E48-4774-45A1-B057-2845F2D0D58E}" type="presParOf" srcId="{436892D4-7716-4CCB-9F11-300AD5D2BB80}" destId="{A95CFD9A-D963-4092-AA77-2CC52D93C60D}" srcOrd="0" destOrd="0" presId="urn:microsoft.com/office/officeart/2005/8/layout/hProcess7"/>
    <dgm:cxn modelId="{5F4EBDE9-D9C4-4E72-B903-5361C63609FB}" type="presParOf" srcId="{436892D4-7716-4CCB-9F11-300AD5D2BB80}" destId="{2D14F489-C19B-484B-9885-8B53B3400734}" srcOrd="1" destOrd="0" presId="urn:microsoft.com/office/officeart/2005/8/layout/hProcess7"/>
    <dgm:cxn modelId="{0DE984EC-4829-4EC7-BAF7-341392CDEAB1}" type="presParOf" srcId="{436892D4-7716-4CCB-9F11-300AD5D2BB80}" destId="{E4AF3251-8E4C-4014-A2BA-B54D48CC0C70}" srcOrd="2" destOrd="0" presId="urn:microsoft.com/office/officeart/2005/8/layout/hProcess7"/>
    <dgm:cxn modelId="{D08096E3-8270-4217-A357-64FBEE805FC8}" type="presParOf" srcId="{C241AF4F-A98F-4BB1-8646-2E7AF9309EC0}" destId="{902AF78D-6099-434D-9860-12312395080A}" srcOrd="5" destOrd="0" presId="urn:microsoft.com/office/officeart/2005/8/layout/hProcess7"/>
    <dgm:cxn modelId="{4A8F2163-31F1-4D4E-929E-B4AB9A6BE089}" type="presParOf" srcId="{C241AF4F-A98F-4BB1-8646-2E7AF9309EC0}" destId="{4D804FBE-30CE-42FE-B198-F2BE14A538B1}" srcOrd="6" destOrd="0" presId="urn:microsoft.com/office/officeart/2005/8/layout/hProcess7"/>
    <dgm:cxn modelId="{691BEBEA-11C4-4F25-8A23-5F24251A8BEA}" type="presParOf" srcId="{4D804FBE-30CE-42FE-B198-F2BE14A538B1}" destId="{0F392080-5AB9-4628-AD64-10044AF1ED1C}" srcOrd="0" destOrd="0" presId="urn:microsoft.com/office/officeart/2005/8/layout/hProcess7"/>
    <dgm:cxn modelId="{D438EC3F-E942-45A3-BFFA-93C7DEC854BE}" type="presParOf" srcId="{4D804FBE-30CE-42FE-B198-F2BE14A538B1}" destId="{8DB86D90-1454-421B-B00B-C5782D55A508}" srcOrd="1" destOrd="0" presId="urn:microsoft.com/office/officeart/2005/8/layout/hProcess7"/>
    <dgm:cxn modelId="{2AED9B98-A8CF-4A63-87AC-17C15291AE8C}" type="presParOf" srcId="{4D804FBE-30CE-42FE-B198-F2BE14A538B1}" destId="{E0FBE789-3F12-4974-8B0C-27DF04E5F595}" srcOrd="2" destOrd="0" presId="urn:microsoft.com/office/officeart/2005/8/layout/hProcess7"/>
    <dgm:cxn modelId="{5E6F74DA-AA7F-4751-AEDD-595B43C52040}" type="presParOf" srcId="{C241AF4F-A98F-4BB1-8646-2E7AF9309EC0}" destId="{6112D11C-9B5B-48D1-B461-AF09EBB17889}" srcOrd="7" destOrd="0" presId="urn:microsoft.com/office/officeart/2005/8/layout/hProcess7"/>
    <dgm:cxn modelId="{CCEAD468-19CD-4F1F-B66A-31B49C03F29F}" type="presParOf" srcId="{C241AF4F-A98F-4BB1-8646-2E7AF9309EC0}" destId="{6D04B5BA-4B8D-4D65-9732-4B0E9D25469F}" srcOrd="8" destOrd="0" presId="urn:microsoft.com/office/officeart/2005/8/layout/hProcess7"/>
    <dgm:cxn modelId="{CF7ADD5E-DB37-4349-958D-39AE4713B5C1}" type="presParOf" srcId="{6D04B5BA-4B8D-4D65-9732-4B0E9D25469F}" destId="{B768F682-C628-453C-B458-73EF06869315}" srcOrd="0" destOrd="0" presId="urn:microsoft.com/office/officeart/2005/8/layout/hProcess7"/>
    <dgm:cxn modelId="{2B28EED2-63AF-431F-B973-C9CF451CFD21}" type="presParOf" srcId="{6D04B5BA-4B8D-4D65-9732-4B0E9D25469F}" destId="{FFB5004D-DB9C-45D1-B85B-095ED108B1D9}" srcOrd="1" destOrd="0" presId="urn:microsoft.com/office/officeart/2005/8/layout/hProcess7"/>
    <dgm:cxn modelId="{E0B27B7E-9894-4FD1-A9AF-F45B4F8472D7}" type="presParOf" srcId="{6D04B5BA-4B8D-4D65-9732-4B0E9D25469F}" destId="{3EDC207B-3E77-4560-90C0-C2CB65153408}" srcOrd="2" destOrd="0" presId="urn:microsoft.com/office/officeart/2005/8/layout/hProcess7"/>
    <dgm:cxn modelId="{98CD7862-ACE7-4CD3-BFBC-526FDD95CC26}" type="presParOf" srcId="{C241AF4F-A98F-4BB1-8646-2E7AF9309EC0}" destId="{B9D5E237-9EA6-46A4-8322-7940DF7F571E}" srcOrd="9" destOrd="0" presId="urn:microsoft.com/office/officeart/2005/8/layout/hProcess7"/>
    <dgm:cxn modelId="{5A283F2C-1990-4D44-8420-44F56E0E55AA}" type="presParOf" srcId="{C241AF4F-A98F-4BB1-8646-2E7AF9309EC0}" destId="{225231E7-6B23-4E91-B8EB-3B72E71FA097}" srcOrd="10" destOrd="0" presId="urn:microsoft.com/office/officeart/2005/8/layout/hProcess7"/>
    <dgm:cxn modelId="{D5692800-85AC-4E4B-A632-F19265551917}" type="presParOf" srcId="{225231E7-6B23-4E91-B8EB-3B72E71FA097}" destId="{BD88F120-E243-41E0-9587-A81D6CA5FCED}" srcOrd="0" destOrd="0" presId="urn:microsoft.com/office/officeart/2005/8/layout/hProcess7"/>
    <dgm:cxn modelId="{A8C23335-573A-4CC4-B58C-BCB67C580907}" type="presParOf" srcId="{225231E7-6B23-4E91-B8EB-3B72E71FA097}" destId="{A67DFD10-0BC2-4861-BAB3-E08486866176}" srcOrd="1" destOrd="0" presId="urn:microsoft.com/office/officeart/2005/8/layout/hProcess7"/>
    <dgm:cxn modelId="{32365F00-F144-434C-A2CF-CDCE381FD8C7}" type="presParOf" srcId="{225231E7-6B23-4E91-B8EB-3B72E71FA097}" destId="{A2874B98-07C8-4FD7-A489-D178097978AC}" srcOrd="2" destOrd="0" presId="urn:microsoft.com/office/officeart/2005/8/layout/hProcess7"/>
    <dgm:cxn modelId="{8C9D4898-51C4-46A1-B85C-361AF8CA1C39}" type="presParOf" srcId="{C241AF4F-A98F-4BB1-8646-2E7AF9309EC0}" destId="{D6F8BF3D-0918-4366-9A8F-C5C4AFD80CF1}" srcOrd="11" destOrd="0" presId="urn:microsoft.com/office/officeart/2005/8/layout/hProcess7"/>
    <dgm:cxn modelId="{560513B7-1196-453F-96A8-464357131B58}" type="presParOf" srcId="{C241AF4F-A98F-4BB1-8646-2E7AF9309EC0}" destId="{9DD03072-9695-4074-9547-205640486A82}" srcOrd="12" destOrd="0" presId="urn:microsoft.com/office/officeart/2005/8/layout/hProcess7"/>
    <dgm:cxn modelId="{8D89DCE6-755C-44B8-8A37-17D5EB64A24A}" type="presParOf" srcId="{9DD03072-9695-4074-9547-205640486A82}" destId="{A3892CA4-14B9-4233-9C19-760DF7CABEFA}" srcOrd="0" destOrd="0" presId="urn:microsoft.com/office/officeart/2005/8/layout/hProcess7"/>
    <dgm:cxn modelId="{290EC082-EA18-48E9-B4EB-384501C33C73}" type="presParOf" srcId="{9DD03072-9695-4074-9547-205640486A82}" destId="{4F5FC225-4AAB-4548-8685-B899FDD5EE23}" srcOrd="1" destOrd="0" presId="urn:microsoft.com/office/officeart/2005/8/layout/hProcess7"/>
    <dgm:cxn modelId="{9160A0DA-A78F-41F5-B62B-002FEAB104C9}" type="presParOf" srcId="{9DD03072-9695-4074-9547-205640486A82}" destId="{410C2210-842B-4FF3-B415-D5770B4C459D}"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073A72-AA19-45B6-8153-E87C93FFE09D}">
      <dsp:nvSpPr>
        <dsp:cNvPr id="0" name=""/>
        <dsp:cNvSpPr/>
      </dsp:nvSpPr>
      <dsp:spPr>
        <a:xfrm>
          <a:off x="4580" y="366314"/>
          <a:ext cx="2755431" cy="3306517"/>
        </a:xfrm>
        <a:prstGeom prst="roundRect">
          <a:avLst>
            <a:gd name="adj" fmla="val 5000"/>
          </a:avLst>
        </a:prstGeom>
        <a:solidFill>
          <a:schemeClr val="accent3">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5725" rIns="111125" bIns="0" numCol="1" spcCol="1270" anchor="t" anchorCtr="0">
          <a:noAutofit/>
        </a:bodyPr>
        <a:lstStyle/>
        <a:p>
          <a:pPr marL="0" lvl="0" indent="0" algn="r" defTabSz="1111250">
            <a:lnSpc>
              <a:spcPct val="90000"/>
            </a:lnSpc>
            <a:spcBef>
              <a:spcPct val="0"/>
            </a:spcBef>
            <a:spcAft>
              <a:spcPct val="35000"/>
            </a:spcAft>
            <a:buNone/>
          </a:pPr>
          <a:r>
            <a:rPr lang="es-SV" sz="2500" kern="1200" dirty="0" err="1"/>
            <a:t>TR_StarProcess</a:t>
          </a:r>
          <a:endParaRPr lang="es-SV" sz="2500" kern="1200" dirty="0"/>
        </a:p>
      </dsp:txBody>
      <dsp:txXfrm rot="16200000">
        <a:off x="-1075548" y="1446443"/>
        <a:ext cx="2711344" cy="551086"/>
      </dsp:txXfrm>
    </dsp:sp>
    <dsp:sp modelId="{1882028D-472B-4054-80CC-8CD43EE3B5B2}">
      <dsp:nvSpPr>
        <dsp:cNvPr id="0" name=""/>
        <dsp:cNvSpPr/>
      </dsp:nvSpPr>
      <dsp:spPr>
        <a:xfrm>
          <a:off x="555667" y="366314"/>
          <a:ext cx="2052796" cy="3306517"/>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0" lvl="0" indent="0" algn="l" defTabSz="711200">
            <a:lnSpc>
              <a:spcPct val="90000"/>
            </a:lnSpc>
            <a:spcBef>
              <a:spcPct val="0"/>
            </a:spcBef>
            <a:spcAft>
              <a:spcPct val="35000"/>
            </a:spcAft>
            <a:buNone/>
          </a:pPr>
          <a:r>
            <a:rPr lang="es-SV" sz="1600" kern="1200" dirty="0"/>
            <a:t>Registra cada ejecución en la tabla de procesos y registra Fecha/hora de Inicio y resultado del proceso.</a:t>
          </a:r>
        </a:p>
      </dsp:txBody>
      <dsp:txXfrm>
        <a:off x="555667" y="366314"/>
        <a:ext cx="2052796" cy="3306517"/>
      </dsp:txXfrm>
    </dsp:sp>
    <dsp:sp modelId="{A95CFD9A-D963-4092-AA77-2CC52D93C60D}">
      <dsp:nvSpPr>
        <dsp:cNvPr id="0" name=""/>
        <dsp:cNvSpPr/>
      </dsp:nvSpPr>
      <dsp:spPr>
        <a:xfrm>
          <a:off x="2856452" y="366314"/>
          <a:ext cx="2755431" cy="3306517"/>
        </a:xfrm>
        <a:prstGeom prst="roundRect">
          <a:avLst>
            <a:gd name="adj" fmla="val 5000"/>
          </a:avLst>
        </a:prstGeom>
        <a:solidFill>
          <a:schemeClr val="accent3">
            <a:alpha val="90000"/>
            <a:hueOff val="0"/>
            <a:satOff val="0"/>
            <a:lumOff val="0"/>
            <a:alphaOff val="-13333"/>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5725" rIns="111125" bIns="0" numCol="1" spcCol="1270" anchor="t" anchorCtr="0">
          <a:noAutofit/>
        </a:bodyPr>
        <a:lstStyle/>
        <a:p>
          <a:pPr marL="0" lvl="0" indent="0" algn="r" defTabSz="1111250">
            <a:lnSpc>
              <a:spcPct val="90000"/>
            </a:lnSpc>
            <a:spcBef>
              <a:spcPct val="0"/>
            </a:spcBef>
            <a:spcAft>
              <a:spcPct val="35000"/>
            </a:spcAft>
            <a:buNone/>
          </a:pPr>
          <a:r>
            <a:rPr lang="es-SV" sz="2500" kern="1200" dirty="0" err="1"/>
            <a:t>TR_DeleteRecords</a:t>
          </a:r>
          <a:endParaRPr lang="es-SV" sz="2500" kern="1200" dirty="0"/>
        </a:p>
      </dsp:txBody>
      <dsp:txXfrm rot="16200000">
        <a:off x="1776323" y="1446443"/>
        <a:ext cx="2711344" cy="551086"/>
      </dsp:txXfrm>
    </dsp:sp>
    <dsp:sp modelId="{B1A31233-C8E5-4508-82FF-682459A1CF41}">
      <dsp:nvSpPr>
        <dsp:cNvPr id="0" name=""/>
        <dsp:cNvSpPr/>
      </dsp:nvSpPr>
      <dsp:spPr>
        <a:xfrm rot="5400000">
          <a:off x="2627320" y="2993589"/>
          <a:ext cx="485817" cy="413314"/>
        </a:xfrm>
        <a:prstGeom prst="flowChartExtract">
          <a:avLst/>
        </a:prstGeom>
        <a:solidFill>
          <a:schemeClr val="lt1">
            <a:hueOff val="0"/>
            <a:satOff val="0"/>
            <a:lumOff val="0"/>
            <a:alphaOff val="0"/>
          </a:schemeClr>
        </a:solidFill>
        <a:ln w="1905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AF3251-8E4C-4014-A2BA-B54D48CC0C70}">
      <dsp:nvSpPr>
        <dsp:cNvPr id="0" name=""/>
        <dsp:cNvSpPr/>
      </dsp:nvSpPr>
      <dsp:spPr>
        <a:xfrm>
          <a:off x="3407538" y="366314"/>
          <a:ext cx="2052796" cy="3306517"/>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0" lvl="0" indent="0" algn="l" defTabSz="711200">
            <a:lnSpc>
              <a:spcPct val="90000"/>
            </a:lnSpc>
            <a:spcBef>
              <a:spcPct val="0"/>
            </a:spcBef>
            <a:spcAft>
              <a:spcPct val="35000"/>
            </a:spcAft>
            <a:buNone/>
          </a:pPr>
          <a:r>
            <a:rPr lang="es-SV" sz="1600" kern="1200" dirty="0"/>
            <a:t>Realiza la limpieza de datos de la BD. Si a un </a:t>
          </a:r>
          <a:r>
            <a:rPr lang="es-SV" sz="1600" kern="1200" dirty="0" err="1"/>
            <a:t>Pokemon</a:t>
          </a:r>
          <a:r>
            <a:rPr lang="es-SV" sz="1600" kern="1200" dirty="0"/>
            <a:t> se le asigna Estado Inactivo o es eliminado de la Tabla, Elimina, la información, movimientos y habilidades del </a:t>
          </a:r>
          <a:r>
            <a:rPr lang="es-SV" sz="1600" kern="1200" dirty="0" err="1"/>
            <a:t>Pokemon</a:t>
          </a:r>
          <a:r>
            <a:rPr lang="es-SV" sz="1600" kern="1200" dirty="0"/>
            <a:t>.</a:t>
          </a:r>
        </a:p>
      </dsp:txBody>
      <dsp:txXfrm>
        <a:off x="3407538" y="366314"/>
        <a:ext cx="2052796" cy="3306517"/>
      </dsp:txXfrm>
    </dsp:sp>
    <dsp:sp modelId="{B768F682-C628-453C-B458-73EF06869315}">
      <dsp:nvSpPr>
        <dsp:cNvPr id="0" name=""/>
        <dsp:cNvSpPr/>
      </dsp:nvSpPr>
      <dsp:spPr>
        <a:xfrm>
          <a:off x="5708323" y="366314"/>
          <a:ext cx="2755431" cy="3306517"/>
        </a:xfrm>
        <a:prstGeom prst="roundRect">
          <a:avLst>
            <a:gd name="adj" fmla="val 5000"/>
          </a:avLst>
        </a:prstGeom>
        <a:solidFill>
          <a:schemeClr val="accent3">
            <a:alpha val="90000"/>
            <a:hueOff val="0"/>
            <a:satOff val="0"/>
            <a:lumOff val="0"/>
            <a:alphaOff val="-26667"/>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5725" rIns="111125" bIns="0" numCol="1" spcCol="1270" anchor="t" anchorCtr="0">
          <a:noAutofit/>
        </a:bodyPr>
        <a:lstStyle/>
        <a:p>
          <a:pPr marL="0" lvl="0" indent="0" algn="r" defTabSz="1111250">
            <a:lnSpc>
              <a:spcPct val="90000"/>
            </a:lnSpc>
            <a:spcBef>
              <a:spcPct val="0"/>
            </a:spcBef>
            <a:spcAft>
              <a:spcPct val="35000"/>
            </a:spcAft>
            <a:buNone/>
          </a:pPr>
          <a:r>
            <a:rPr lang="es-SV" sz="2500" kern="1200" dirty="0" err="1"/>
            <a:t>TR_ProcessInfo</a:t>
          </a:r>
          <a:endParaRPr lang="es-SV" sz="2500" kern="1200" dirty="0"/>
        </a:p>
      </dsp:txBody>
      <dsp:txXfrm rot="16200000">
        <a:off x="4628194" y="1446443"/>
        <a:ext cx="2711344" cy="551086"/>
      </dsp:txXfrm>
    </dsp:sp>
    <dsp:sp modelId="{8DB86D90-1454-421B-B00B-C5782D55A508}">
      <dsp:nvSpPr>
        <dsp:cNvPr id="0" name=""/>
        <dsp:cNvSpPr/>
      </dsp:nvSpPr>
      <dsp:spPr>
        <a:xfrm rot="5400000">
          <a:off x="5479192" y="2993589"/>
          <a:ext cx="485817" cy="413314"/>
        </a:xfrm>
        <a:prstGeom prst="flowChartExtract">
          <a:avLst/>
        </a:prstGeom>
        <a:solidFill>
          <a:schemeClr val="lt1">
            <a:hueOff val="0"/>
            <a:satOff val="0"/>
            <a:lumOff val="0"/>
            <a:alphaOff val="0"/>
          </a:schemeClr>
        </a:solidFill>
        <a:ln w="19050" cap="flat" cmpd="sng" algn="ctr">
          <a:solidFill>
            <a:schemeClr val="accent3">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3EDC207B-3E77-4560-90C0-C2CB65153408}">
      <dsp:nvSpPr>
        <dsp:cNvPr id="0" name=""/>
        <dsp:cNvSpPr/>
      </dsp:nvSpPr>
      <dsp:spPr>
        <a:xfrm>
          <a:off x="6259409" y="366314"/>
          <a:ext cx="2052796" cy="3306517"/>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s-SV" sz="1600" kern="1200" dirty="0"/>
            <a:t>Se encarga de identificar los </a:t>
          </a:r>
          <a:r>
            <a:rPr lang="es-SV" sz="1600" kern="1200" dirty="0" err="1"/>
            <a:t>Pokemons</a:t>
          </a:r>
          <a:r>
            <a:rPr lang="es-SV" sz="1600" kern="1200" dirty="0"/>
            <a:t> que deberán ser consultados al servicio.</a:t>
          </a:r>
        </a:p>
        <a:p>
          <a:pPr marL="0" lvl="0" indent="0" algn="l" defTabSz="711200">
            <a:lnSpc>
              <a:spcPct val="90000"/>
            </a:lnSpc>
            <a:spcBef>
              <a:spcPct val="0"/>
            </a:spcBef>
            <a:spcAft>
              <a:spcPct val="35000"/>
            </a:spcAft>
            <a:buFont typeface="Arial" panose="020B0604020202020204" pitchFamily="34" charset="0"/>
            <a:buNone/>
          </a:pPr>
          <a:r>
            <a:rPr lang="es-SV" sz="1600" kern="1200" dirty="0"/>
            <a:t>Se consume el servicio y se interpreta el </a:t>
          </a:r>
          <a:r>
            <a:rPr lang="es-SV" sz="1600" kern="1200" dirty="0" err="1"/>
            <a:t>Json</a:t>
          </a:r>
          <a:r>
            <a:rPr lang="es-SV" sz="1600" kern="1200" dirty="0"/>
            <a:t> de resultado.</a:t>
          </a:r>
        </a:p>
        <a:p>
          <a:pPr marL="0" lvl="0" indent="0" algn="l" defTabSz="711200">
            <a:lnSpc>
              <a:spcPct val="90000"/>
            </a:lnSpc>
            <a:spcBef>
              <a:spcPct val="0"/>
            </a:spcBef>
            <a:spcAft>
              <a:spcPct val="35000"/>
            </a:spcAft>
            <a:buFont typeface="Arial" panose="020B0604020202020204" pitchFamily="34" charset="0"/>
            <a:buNone/>
          </a:pPr>
          <a:r>
            <a:rPr lang="es-SV" sz="1600" kern="1200" dirty="0"/>
            <a:t>Se carga los datos a las tablas en la base de datos.</a:t>
          </a:r>
        </a:p>
      </dsp:txBody>
      <dsp:txXfrm>
        <a:off x="6259409" y="366314"/>
        <a:ext cx="2052796" cy="3306517"/>
      </dsp:txXfrm>
    </dsp:sp>
    <dsp:sp modelId="{A3892CA4-14B9-4233-9C19-760DF7CABEFA}">
      <dsp:nvSpPr>
        <dsp:cNvPr id="0" name=""/>
        <dsp:cNvSpPr/>
      </dsp:nvSpPr>
      <dsp:spPr>
        <a:xfrm>
          <a:off x="8560194" y="366314"/>
          <a:ext cx="2755431" cy="3306517"/>
        </a:xfrm>
        <a:prstGeom prst="roundRect">
          <a:avLst>
            <a:gd name="adj" fmla="val 5000"/>
          </a:avLst>
        </a:prstGeom>
        <a:solidFill>
          <a:schemeClr val="accent3">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5725" rIns="111125" bIns="0" numCol="1" spcCol="1270" anchor="t" anchorCtr="0">
          <a:noAutofit/>
        </a:bodyPr>
        <a:lstStyle/>
        <a:p>
          <a:pPr marL="0" lvl="0" indent="0" algn="r" defTabSz="1111250">
            <a:lnSpc>
              <a:spcPct val="90000"/>
            </a:lnSpc>
            <a:spcBef>
              <a:spcPct val="0"/>
            </a:spcBef>
            <a:spcAft>
              <a:spcPct val="35000"/>
            </a:spcAft>
            <a:buNone/>
          </a:pPr>
          <a:r>
            <a:rPr lang="es-SV" sz="2500" kern="1200" dirty="0" err="1"/>
            <a:t>TR_EndProcess</a:t>
          </a:r>
          <a:endParaRPr lang="es-SV" sz="2500" kern="1200" dirty="0"/>
        </a:p>
      </dsp:txBody>
      <dsp:txXfrm rot="16200000">
        <a:off x="7480065" y="1446443"/>
        <a:ext cx="2711344" cy="551086"/>
      </dsp:txXfrm>
    </dsp:sp>
    <dsp:sp modelId="{A67DFD10-0BC2-4861-BAB3-E08486866176}">
      <dsp:nvSpPr>
        <dsp:cNvPr id="0" name=""/>
        <dsp:cNvSpPr/>
      </dsp:nvSpPr>
      <dsp:spPr>
        <a:xfrm rot="5400000">
          <a:off x="8331063" y="2993589"/>
          <a:ext cx="485817" cy="413314"/>
        </a:xfrm>
        <a:prstGeom prst="flowChartExtract">
          <a:avLst/>
        </a:prstGeom>
        <a:solidFill>
          <a:schemeClr val="lt1">
            <a:hueOff val="0"/>
            <a:satOff val="0"/>
            <a:lumOff val="0"/>
            <a:alphaOff val="0"/>
          </a:schemeClr>
        </a:solidFill>
        <a:ln w="19050" cap="flat" cmpd="sng" algn="ctr">
          <a:solidFill>
            <a:schemeClr val="accent3">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410C2210-842B-4FF3-B415-D5770B4C459D}">
      <dsp:nvSpPr>
        <dsp:cNvPr id="0" name=""/>
        <dsp:cNvSpPr/>
      </dsp:nvSpPr>
      <dsp:spPr>
        <a:xfrm>
          <a:off x="9111281" y="366314"/>
          <a:ext cx="2052796" cy="3306517"/>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0" lvl="0" indent="0" algn="l" defTabSz="711200">
            <a:lnSpc>
              <a:spcPct val="90000"/>
            </a:lnSpc>
            <a:spcBef>
              <a:spcPct val="0"/>
            </a:spcBef>
            <a:spcAft>
              <a:spcPct val="35000"/>
            </a:spcAft>
            <a:buNone/>
          </a:pPr>
          <a:r>
            <a:rPr lang="es-SV" sz="1600" kern="1200" dirty="0"/>
            <a:t>Actualiza el proceso con la Fecha/Hora Fin y actualiza el estado a </a:t>
          </a:r>
          <a:r>
            <a:rPr lang="es-SV" sz="1600" kern="1200" dirty="0" err="1"/>
            <a:t>Sucess</a:t>
          </a:r>
          <a:endParaRPr lang="es-SV" sz="1600" kern="1200" dirty="0"/>
        </a:p>
      </dsp:txBody>
      <dsp:txXfrm>
        <a:off x="9111281" y="366314"/>
        <a:ext cx="2052796" cy="330651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A5027-B605-97BC-160F-3F716CD6EBD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SV"/>
          </a:p>
        </p:txBody>
      </p:sp>
      <p:sp>
        <p:nvSpPr>
          <p:cNvPr id="3" name="Subtítulo 2">
            <a:extLst>
              <a:ext uri="{FF2B5EF4-FFF2-40B4-BE49-F238E27FC236}">
                <a16:creationId xmlns:a16="http://schemas.microsoft.com/office/drawing/2014/main" id="{28F2EC8E-F47F-5D3D-A17C-E58A05EEC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SV"/>
          </a:p>
        </p:txBody>
      </p:sp>
      <p:sp>
        <p:nvSpPr>
          <p:cNvPr id="4" name="Marcador de fecha 3">
            <a:extLst>
              <a:ext uri="{FF2B5EF4-FFF2-40B4-BE49-F238E27FC236}">
                <a16:creationId xmlns:a16="http://schemas.microsoft.com/office/drawing/2014/main" id="{6EB30582-6853-F2F9-A770-C94CEB3E56CF}"/>
              </a:ext>
            </a:extLst>
          </p:cNvPr>
          <p:cNvSpPr>
            <a:spLocks noGrp="1"/>
          </p:cNvSpPr>
          <p:nvPr>
            <p:ph type="dt" sz="half" idx="10"/>
          </p:nvPr>
        </p:nvSpPr>
        <p:spPr/>
        <p:txBody>
          <a:bodyPr/>
          <a:lstStyle/>
          <a:p>
            <a:fld id="{78C3C2CC-6DD0-4C1E-AEE1-EDDB89E48802}" type="datetimeFigureOut">
              <a:rPr lang="es-SV" smtClean="0"/>
              <a:t>25/4/2025</a:t>
            </a:fld>
            <a:endParaRPr lang="es-SV"/>
          </a:p>
        </p:txBody>
      </p:sp>
      <p:sp>
        <p:nvSpPr>
          <p:cNvPr id="5" name="Marcador de pie de página 4">
            <a:extLst>
              <a:ext uri="{FF2B5EF4-FFF2-40B4-BE49-F238E27FC236}">
                <a16:creationId xmlns:a16="http://schemas.microsoft.com/office/drawing/2014/main" id="{63086106-62CA-A403-FD36-08A56710A92E}"/>
              </a:ext>
            </a:extLst>
          </p:cNvPr>
          <p:cNvSpPr>
            <a:spLocks noGrp="1"/>
          </p:cNvSpPr>
          <p:nvPr>
            <p:ph type="ftr" sz="quarter" idx="11"/>
          </p:nvPr>
        </p:nvSpPr>
        <p:spPr/>
        <p:txBody>
          <a:bodyPr/>
          <a:lstStyle/>
          <a:p>
            <a:endParaRPr lang="es-SV"/>
          </a:p>
        </p:txBody>
      </p:sp>
      <p:sp>
        <p:nvSpPr>
          <p:cNvPr id="6" name="Marcador de número de diapositiva 5">
            <a:extLst>
              <a:ext uri="{FF2B5EF4-FFF2-40B4-BE49-F238E27FC236}">
                <a16:creationId xmlns:a16="http://schemas.microsoft.com/office/drawing/2014/main" id="{0B4DEDE6-8802-9D02-69D6-BA331D68CBDF}"/>
              </a:ext>
            </a:extLst>
          </p:cNvPr>
          <p:cNvSpPr>
            <a:spLocks noGrp="1"/>
          </p:cNvSpPr>
          <p:nvPr>
            <p:ph type="sldNum" sz="quarter" idx="12"/>
          </p:nvPr>
        </p:nvSpPr>
        <p:spPr/>
        <p:txBody>
          <a:bodyPr/>
          <a:lstStyle/>
          <a:p>
            <a:fld id="{C0009507-F374-4E2C-8C88-2CE07027B862}" type="slidenum">
              <a:rPr lang="es-SV" smtClean="0"/>
              <a:t>‹Nº›</a:t>
            </a:fld>
            <a:endParaRPr lang="es-SV"/>
          </a:p>
        </p:txBody>
      </p:sp>
    </p:spTree>
    <p:extLst>
      <p:ext uri="{BB962C8B-B14F-4D97-AF65-F5344CB8AC3E}">
        <p14:creationId xmlns:p14="http://schemas.microsoft.com/office/powerpoint/2010/main" val="1949901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BACD7B-3FF1-BB2D-3D3A-0FA20BEB8DD5}"/>
              </a:ext>
            </a:extLst>
          </p:cNvPr>
          <p:cNvSpPr>
            <a:spLocks noGrp="1"/>
          </p:cNvSpPr>
          <p:nvPr>
            <p:ph type="title"/>
          </p:nvPr>
        </p:nvSpPr>
        <p:spPr/>
        <p:txBody>
          <a:bodyPr/>
          <a:lstStyle/>
          <a:p>
            <a:r>
              <a:rPr lang="es-ES"/>
              <a:t>Haga clic para modificar el estilo de título del patrón</a:t>
            </a:r>
            <a:endParaRPr lang="es-SV"/>
          </a:p>
        </p:txBody>
      </p:sp>
      <p:sp>
        <p:nvSpPr>
          <p:cNvPr id="3" name="Marcador de texto vertical 2">
            <a:extLst>
              <a:ext uri="{FF2B5EF4-FFF2-40B4-BE49-F238E27FC236}">
                <a16:creationId xmlns:a16="http://schemas.microsoft.com/office/drawing/2014/main" id="{9F945D22-4BBD-48BD-DC1D-4E22F7DDCAA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a:extLst>
              <a:ext uri="{FF2B5EF4-FFF2-40B4-BE49-F238E27FC236}">
                <a16:creationId xmlns:a16="http://schemas.microsoft.com/office/drawing/2014/main" id="{AB474AC4-3007-F5D2-2412-2F062B2E40FB}"/>
              </a:ext>
            </a:extLst>
          </p:cNvPr>
          <p:cNvSpPr>
            <a:spLocks noGrp="1"/>
          </p:cNvSpPr>
          <p:nvPr>
            <p:ph type="dt" sz="half" idx="10"/>
          </p:nvPr>
        </p:nvSpPr>
        <p:spPr/>
        <p:txBody>
          <a:bodyPr/>
          <a:lstStyle/>
          <a:p>
            <a:fld id="{78C3C2CC-6DD0-4C1E-AEE1-EDDB89E48802}" type="datetimeFigureOut">
              <a:rPr lang="es-SV" smtClean="0"/>
              <a:t>25/4/2025</a:t>
            </a:fld>
            <a:endParaRPr lang="es-SV"/>
          </a:p>
        </p:txBody>
      </p:sp>
      <p:sp>
        <p:nvSpPr>
          <p:cNvPr id="5" name="Marcador de pie de página 4">
            <a:extLst>
              <a:ext uri="{FF2B5EF4-FFF2-40B4-BE49-F238E27FC236}">
                <a16:creationId xmlns:a16="http://schemas.microsoft.com/office/drawing/2014/main" id="{5F16D9FA-73B2-79F6-7E3F-3C3E4E2A6955}"/>
              </a:ext>
            </a:extLst>
          </p:cNvPr>
          <p:cNvSpPr>
            <a:spLocks noGrp="1"/>
          </p:cNvSpPr>
          <p:nvPr>
            <p:ph type="ftr" sz="quarter" idx="11"/>
          </p:nvPr>
        </p:nvSpPr>
        <p:spPr/>
        <p:txBody>
          <a:bodyPr/>
          <a:lstStyle/>
          <a:p>
            <a:endParaRPr lang="es-SV"/>
          </a:p>
        </p:txBody>
      </p:sp>
      <p:sp>
        <p:nvSpPr>
          <p:cNvPr id="6" name="Marcador de número de diapositiva 5">
            <a:extLst>
              <a:ext uri="{FF2B5EF4-FFF2-40B4-BE49-F238E27FC236}">
                <a16:creationId xmlns:a16="http://schemas.microsoft.com/office/drawing/2014/main" id="{1625967A-E9D9-431C-35FB-B3630369244C}"/>
              </a:ext>
            </a:extLst>
          </p:cNvPr>
          <p:cNvSpPr>
            <a:spLocks noGrp="1"/>
          </p:cNvSpPr>
          <p:nvPr>
            <p:ph type="sldNum" sz="quarter" idx="12"/>
          </p:nvPr>
        </p:nvSpPr>
        <p:spPr/>
        <p:txBody>
          <a:bodyPr/>
          <a:lstStyle/>
          <a:p>
            <a:fld id="{C0009507-F374-4E2C-8C88-2CE07027B862}" type="slidenum">
              <a:rPr lang="es-SV" smtClean="0"/>
              <a:t>‹Nº›</a:t>
            </a:fld>
            <a:endParaRPr lang="es-SV"/>
          </a:p>
        </p:txBody>
      </p:sp>
    </p:spTree>
    <p:extLst>
      <p:ext uri="{BB962C8B-B14F-4D97-AF65-F5344CB8AC3E}">
        <p14:creationId xmlns:p14="http://schemas.microsoft.com/office/powerpoint/2010/main" val="365900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9F08E4A-6BE4-32E2-1A8B-C863EA74D20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SV"/>
          </a:p>
        </p:txBody>
      </p:sp>
      <p:sp>
        <p:nvSpPr>
          <p:cNvPr id="3" name="Marcador de texto vertical 2">
            <a:extLst>
              <a:ext uri="{FF2B5EF4-FFF2-40B4-BE49-F238E27FC236}">
                <a16:creationId xmlns:a16="http://schemas.microsoft.com/office/drawing/2014/main" id="{DC9DC7DA-C7B8-4184-AF3D-F22880813C0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a:extLst>
              <a:ext uri="{FF2B5EF4-FFF2-40B4-BE49-F238E27FC236}">
                <a16:creationId xmlns:a16="http://schemas.microsoft.com/office/drawing/2014/main" id="{FBC344B0-F836-31C0-8E38-971E353E2998}"/>
              </a:ext>
            </a:extLst>
          </p:cNvPr>
          <p:cNvSpPr>
            <a:spLocks noGrp="1"/>
          </p:cNvSpPr>
          <p:nvPr>
            <p:ph type="dt" sz="half" idx="10"/>
          </p:nvPr>
        </p:nvSpPr>
        <p:spPr/>
        <p:txBody>
          <a:bodyPr/>
          <a:lstStyle/>
          <a:p>
            <a:fld id="{78C3C2CC-6DD0-4C1E-AEE1-EDDB89E48802}" type="datetimeFigureOut">
              <a:rPr lang="es-SV" smtClean="0"/>
              <a:t>25/4/2025</a:t>
            </a:fld>
            <a:endParaRPr lang="es-SV"/>
          </a:p>
        </p:txBody>
      </p:sp>
      <p:sp>
        <p:nvSpPr>
          <p:cNvPr id="5" name="Marcador de pie de página 4">
            <a:extLst>
              <a:ext uri="{FF2B5EF4-FFF2-40B4-BE49-F238E27FC236}">
                <a16:creationId xmlns:a16="http://schemas.microsoft.com/office/drawing/2014/main" id="{772E3033-F46D-3343-2A98-0108431959C3}"/>
              </a:ext>
            </a:extLst>
          </p:cNvPr>
          <p:cNvSpPr>
            <a:spLocks noGrp="1"/>
          </p:cNvSpPr>
          <p:nvPr>
            <p:ph type="ftr" sz="quarter" idx="11"/>
          </p:nvPr>
        </p:nvSpPr>
        <p:spPr/>
        <p:txBody>
          <a:bodyPr/>
          <a:lstStyle/>
          <a:p>
            <a:endParaRPr lang="es-SV"/>
          </a:p>
        </p:txBody>
      </p:sp>
      <p:sp>
        <p:nvSpPr>
          <p:cNvPr id="6" name="Marcador de número de diapositiva 5">
            <a:extLst>
              <a:ext uri="{FF2B5EF4-FFF2-40B4-BE49-F238E27FC236}">
                <a16:creationId xmlns:a16="http://schemas.microsoft.com/office/drawing/2014/main" id="{51728613-33A0-C8E6-EEAC-273BA31D8FE2}"/>
              </a:ext>
            </a:extLst>
          </p:cNvPr>
          <p:cNvSpPr>
            <a:spLocks noGrp="1"/>
          </p:cNvSpPr>
          <p:nvPr>
            <p:ph type="sldNum" sz="quarter" idx="12"/>
          </p:nvPr>
        </p:nvSpPr>
        <p:spPr/>
        <p:txBody>
          <a:bodyPr/>
          <a:lstStyle/>
          <a:p>
            <a:fld id="{C0009507-F374-4E2C-8C88-2CE07027B862}" type="slidenum">
              <a:rPr lang="es-SV" smtClean="0"/>
              <a:t>‹Nº›</a:t>
            </a:fld>
            <a:endParaRPr lang="es-SV"/>
          </a:p>
        </p:txBody>
      </p:sp>
    </p:spTree>
    <p:extLst>
      <p:ext uri="{BB962C8B-B14F-4D97-AF65-F5344CB8AC3E}">
        <p14:creationId xmlns:p14="http://schemas.microsoft.com/office/powerpoint/2010/main" val="245840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3710BD-EC33-FD77-39A3-5E7534AEC535}"/>
              </a:ext>
            </a:extLst>
          </p:cNvPr>
          <p:cNvSpPr>
            <a:spLocks noGrp="1"/>
          </p:cNvSpPr>
          <p:nvPr>
            <p:ph type="title"/>
          </p:nvPr>
        </p:nvSpPr>
        <p:spPr/>
        <p:txBody>
          <a:bodyPr/>
          <a:lstStyle/>
          <a:p>
            <a:r>
              <a:rPr lang="es-ES"/>
              <a:t>Haga clic para modificar el estilo de título del patrón</a:t>
            </a:r>
            <a:endParaRPr lang="es-SV"/>
          </a:p>
        </p:txBody>
      </p:sp>
      <p:sp>
        <p:nvSpPr>
          <p:cNvPr id="3" name="Marcador de contenido 2">
            <a:extLst>
              <a:ext uri="{FF2B5EF4-FFF2-40B4-BE49-F238E27FC236}">
                <a16:creationId xmlns:a16="http://schemas.microsoft.com/office/drawing/2014/main" id="{C504B402-6204-A282-30BE-6D0D5D15AA4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a:extLst>
              <a:ext uri="{FF2B5EF4-FFF2-40B4-BE49-F238E27FC236}">
                <a16:creationId xmlns:a16="http://schemas.microsoft.com/office/drawing/2014/main" id="{B0F26E32-4903-3A62-7E5E-9056F5542230}"/>
              </a:ext>
            </a:extLst>
          </p:cNvPr>
          <p:cNvSpPr>
            <a:spLocks noGrp="1"/>
          </p:cNvSpPr>
          <p:nvPr>
            <p:ph type="dt" sz="half" idx="10"/>
          </p:nvPr>
        </p:nvSpPr>
        <p:spPr/>
        <p:txBody>
          <a:bodyPr/>
          <a:lstStyle/>
          <a:p>
            <a:fld id="{78C3C2CC-6DD0-4C1E-AEE1-EDDB89E48802}" type="datetimeFigureOut">
              <a:rPr lang="es-SV" smtClean="0"/>
              <a:t>25/4/2025</a:t>
            </a:fld>
            <a:endParaRPr lang="es-SV"/>
          </a:p>
        </p:txBody>
      </p:sp>
      <p:sp>
        <p:nvSpPr>
          <p:cNvPr id="5" name="Marcador de pie de página 4">
            <a:extLst>
              <a:ext uri="{FF2B5EF4-FFF2-40B4-BE49-F238E27FC236}">
                <a16:creationId xmlns:a16="http://schemas.microsoft.com/office/drawing/2014/main" id="{BFF8B1D8-EE4A-1F44-1FD8-E5C55A079A57}"/>
              </a:ext>
            </a:extLst>
          </p:cNvPr>
          <p:cNvSpPr>
            <a:spLocks noGrp="1"/>
          </p:cNvSpPr>
          <p:nvPr>
            <p:ph type="ftr" sz="quarter" idx="11"/>
          </p:nvPr>
        </p:nvSpPr>
        <p:spPr/>
        <p:txBody>
          <a:bodyPr/>
          <a:lstStyle/>
          <a:p>
            <a:endParaRPr lang="es-SV"/>
          </a:p>
        </p:txBody>
      </p:sp>
      <p:sp>
        <p:nvSpPr>
          <p:cNvPr id="6" name="Marcador de número de diapositiva 5">
            <a:extLst>
              <a:ext uri="{FF2B5EF4-FFF2-40B4-BE49-F238E27FC236}">
                <a16:creationId xmlns:a16="http://schemas.microsoft.com/office/drawing/2014/main" id="{EF5E0ECA-2CCA-5776-4356-9622EEC88178}"/>
              </a:ext>
            </a:extLst>
          </p:cNvPr>
          <p:cNvSpPr>
            <a:spLocks noGrp="1"/>
          </p:cNvSpPr>
          <p:nvPr>
            <p:ph type="sldNum" sz="quarter" idx="12"/>
          </p:nvPr>
        </p:nvSpPr>
        <p:spPr/>
        <p:txBody>
          <a:bodyPr/>
          <a:lstStyle/>
          <a:p>
            <a:fld id="{C0009507-F374-4E2C-8C88-2CE07027B862}" type="slidenum">
              <a:rPr lang="es-SV" smtClean="0"/>
              <a:t>‹Nº›</a:t>
            </a:fld>
            <a:endParaRPr lang="es-SV"/>
          </a:p>
        </p:txBody>
      </p:sp>
    </p:spTree>
    <p:extLst>
      <p:ext uri="{BB962C8B-B14F-4D97-AF65-F5344CB8AC3E}">
        <p14:creationId xmlns:p14="http://schemas.microsoft.com/office/powerpoint/2010/main" val="3195395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2D2489-29CA-94D3-FFF8-1F2788B862B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SV"/>
          </a:p>
        </p:txBody>
      </p:sp>
      <p:sp>
        <p:nvSpPr>
          <p:cNvPr id="3" name="Marcador de texto 2">
            <a:extLst>
              <a:ext uri="{FF2B5EF4-FFF2-40B4-BE49-F238E27FC236}">
                <a16:creationId xmlns:a16="http://schemas.microsoft.com/office/drawing/2014/main" id="{60719E32-68A7-F3FD-B31A-8CD08A793F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46C053D-4209-7F99-03FF-2D40002FB9DD}"/>
              </a:ext>
            </a:extLst>
          </p:cNvPr>
          <p:cNvSpPr>
            <a:spLocks noGrp="1"/>
          </p:cNvSpPr>
          <p:nvPr>
            <p:ph type="dt" sz="half" idx="10"/>
          </p:nvPr>
        </p:nvSpPr>
        <p:spPr/>
        <p:txBody>
          <a:bodyPr/>
          <a:lstStyle/>
          <a:p>
            <a:fld id="{78C3C2CC-6DD0-4C1E-AEE1-EDDB89E48802}" type="datetimeFigureOut">
              <a:rPr lang="es-SV" smtClean="0"/>
              <a:t>25/4/2025</a:t>
            </a:fld>
            <a:endParaRPr lang="es-SV"/>
          </a:p>
        </p:txBody>
      </p:sp>
      <p:sp>
        <p:nvSpPr>
          <p:cNvPr id="5" name="Marcador de pie de página 4">
            <a:extLst>
              <a:ext uri="{FF2B5EF4-FFF2-40B4-BE49-F238E27FC236}">
                <a16:creationId xmlns:a16="http://schemas.microsoft.com/office/drawing/2014/main" id="{152AED4E-38EA-D52D-EEB4-29364185B770}"/>
              </a:ext>
            </a:extLst>
          </p:cNvPr>
          <p:cNvSpPr>
            <a:spLocks noGrp="1"/>
          </p:cNvSpPr>
          <p:nvPr>
            <p:ph type="ftr" sz="quarter" idx="11"/>
          </p:nvPr>
        </p:nvSpPr>
        <p:spPr/>
        <p:txBody>
          <a:bodyPr/>
          <a:lstStyle/>
          <a:p>
            <a:endParaRPr lang="es-SV"/>
          </a:p>
        </p:txBody>
      </p:sp>
      <p:sp>
        <p:nvSpPr>
          <p:cNvPr id="6" name="Marcador de número de diapositiva 5">
            <a:extLst>
              <a:ext uri="{FF2B5EF4-FFF2-40B4-BE49-F238E27FC236}">
                <a16:creationId xmlns:a16="http://schemas.microsoft.com/office/drawing/2014/main" id="{8BFD7B7E-A143-02E7-1063-533CBACF71AE}"/>
              </a:ext>
            </a:extLst>
          </p:cNvPr>
          <p:cNvSpPr>
            <a:spLocks noGrp="1"/>
          </p:cNvSpPr>
          <p:nvPr>
            <p:ph type="sldNum" sz="quarter" idx="12"/>
          </p:nvPr>
        </p:nvSpPr>
        <p:spPr/>
        <p:txBody>
          <a:bodyPr/>
          <a:lstStyle/>
          <a:p>
            <a:fld id="{C0009507-F374-4E2C-8C88-2CE07027B862}" type="slidenum">
              <a:rPr lang="es-SV" smtClean="0"/>
              <a:t>‹Nº›</a:t>
            </a:fld>
            <a:endParaRPr lang="es-SV"/>
          </a:p>
        </p:txBody>
      </p:sp>
    </p:spTree>
    <p:extLst>
      <p:ext uri="{BB962C8B-B14F-4D97-AF65-F5344CB8AC3E}">
        <p14:creationId xmlns:p14="http://schemas.microsoft.com/office/powerpoint/2010/main" val="97298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F00B6-D53D-2FB2-B244-F51C8EB1D890}"/>
              </a:ext>
            </a:extLst>
          </p:cNvPr>
          <p:cNvSpPr>
            <a:spLocks noGrp="1"/>
          </p:cNvSpPr>
          <p:nvPr>
            <p:ph type="title"/>
          </p:nvPr>
        </p:nvSpPr>
        <p:spPr/>
        <p:txBody>
          <a:bodyPr/>
          <a:lstStyle/>
          <a:p>
            <a:r>
              <a:rPr lang="es-ES"/>
              <a:t>Haga clic para modificar el estilo de título del patrón</a:t>
            </a:r>
            <a:endParaRPr lang="es-SV"/>
          </a:p>
        </p:txBody>
      </p:sp>
      <p:sp>
        <p:nvSpPr>
          <p:cNvPr id="3" name="Marcador de contenido 2">
            <a:extLst>
              <a:ext uri="{FF2B5EF4-FFF2-40B4-BE49-F238E27FC236}">
                <a16:creationId xmlns:a16="http://schemas.microsoft.com/office/drawing/2014/main" id="{B04D69D5-C850-06B1-39D5-409535E26F7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contenido 3">
            <a:extLst>
              <a:ext uri="{FF2B5EF4-FFF2-40B4-BE49-F238E27FC236}">
                <a16:creationId xmlns:a16="http://schemas.microsoft.com/office/drawing/2014/main" id="{E223EC79-AC80-19DA-06EE-0F7421D1CA1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5" name="Marcador de fecha 4">
            <a:extLst>
              <a:ext uri="{FF2B5EF4-FFF2-40B4-BE49-F238E27FC236}">
                <a16:creationId xmlns:a16="http://schemas.microsoft.com/office/drawing/2014/main" id="{2B609489-5AD7-ED0C-FB94-0A4EDFB3EF6B}"/>
              </a:ext>
            </a:extLst>
          </p:cNvPr>
          <p:cNvSpPr>
            <a:spLocks noGrp="1"/>
          </p:cNvSpPr>
          <p:nvPr>
            <p:ph type="dt" sz="half" idx="10"/>
          </p:nvPr>
        </p:nvSpPr>
        <p:spPr/>
        <p:txBody>
          <a:bodyPr/>
          <a:lstStyle/>
          <a:p>
            <a:fld id="{78C3C2CC-6DD0-4C1E-AEE1-EDDB89E48802}" type="datetimeFigureOut">
              <a:rPr lang="es-SV" smtClean="0"/>
              <a:t>25/4/2025</a:t>
            </a:fld>
            <a:endParaRPr lang="es-SV"/>
          </a:p>
        </p:txBody>
      </p:sp>
      <p:sp>
        <p:nvSpPr>
          <p:cNvPr id="6" name="Marcador de pie de página 5">
            <a:extLst>
              <a:ext uri="{FF2B5EF4-FFF2-40B4-BE49-F238E27FC236}">
                <a16:creationId xmlns:a16="http://schemas.microsoft.com/office/drawing/2014/main" id="{E22F05AD-ED47-B983-9C36-3B35CD88F6E1}"/>
              </a:ext>
            </a:extLst>
          </p:cNvPr>
          <p:cNvSpPr>
            <a:spLocks noGrp="1"/>
          </p:cNvSpPr>
          <p:nvPr>
            <p:ph type="ftr" sz="quarter" idx="11"/>
          </p:nvPr>
        </p:nvSpPr>
        <p:spPr/>
        <p:txBody>
          <a:bodyPr/>
          <a:lstStyle/>
          <a:p>
            <a:endParaRPr lang="es-SV"/>
          </a:p>
        </p:txBody>
      </p:sp>
      <p:sp>
        <p:nvSpPr>
          <p:cNvPr id="7" name="Marcador de número de diapositiva 6">
            <a:extLst>
              <a:ext uri="{FF2B5EF4-FFF2-40B4-BE49-F238E27FC236}">
                <a16:creationId xmlns:a16="http://schemas.microsoft.com/office/drawing/2014/main" id="{FF741E04-E4CD-ACF5-6481-6F1B98F99F2F}"/>
              </a:ext>
            </a:extLst>
          </p:cNvPr>
          <p:cNvSpPr>
            <a:spLocks noGrp="1"/>
          </p:cNvSpPr>
          <p:nvPr>
            <p:ph type="sldNum" sz="quarter" idx="12"/>
          </p:nvPr>
        </p:nvSpPr>
        <p:spPr/>
        <p:txBody>
          <a:bodyPr/>
          <a:lstStyle/>
          <a:p>
            <a:fld id="{C0009507-F374-4E2C-8C88-2CE07027B862}" type="slidenum">
              <a:rPr lang="es-SV" smtClean="0"/>
              <a:t>‹Nº›</a:t>
            </a:fld>
            <a:endParaRPr lang="es-SV"/>
          </a:p>
        </p:txBody>
      </p:sp>
    </p:spTree>
    <p:extLst>
      <p:ext uri="{BB962C8B-B14F-4D97-AF65-F5344CB8AC3E}">
        <p14:creationId xmlns:p14="http://schemas.microsoft.com/office/powerpoint/2010/main" val="48586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DE941-D91D-CEBF-7702-3914A99CCF0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SV"/>
          </a:p>
        </p:txBody>
      </p:sp>
      <p:sp>
        <p:nvSpPr>
          <p:cNvPr id="3" name="Marcador de texto 2">
            <a:extLst>
              <a:ext uri="{FF2B5EF4-FFF2-40B4-BE49-F238E27FC236}">
                <a16:creationId xmlns:a16="http://schemas.microsoft.com/office/drawing/2014/main" id="{FAB77773-F75A-39F7-2AE7-D880D7C724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1D40B9A-7232-51EC-7A9F-188DE0C27D9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5" name="Marcador de texto 4">
            <a:extLst>
              <a:ext uri="{FF2B5EF4-FFF2-40B4-BE49-F238E27FC236}">
                <a16:creationId xmlns:a16="http://schemas.microsoft.com/office/drawing/2014/main" id="{26D51D13-05E2-81A6-8F5E-37AB50AC3A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2FF4E14-DDA2-858E-F5C4-A900FBEA323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7" name="Marcador de fecha 6">
            <a:extLst>
              <a:ext uri="{FF2B5EF4-FFF2-40B4-BE49-F238E27FC236}">
                <a16:creationId xmlns:a16="http://schemas.microsoft.com/office/drawing/2014/main" id="{5475D938-3D0F-33B2-6735-DD4E700B229C}"/>
              </a:ext>
            </a:extLst>
          </p:cNvPr>
          <p:cNvSpPr>
            <a:spLocks noGrp="1"/>
          </p:cNvSpPr>
          <p:nvPr>
            <p:ph type="dt" sz="half" idx="10"/>
          </p:nvPr>
        </p:nvSpPr>
        <p:spPr/>
        <p:txBody>
          <a:bodyPr/>
          <a:lstStyle/>
          <a:p>
            <a:fld id="{78C3C2CC-6DD0-4C1E-AEE1-EDDB89E48802}" type="datetimeFigureOut">
              <a:rPr lang="es-SV" smtClean="0"/>
              <a:t>25/4/2025</a:t>
            </a:fld>
            <a:endParaRPr lang="es-SV"/>
          </a:p>
        </p:txBody>
      </p:sp>
      <p:sp>
        <p:nvSpPr>
          <p:cNvPr id="8" name="Marcador de pie de página 7">
            <a:extLst>
              <a:ext uri="{FF2B5EF4-FFF2-40B4-BE49-F238E27FC236}">
                <a16:creationId xmlns:a16="http://schemas.microsoft.com/office/drawing/2014/main" id="{FA480E74-5F09-43F0-2058-C419EF0DCF19}"/>
              </a:ext>
            </a:extLst>
          </p:cNvPr>
          <p:cNvSpPr>
            <a:spLocks noGrp="1"/>
          </p:cNvSpPr>
          <p:nvPr>
            <p:ph type="ftr" sz="quarter" idx="11"/>
          </p:nvPr>
        </p:nvSpPr>
        <p:spPr/>
        <p:txBody>
          <a:bodyPr/>
          <a:lstStyle/>
          <a:p>
            <a:endParaRPr lang="es-SV"/>
          </a:p>
        </p:txBody>
      </p:sp>
      <p:sp>
        <p:nvSpPr>
          <p:cNvPr id="9" name="Marcador de número de diapositiva 8">
            <a:extLst>
              <a:ext uri="{FF2B5EF4-FFF2-40B4-BE49-F238E27FC236}">
                <a16:creationId xmlns:a16="http://schemas.microsoft.com/office/drawing/2014/main" id="{F07EC15D-9431-3E31-9A72-5750AD4D7841}"/>
              </a:ext>
            </a:extLst>
          </p:cNvPr>
          <p:cNvSpPr>
            <a:spLocks noGrp="1"/>
          </p:cNvSpPr>
          <p:nvPr>
            <p:ph type="sldNum" sz="quarter" idx="12"/>
          </p:nvPr>
        </p:nvSpPr>
        <p:spPr/>
        <p:txBody>
          <a:bodyPr/>
          <a:lstStyle/>
          <a:p>
            <a:fld id="{C0009507-F374-4E2C-8C88-2CE07027B862}" type="slidenum">
              <a:rPr lang="es-SV" smtClean="0"/>
              <a:t>‹Nº›</a:t>
            </a:fld>
            <a:endParaRPr lang="es-SV"/>
          </a:p>
        </p:txBody>
      </p:sp>
    </p:spTree>
    <p:extLst>
      <p:ext uri="{BB962C8B-B14F-4D97-AF65-F5344CB8AC3E}">
        <p14:creationId xmlns:p14="http://schemas.microsoft.com/office/powerpoint/2010/main" val="425316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27D450-33FE-D37A-BAE8-0E2E5F3D6CC4}"/>
              </a:ext>
            </a:extLst>
          </p:cNvPr>
          <p:cNvSpPr>
            <a:spLocks noGrp="1"/>
          </p:cNvSpPr>
          <p:nvPr>
            <p:ph type="title"/>
          </p:nvPr>
        </p:nvSpPr>
        <p:spPr/>
        <p:txBody>
          <a:bodyPr/>
          <a:lstStyle/>
          <a:p>
            <a:r>
              <a:rPr lang="es-ES"/>
              <a:t>Haga clic para modificar el estilo de título del patrón</a:t>
            </a:r>
            <a:endParaRPr lang="es-SV"/>
          </a:p>
        </p:txBody>
      </p:sp>
      <p:sp>
        <p:nvSpPr>
          <p:cNvPr id="3" name="Marcador de fecha 2">
            <a:extLst>
              <a:ext uri="{FF2B5EF4-FFF2-40B4-BE49-F238E27FC236}">
                <a16:creationId xmlns:a16="http://schemas.microsoft.com/office/drawing/2014/main" id="{E8F2CC0A-2E53-BD28-755C-0ACFF5D8D5B1}"/>
              </a:ext>
            </a:extLst>
          </p:cNvPr>
          <p:cNvSpPr>
            <a:spLocks noGrp="1"/>
          </p:cNvSpPr>
          <p:nvPr>
            <p:ph type="dt" sz="half" idx="10"/>
          </p:nvPr>
        </p:nvSpPr>
        <p:spPr/>
        <p:txBody>
          <a:bodyPr/>
          <a:lstStyle/>
          <a:p>
            <a:fld id="{78C3C2CC-6DD0-4C1E-AEE1-EDDB89E48802}" type="datetimeFigureOut">
              <a:rPr lang="es-SV" smtClean="0"/>
              <a:t>25/4/2025</a:t>
            </a:fld>
            <a:endParaRPr lang="es-SV"/>
          </a:p>
        </p:txBody>
      </p:sp>
      <p:sp>
        <p:nvSpPr>
          <p:cNvPr id="4" name="Marcador de pie de página 3">
            <a:extLst>
              <a:ext uri="{FF2B5EF4-FFF2-40B4-BE49-F238E27FC236}">
                <a16:creationId xmlns:a16="http://schemas.microsoft.com/office/drawing/2014/main" id="{5C917E8B-A6F0-BA7F-70FF-914215237392}"/>
              </a:ext>
            </a:extLst>
          </p:cNvPr>
          <p:cNvSpPr>
            <a:spLocks noGrp="1"/>
          </p:cNvSpPr>
          <p:nvPr>
            <p:ph type="ftr" sz="quarter" idx="11"/>
          </p:nvPr>
        </p:nvSpPr>
        <p:spPr/>
        <p:txBody>
          <a:bodyPr/>
          <a:lstStyle/>
          <a:p>
            <a:endParaRPr lang="es-SV"/>
          </a:p>
        </p:txBody>
      </p:sp>
      <p:sp>
        <p:nvSpPr>
          <p:cNvPr id="5" name="Marcador de número de diapositiva 4">
            <a:extLst>
              <a:ext uri="{FF2B5EF4-FFF2-40B4-BE49-F238E27FC236}">
                <a16:creationId xmlns:a16="http://schemas.microsoft.com/office/drawing/2014/main" id="{B27FBAC7-289B-797C-E7E9-0D1FB6298367}"/>
              </a:ext>
            </a:extLst>
          </p:cNvPr>
          <p:cNvSpPr>
            <a:spLocks noGrp="1"/>
          </p:cNvSpPr>
          <p:nvPr>
            <p:ph type="sldNum" sz="quarter" idx="12"/>
          </p:nvPr>
        </p:nvSpPr>
        <p:spPr/>
        <p:txBody>
          <a:bodyPr/>
          <a:lstStyle/>
          <a:p>
            <a:fld id="{C0009507-F374-4E2C-8C88-2CE07027B862}" type="slidenum">
              <a:rPr lang="es-SV" smtClean="0"/>
              <a:t>‹Nº›</a:t>
            </a:fld>
            <a:endParaRPr lang="es-SV"/>
          </a:p>
        </p:txBody>
      </p:sp>
    </p:spTree>
    <p:extLst>
      <p:ext uri="{BB962C8B-B14F-4D97-AF65-F5344CB8AC3E}">
        <p14:creationId xmlns:p14="http://schemas.microsoft.com/office/powerpoint/2010/main" val="361058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BFD08A7-0EFC-E457-2B12-AEC28960D163}"/>
              </a:ext>
            </a:extLst>
          </p:cNvPr>
          <p:cNvSpPr>
            <a:spLocks noGrp="1"/>
          </p:cNvSpPr>
          <p:nvPr>
            <p:ph type="dt" sz="half" idx="10"/>
          </p:nvPr>
        </p:nvSpPr>
        <p:spPr/>
        <p:txBody>
          <a:bodyPr/>
          <a:lstStyle/>
          <a:p>
            <a:fld id="{78C3C2CC-6DD0-4C1E-AEE1-EDDB89E48802}" type="datetimeFigureOut">
              <a:rPr lang="es-SV" smtClean="0"/>
              <a:t>25/4/2025</a:t>
            </a:fld>
            <a:endParaRPr lang="es-SV"/>
          </a:p>
        </p:txBody>
      </p:sp>
      <p:sp>
        <p:nvSpPr>
          <p:cNvPr id="3" name="Marcador de pie de página 2">
            <a:extLst>
              <a:ext uri="{FF2B5EF4-FFF2-40B4-BE49-F238E27FC236}">
                <a16:creationId xmlns:a16="http://schemas.microsoft.com/office/drawing/2014/main" id="{5B0C4971-454F-6EEA-D914-2D21A1820A44}"/>
              </a:ext>
            </a:extLst>
          </p:cNvPr>
          <p:cNvSpPr>
            <a:spLocks noGrp="1"/>
          </p:cNvSpPr>
          <p:nvPr>
            <p:ph type="ftr" sz="quarter" idx="11"/>
          </p:nvPr>
        </p:nvSpPr>
        <p:spPr/>
        <p:txBody>
          <a:bodyPr/>
          <a:lstStyle/>
          <a:p>
            <a:endParaRPr lang="es-SV"/>
          </a:p>
        </p:txBody>
      </p:sp>
      <p:sp>
        <p:nvSpPr>
          <p:cNvPr id="4" name="Marcador de número de diapositiva 3">
            <a:extLst>
              <a:ext uri="{FF2B5EF4-FFF2-40B4-BE49-F238E27FC236}">
                <a16:creationId xmlns:a16="http://schemas.microsoft.com/office/drawing/2014/main" id="{A023D25D-6C93-3926-8476-46625350C2DB}"/>
              </a:ext>
            </a:extLst>
          </p:cNvPr>
          <p:cNvSpPr>
            <a:spLocks noGrp="1"/>
          </p:cNvSpPr>
          <p:nvPr>
            <p:ph type="sldNum" sz="quarter" idx="12"/>
          </p:nvPr>
        </p:nvSpPr>
        <p:spPr/>
        <p:txBody>
          <a:bodyPr/>
          <a:lstStyle/>
          <a:p>
            <a:fld id="{C0009507-F374-4E2C-8C88-2CE07027B862}" type="slidenum">
              <a:rPr lang="es-SV" smtClean="0"/>
              <a:t>‹Nº›</a:t>
            </a:fld>
            <a:endParaRPr lang="es-SV"/>
          </a:p>
        </p:txBody>
      </p:sp>
    </p:spTree>
    <p:extLst>
      <p:ext uri="{BB962C8B-B14F-4D97-AF65-F5344CB8AC3E}">
        <p14:creationId xmlns:p14="http://schemas.microsoft.com/office/powerpoint/2010/main" val="3341440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99E16B-4C53-EBF6-855E-4ABE21F7649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SV"/>
          </a:p>
        </p:txBody>
      </p:sp>
      <p:sp>
        <p:nvSpPr>
          <p:cNvPr id="3" name="Marcador de contenido 2">
            <a:extLst>
              <a:ext uri="{FF2B5EF4-FFF2-40B4-BE49-F238E27FC236}">
                <a16:creationId xmlns:a16="http://schemas.microsoft.com/office/drawing/2014/main" id="{B285583F-AA95-B6D9-4A19-4E8DCE9D4A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texto 3">
            <a:extLst>
              <a:ext uri="{FF2B5EF4-FFF2-40B4-BE49-F238E27FC236}">
                <a16:creationId xmlns:a16="http://schemas.microsoft.com/office/drawing/2014/main" id="{BA86103C-289B-8D01-2D08-8394BB81BA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385CCF5-978F-3D22-22C8-94190248E10D}"/>
              </a:ext>
            </a:extLst>
          </p:cNvPr>
          <p:cNvSpPr>
            <a:spLocks noGrp="1"/>
          </p:cNvSpPr>
          <p:nvPr>
            <p:ph type="dt" sz="half" idx="10"/>
          </p:nvPr>
        </p:nvSpPr>
        <p:spPr/>
        <p:txBody>
          <a:bodyPr/>
          <a:lstStyle/>
          <a:p>
            <a:fld id="{78C3C2CC-6DD0-4C1E-AEE1-EDDB89E48802}" type="datetimeFigureOut">
              <a:rPr lang="es-SV" smtClean="0"/>
              <a:t>25/4/2025</a:t>
            </a:fld>
            <a:endParaRPr lang="es-SV"/>
          </a:p>
        </p:txBody>
      </p:sp>
      <p:sp>
        <p:nvSpPr>
          <p:cNvPr id="6" name="Marcador de pie de página 5">
            <a:extLst>
              <a:ext uri="{FF2B5EF4-FFF2-40B4-BE49-F238E27FC236}">
                <a16:creationId xmlns:a16="http://schemas.microsoft.com/office/drawing/2014/main" id="{63B90EE0-4E5A-09F0-6896-94327C4023F1}"/>
              </a:ext>
            </a:extLst>
          </p:cNvPr>
          <p:cNvSpPr>
            <a:spLocks noGrp="1"/>
          </p:cNvSpPr>
          <p:nvPr>
            <p:ph type="ftr" sz="quarter" idx="11"/>
          </p:nvPr>
        </p:nvSpPr>
        <p:spPr/>
        <p:txBody>
          <a:bodyPr/>
          <a:lstStyle/>
          <a:p>
            <a:endParaRPr lang="es-SV"/>
          </a:p>
        </p:txBody>
      </p:sp>
      <p:sp>
        <p:nvSpPr>
          <p:cNvPr id="7" name="Marcador de número de diapositiva 6">
            <a:extLst>
              <a:ext uri="{FF2B5EF4-FFF2-40B4-BE49-F238E27FC236}">
                <a16:creationId xmlns:a16="http://schemas.microsoft.com/office/drawing/2014/main" id="{AB7B3275-0FAB-9E6E-478A-BDD71003A380}"/>
              </a:ext>
            </a:extLst>
          </p:cNvPr>
          <p:cNvSpPr>
            <a:spLocks noGrp="1"/>
          </p:cNvSpPr>
          <p:nvPr>
            <p:ph type="sldNum" sz="quarter" idx="12"/>
          </p:nvPr>
        </p:nvSpPr>
        <p:spPr/>
        <p:txBody>
          <a:bodyPr/>
          <a:lstStyle/>
          <a:p>
            <a:fld id="{C0009507-F374-4E2C-8C88-2CE07027B862}" type="slidenum">
              <a:rPr lang="es-SV" smtClean="0"/>
              <a:t>‹Nº›</a:t>
            </a:fld>
            <a:endParaRPr lang="es-SV"/>
          </a:p>
        </p:txBody>
      </p:sp>
    </p:spTree>
    <p:extLst>
      <p:ext uri="{BB962C8B-B14F-4D97-AF65-F5344CB8AC3E}">
        <p14:creationId xmlns:p14="http://schemas.microsoft.com/office/powerpoint/2010/main" val="2648429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8CC99-A159-DFAC-55F2-8BA2D014F12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SV"/>
          </a:p>
        </p:txBody>
      </p:sp>
      <p:sp>
        <p:nvSpPr>
          <p:cNvPr id="3" name="Marcador de posición de imagen 2">
            <a:extLst>
              <a:ext uri="{FF2B5EF4-FFF2-40B4-BE49-F238E27FC236}">
                <a16:creationId xmlns:a16="http://schemas.microsoft.com/office/drawing/2014/main" id="{AD70F686-4780-5CB7-59F0-4CBCE03064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SV"/>
          </a:p>
        </p:txBody>
      </p:sp>
      <p:sp>
        <p:nvSpPr>
          <p:cNvPr id="4" name="Marcador de texto 3">
            <a:extLst>
              <a:ext uri="{FF2B5EF4-FFF2-40B4-BE49-F238E27FC236}">
                <a16:creationId xmlns:a16="http://schemas.microsoft.com/office/drawing/2014/main" id="{70CEF4CC-5A67-7A70-C251-6D56BBF2BF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B7B9CD5-8A95-8297-99BF-1F0949ADD882}"/>
              </a:ext>
            </a:extLst>
          </p:cNvPr>
          <p:cNvSpPr>
            <a:spLocks noGrp="1"/>
          </p:cNvSpPr>
          <p:nvPr>
            <p:ph type="dt" sz="half" idx="10"/>
          </p:nvPr>
        </p:nvSpPr>
        <p:spPr/>
        <p:txBody>
          <a:bodyPr/>
          <a:lstStyle/>
          <a:p>
            <a:fld id="{78C3C2CC-6DD0-4C1E-AEE1-EDDB89E48802}" type="datetimeFigureOut">
              <a:rPr lang="es-SV" smtClean="0"/>
              <a:t>25/4/2025</a:t>
            </a:fld>
            <a:endParaRPr lang="es-SV"/>
          </a:p>
        </p:txBody>
      </p:sp>
      <p:sp>
        <p:nvSpPr>
          <p:cNvPr id="6" name="Marcador de pie de página 5">
            <a:extLst>
              <a:ext uri="{FF2B5EF4-FFF2-40B4-BE49-F238E27FC236}">
                <a16:creationId xmlns:a16="http://schemas.microsoft.com/office/drawing/2014/main" id="{3909A7E4-9376-DB7A-FBC5-1F4595B48072}"/>
              </a:ext>
            </a:extLst>
          </p:cNvPr>
          <p:cNvSpPr>
            <a:spLocks noGrp="1"/>
          </p:cNvSpPr>
          <p:nvPr>
            <p:ph type="ftr" sz="quarter" idx="11"/>
          </p:nvPr>
        </p:nvSpPr>
        <p:spPr/>
        <p:txBody>
          <a:bodyPr/>
          <a:lstStyle/>
          <a:p>
            <a:endParaRPr lang="es-SV"/>
          </a:p>
        </p:txBody>
      </p:sp>
      <p:sp>
        <p:nvSpPr>
          <p:cNvPr id="7" name="Marcador de número de diapositiva 6">
            <a:extLst>
              <a:ext uri="{FF2B5EF4-FFF2-40B4-BE49-F238E27FC236}">
                <a16:creationId xmlns:a16="http://schemas.microsoft.com/office/drawing/2014/main" id="{2C3CC174-E628-2394-1FEF-D5077131E2F8}"/>
              </a:ext>
            </a:extLst>
          </p:cNvPr>
          <p:cNvSpPr>
            <a:spLocks noGrp="1"/>
          </p:cNvSpPr>
          <p:nvPr>
            <p:ph type="sldNum" sz="quarter" idx="12"/>
          </p:nvPr>
        </p:nvSpPr>
        <p:spPr/>
        <p:txBody>
          <a:bodyPr/>
          <a:lstStyle/>
          <a:p>
            <a:fld id="{C0009507-F374-4E2C-8C88-2CE07027B862}" type="slidenum">
              <a:rPr lang="es-SV" smtClean="0"/>
              <a:t>‹Nº›</a:t>
            </a:fld>
            <a:endParaRPr lang="es-SV"/>
          </a:p>
        </p:txBody>
      </p:sp>
    </p:spTree>
    <p:extLst>
      <p:ext uri="{BB962C8B-B14F-4D97-AF65-F5344CB8AC3E}">
        <p14:creationId xmlns:p14="http://schemas.microsoft.com/office/powerpoint/2010/main" val="206622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A130E42-52FB-0FB6-42E0-8470197DA7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a:extLst>
              <a:ext uri="{FF2B5EF4-FFF2-40B4-BE49-F238E27FC236}">
                <a16:creationId xmlns:a16="http://schemas.microsoft.com/office/drawing/2014/main" id="{E65E8F55-927E-0754-2AC9-6AFFCC035C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a:extLst>
              <a:ext uri="{FF2B5EF4-FFF2-40B4-BE49-F238E27FC236}">
                <a16:creationId xmlns:a16="http://schemas.microsoft.com/office/drawing/2014/main" id="{520BDC16-6B9C-2E47-E0AB-BE34864E8F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8C3C2CC-6DD0-4C1E-AEE1-EDDB89E48802}" type="datetimeFigureOut">
              <a:rPr lang="es-SV" smtClean="0"/>
              <a:t>25/4/2025</a:t>
            </a:fld>
            <a:endParaRPr lang="es-SV"/>
          </a:p>
        </p:txBody>
      </p:sp>
      <p:sp>
        <p:nvSpPr>
          <p:cNvPr id="5" name="Marcador de pie de página 4">
            <a:extLst>
              <a:ext uri="{FF2B5EF4-FFF2-40B4-BE49-F238E27FC236}">
                <a16:creationId xmlns:a16="http://schemas.microsoft.com/office/drawing/2014/main" id="{1E087687-3CAB-1345-6996-E8F224E3E7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SV"/>
          </a:p>
        </p:txBody>
      </p:sp>
      <p:sp>
        <p:nvSpPr>
          <p:cNvPr id="6" name="Marcador de número de diapositiva 5">
            <a:extLst>
              <a:ext uri="{FF2B5EF4-FFF2-40B4-BE49-F238E27FC236}">
                <a16:creationId xmlns:a16="http://schemas.microsoft.com/office/drawing/2014/main" id="{27C8B824-8F50-52C2-F231-E369E28AF0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009507-F374-4E2C-8C88-2CE07027B862}" type="slidenum">
              <a:rPr lang="es-SV" smtClean="0"/>
              <a:t>‹Nº›</a:t>
            </a:fld>
            <a:endParaRPr lang="es-SV"/>
          </a:p>
        </p:txBody>
      </p:sp>
    </p:spTree>
    <p:extLst>
      <p:ext uri="{BB962C8B-B14F-4D97-AF65-F5344CB8AC3E}">
        <p14:creationId xmlns:p14="http://schemas.microsoft.com/office/powerpoint/2010/main" val="2472870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D6E189-4FE6-BF85-3D61-35195982AD4B}"/>
              </a:ext>
            </a:extLst>
          </p:cNvPr>
          <p:cNvSpPr>
            <a:spLocks noGrp="1"/>
          </p:cNvSpPr>
          <p:nvPr>
            <p:ph type="ctrTitle"/>
          </p:nvPr>
        </p:nvSpPr>
        <p:spPr/>
        <p:txBody>
          <a:bodyPr/>
          <a:lstStyle/>
          <a:p>
            <a:r>
              <a:rPr lang="es-SV" dirty="0"/>
              <a:t>Consumo de PokeApi.co</a:t>
            </a:r>
          </a:p>
        </p:txBody>
      </p:sp>
      <p:sp>
        <p:nvSpPr>
          <p:cNvPr id="3" name="Subtítulo 2">
            <a:extLst>
              <a:ext uri="{FF2B5EF4-FFF2-40B4-BE49-F238E27FC236}">
                <a16:creationId xmlns:a16="http://schemas.microsoft.com/office/drawing/2014/main" id="{A1010D46-3310-B053-F93E-2ACB4274726B}"/>
              </a:ext>
            </a:extLst>
          </p:cNvPr>
          <p:cNvSpPr>
            <a:spLocks noGrp="1"/>
          </p:cNvSpPr>
          <p:nvPr>
            <p:ph type="subTitle" idx="1"/>
          </p:nvPr>
        </p:nvSpPr>
        <p:spPr/>
        <p:txBody>
          <a:bodyPr/>
          <a:lstStyle/>
          <a:p>
            <a:r>
              <a:rPr lang="es-SV" dirty="0"/>
              <a:t>Presentado por Carlos Dubón</a:t>
            </a:r>
          </a:p>
        </p:txBody>
      </p:sp>
    </p:spTree>
    <p:extLst>
      <p:ext uri="{BB962C8B-B14F-4D97-AF65-F5344CB8AC3E}">
        <p14:creationId xmlns:p14="http://schemas.microsoft.com/office/powerpoint/2010/main" val="51302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a:extLst>
              <a:ext uri="{FF2B5EF4-FFF2-40B4-BE49-F238E27FC236}">
                <a16:creationId xmlns:a16="http://schemas.microsoft.com/office/drawing/2014/main" id="{E192F8DA-DCD5-A322-85CF-DCD9BAF5FCF1}"/>
              </a:ext>
            </a:extLst>
          </p:cNvPr>
          <p:cNvGraphicFramePr/>
          <p:nvPr>
            <p:extLst>
              <p:ext uri="{D42A27DB-BD31-4B8C-83A1-F6EECF244321}">
                <p14:modId xmlns:p14="http://schemas.microsoft.com/office/powerpoint/2010/main" val="2597074021"/>
              </p:ext>
            </p:extLst>
          </p:nvPr>
        </p:nvGraphicFramePr>
        <p:xfrm>
          <a:off x="498169" y="1673393"/>
          <a:ext cx="11320207" cy="4039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ángulo: esquinas redondeadas 4">
            <a:extLst>
              <a:ext uri="{FF2B5EF4-FFF2-40B4-BE49-F238E27FC236}">
                <a16:creationId xmlns:a16="http://schemas.microsoft.com/office/drawing/2014/main" id="{3874BF00-A3A7-4BE3-3842-0B1E47B874A2}"/>
              </a:ext>
            </a:extLst>
          </p:cNvPr>
          <p:cNvSpPr/>
          <p:nvPr/>
        </p:nvSpPr>
        <p:spPr>
          <a:xfrm>
            <a:off x="488337" y="5417573"/>
            <a:ext cx="11320207" cy="1071716"/>
          </a:xfrm>
          <a:prstGeom prst="round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SV" sz="2400" dirty="0" err="1"/>
              <a:t>TR_ErrorProcess</a:t>
            </a:r>
            <a:endParaRPr lang="es-SV" sz="2400" dirty="0"/>
          </a:p>
          <a:p>
            <a:pPr algn="ctr"/>
            <a:r>
              <a:rPr lang="es-SV" dirty="0"/>
              <a:t>En caso que alguno de los pasos devuelva un error, este paso se encarga de registrar en estado de error el proceso.</a:t>
            </a:r>
          </a:p>
        </p:txBody>
      </p:sp>
      <p:sp>
        <p:nvSpPr>
          <p:cNvPr id="6" name="Rectángulo: esquinas redondeadas 5">
            <a:extLst>
              <a:ext uri="{FF2B5EF4-FFF2-40B4-BE49-F238E27FC236}">
                <a16:creationId xmlns:a16="http://schemas.microsoft.com/office/drawing/2014/main" id="{59042CDD-911D-E535-1022-2A2183BB6B1F}"/>
              </a:ext>
            </a:extLst>
          </p:cNvPr>
          <p:cNvSpPr/>
          <p:nvPr/>
        </p:nvSpPr>
        <p:spPr>
          <a:xfrm>
            <a:off x="488336" y="906475"/>
            <a:ext cx="11320207" cy="1071716"/>
          </a:xfrm>
          <a:prstGeom prst="roundRect">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SV" sz="2400" dirty="0" err="1"/>
              <a:t>JB_ImportPokemonInfo</a:t>
            </a:r>
            <a:endParaRPr lang="es-SV" sz="2400" dirty="0"/>
          </a:p>
          <a:p>
            <a:pPr algn="ctr"/>
            <a:r>
              <a:rPr lang="es-SV" dirty="0"/>
              <a:t>Cada paso del proceso genera un registro de log. De tal manera que ante un posible error, se puede identificar en cual de los pasos el error es presentado. </a:t>
            </a:r>
          </a:p>
        </p:txBody>
      </p:sp>
      <p:sp>
        <p:nvSpPr>
          <p:cNvPr id="7" name="Título 6">
            <a:extLst>
              <a:ext uri="{FF2B5EF4-FFF2-40B4-BE49-F238E27FC236}">
                <a16:creationId xmlns:a16="http://schemas.microsoft.com/office/drawing/2014/main" id="{350F04C0-551D-CAE6-A959-33EFF84983D7}"/>
              </a:ext>
            </a:extLst>
          </p:cNvPr>
          <p:cNvSpPr>
            <a:spLocks noGrp="1"/>
          </p:cNvSpPr>
          <p:nvPr>
            <p:ph type="title"/>
          </p:nvPr>
        </p:nvSpPr>
        <p:spPr>
          <a:xfrm>
            <a:off x="484237" y="266805"/>
            <a:ext cx="10515600" cy="541350"/>
          </a:xfrm>
        </p:spPr>
        <p:txBody>
          <a:bodyPr>
            <a:normAutofit fontScale="90000"/>
          </a:bodyPr>
          <a:lstStyle/>
          <a:p>
            <a:r>
              <a:rPr lang="es-SV" dirty="0"/>
              <a:t>Descripción General del ETL</a:t>
            </a:r>
          </a:p>
        </p:txBody>
      </p:sp>
    </p:spTree>
    <p:extLst>
      <p:ext uri="{BB962C8B-B14F-4D97-AF65-F5344CB8AC3E}">
        <p14:creationId xmlns:p14="http://schemas.microsoft.com/office/powerpoint/2010/main" val="388466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C6F13-94BC-ADB9-9B6C-6A4108C9AA84}"/>
            </a:ext>
          </a:extLst>
        </p:cNvPr>
        <p:cNvGrpSpPr/>
        <p:nvPr/>
      </p:nvGrpSpPr>
      <p:grpSpPr>
        <a:xfrm>
          <a:off x="0" y="0"/>
          <a:ext cx="0" cy="0"/>
          <a:chOff x="0" y="0"/>
          <a:chExt cx="0" cy="0"/>
        </a:xfrm>
      </p:grpSpPr>
      <p:sp>
        <p:nvSpPr>
          <p:cNvPr id="7" name="Título 6">
            <a:extLst>
              <a:ext uri="{FF2B5EF4-FFF2-40B4-BE49-F238E27FC236}">
                <a16:creationId xmlns:a16="http://schemas.microsoft.com/office/drawing/2014/main" id="{5BDC3C29-C4B4-3C6F-D2B8-4979C28D2520}"/>
              </a:ext>
            </a:extLst>
          </p:cNvPr>
          <p:cNvSpPr>
            <a:spLocks noGrp="1"/>
          </p:cNvSpPr>
          <p:nvPr>
            <p:ph type="title"/>
          </p:nvPr>
        </p:nvSpPr>
        <p:spPr>
          <a:xfrm>
            <a:off x="484237" y="266805"/>
            <a:ext cx="10515600" cy="541350"/>
          </a:xfrm>
        </p:spPr>
        <p:txBody>
          <a:bodyPr>
            <a:normAutofit fontScale="90000"/>
          </a:bodyPr>
          <a:lstStyle/>
          <a:p>
            <a:r>
              <a:rPr lang="es-SV"/>
              <a:t>Proceso General</a:t>
            </a:r>
            <a:endParaRPr lang="es-SV" dirty="0"/>
          </a:p>
        </p:txBody>
      </p:sp>
      <p:pic>
        <p:nvPicPr>
          <p:cNvPr id="3" name="Imagen 2">
            <a:extLst>
              <a:ext uri="{FF2B5EF4-FFF2-40B4-BE49-F238E27FC236}">
                <a16:creationId xmlns:a16="http://schemas.microsoft.com/office/drawing/2014/main" id="{1A69B313-4A0C-2D20-C422-ED07EE2D2083}"/>
              </a:ext>
            </a:extLst>
          </p:cNvPr>
          <p:cNvPicPr>
            <a:picLocks noChangeAspect="1"/>
          </p:cNvPicPr>
          <p:nvPr/>
        </p:nvPicPr>
        <p:blipFill>
          <a:blip r:embed="rId2"/>
          <a:stretch>
            <a:fillRect/>
          </a:stretch>
        </p:blipFill>
        <p:spPr>
          <a:xfrm>
            <a:off x="1994915" y="1295102"/>
            <a:ext cx="8202170" cy="4267796"/>
          </a:xfrm>
          <a:prstGeom prst="rect">
            <a:avLst/>
          </a:prstGeom>
        </p:spPr>
      </p:pic>
    </p:spTree>
    <p:extLst>
      <p:ext uri="{BB962C8B-B14F-4D97-AF65-F5344CB8AC3E}">
        <p14:creationId xmlns:p14="http://schemas.microsoft.com/office/powerpoint/2010/main" val="2227290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1044D-FB79-AE73-D019-1B8B35551FC1}"/>
            </a:ext>
          </a:extLst>
        </p:cNvPr>
        <p:cNvGrpSpPr/>
        <p:nvPr/>
      </p:nvGrpSpPr>
      <p:grpSpPr>
        <a:xfrm>
          <a:off x="0" y="0"/>
          <a:ext cx="0" cy="0"/>
          <a:chOff x="0" y="0"/>
          <a:chExt cx="0" cy="0"/>
        </a:xfrm>
      </p:grpSpPr>
      <p:sp>
        <p:nvSpPr>
          <p:cNvPr id="7" name="Título 6">
            <a:extLst>
              <a:ext uri="{FF2B5EF4-FFF2-40B4-BE49-F238E27FC236}">
                <a16:creationId xmlns:a16="http://schemas.microsoft.com/office/drawing/2014/main" id="{3943681B-5501-113D-57CC-B9D73DD49ED1}"/>
              </a:ext>
            </a:extLst>
          </p:cNvPr>
          <p:cNvSpPr>
            <a:spLocks noGrp="1"/>
          </p:cNvSpPr>
          <p:nvPr>
            <p:ph type="title"/>
          </p:nvPr>
        </p:nvSpPr>
        <p:spPr>
          <a:xfrm>
            <a:off x="484237" y="266805"/>
            <a:ext cx="10515600" cy="541350"/>
          </a:xfrm>
        </p:spPr>
        <p:txBody>
          <a:bodyPr>
            <a:normAutofit fontScale="90000"/>
          </a:bodyPr>
          <a:lstStyle/>
          <a:p>
            <a:r>
              <a:rPr lang="es-SV" dirty="0" err="1"/>
              <a:t>TR_StarProcess</a:t>
            </a:r>
            <a:br>
              <a:rPr lang="es-SV" dirty="0"/>
            </a:br>
            <a:r>
              <a:rPr lang="es-MX" sz="1800" dirty="0">
                <a:latin typeface="Segoe UI" panose="020B0502040204020203" pitchFamily="34" charset="0"/>
              </a:rPr>
              <a:t>Esta transformación tiene por objeto inicializar el registro de procesos e inicializar los logs</a:t>
            </a:r>
            <a:endParaRPr lang="es-SV" dirty="0"/>
          </a:p>
        </p:txBody>
      </p:sp>
      <p:pic>
        <p:nvPicPr>
          <p:cNvPr id="4" name="Imagen 3">
            <a:extLst>
              <a:ext uri="{FF2B5EF4-FFF2-40B4-BE49-F238E27FC236}">
                <a16:creationId xmlns:a16="http://schemas.microsoft.com/office/drawing/2014/main" id="{BBDC9851-4C77-F894-ABD2-711F09F0EC2D}"/>
              </a:ext>
            </a:extLst>
          </p:cNvPr>
          <p:cNvPicPr>
            <a:picLocks noChangeAspect="1"/>
          </p:cNvPicPr>
          <p:nvPr/>
        </p:nvPicPr>
        <p:blipFill>
          <a:blip r:embed="rId2"/>
          <a:stretch>
            <a:fillRect/>
          </a:stretch>
        </p:blipFill>
        <p:spPr>
          <a:xfrm>
            <a:off x="3014232" y="2457314"/>
            <a:ext cx="6163535" cy="1943371"/>
          </a:xfrm>
          <a:prstGeom prst="rect">
            <a:avLst/>
          </a:prstGeom>
        </p:spPr>
      </p:pic>
    </p:spTree>
    <p:extLst>
      <p:ext uri="{BB962C8B-B14F-4D97-AF65-F5344CB8AC3E}">
        <p14:creationId xmlns:p14="http://schemas.microsoft.com/office/powerpoint/2010/main" val="325418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3B714-2421-D757-EB7D-944D0B6255C9}"/>
            </a:ext>
          </a:extLst>
        </p:cNvPr>
        <p:cNvGrpSpPr/>
        <p:nvPr/>
      </p:nvGrpSpPr>
      <p:grpSpPr>
        <a:xfrm>
          <a:off x="0" y="0"/>
          <a:ext cx="0" cy="0"/>
          <a:chOff x="0" y="0"/>
          <a:chExt cx="0" cy="0"/>
        </a:xfrm>
      </p:grpSpPr>
      <p:sp>
        <p:nvSpPr>
          <p:cNvPr id="7" name="Título 6">
            <a:extLst>
              <a:ext uri="{FF2B5EF4-FFF2-40B4-BE49-F238E27FC236}">
                <a16:creationId xmlns:a16="http://schemas.microsoft.com/office/drawing/2014/main" id="{D33DDCF1-F0E2-6E6C-64F6-A260A92896B1}"/>
              </a:ext>
            </a:extLst>
          </p:cNvPr>
          <p:cNvSpPr>
            <a:spLocks noGrp="1"/>
          </p:cNvSpPr>
          <p:nvPr>
            <p:ph type="title"/>
          </p:nvPr>
        </p:nvSpPr>
        <p:spPr>
          <a:xfrm>
            <a:off x="484237" y="433950"/>
            <a:ext cx="10515600" cy="541350"/>
          </a:xfrm>
        </p:spPr>
        <p:txBody>
          <a:bodyPr>
            <a:normAutofit fontScale="90000"/>
          </a:bodyPr>
          <a:lstStyle/>
          <a:p>
            <a:pPr algn="l"/>
            <a:r>
              <a:rPr lang="es-SV" dirty="0" err="1"/>
              <a:t>TR_DeleteRecords</a:t>
            </a:r>
            <a:br>
              <a:rPr lang="es-SV" dirty="0"/>
            </a:br>
            <a:r>
              <a:rPr lang="es-MX" sz="1800" dirty="0">
                <a:latin typeface="Segoe UI" panose="020B0502040204020203" pitchFamily="34" charset="0"/>
              </a:rPr>
              <a:t>Esta transformación tiene por objeto eliminar toda la información que ya no es necesaria en la base de datos</a:t>
            </a:r>
            <a:br>
              <a:rPr lang="es-MX" sz="1800" dirty="0">
                <a:latin typeface="Segoe UI" panose="020B0502040204020203" pitchFamily="34" charset="0"/>
              </a:rPr>
            </a:br>
            <a:r>
              <a:rPr lang="es-MX" sz="1800" dirty="0">
                <a:latin typeface="Segoe UI" panose="020B0502040204020203" pitchFamily="34" charset="0"/>
              </a:rPr>
              <a:t>La </a:t>
            </a:r>
            <a:r>
              <a:rPr lang="es-MX" sz="1800" dirty="0" err="1">
                <a:latin typeface="Segoe UI" panose="020B0502040204020203" pitchFamily="34" charset="0"/>
              </a:rPr>
              <a:t>desición</a:t>
            </a:r>
            <a:r>
              <a:rPr lang="es-MX" sz="1800" dirty="0">
                <a:latin typeface="Segoe UI" panose="020B0502040204020203" pitchFamily="34" charset="0"/>
              </a:rPr>
              <a:t> de eliminar registros sucede cuando: Se ha eliminado un </a:t>
            </a:r>
            <a:r>
              <a:rPr lang="es-MX" sz="1800" dirty="0" err="1">
                <a:latin typeface="Segoe UI" panose="020B0502040204020203" pitchFamily="34" charset="0"/>
              </a:rPr>
              <a:t>pokemon</a:t>
            </a:r>
            <a:r>
              <a:rPr lang="es-MX" sz="1800" dirty="0">
                <a:latin typeface="Segoe UI" panose="020B0502040204020203" pitchFamily="34" charset="0"/>
              </a:rPr>
              <a:t> de la tabla de selección o su estado a cambiado a 0</a:t>
            </a:r>
          </a:p>
        </p:txBody>
      </p:sp>
      <p:pic>
        <p:nvPicPr>
          <p:cNvPr id="3" name="Imagen 2">
            <a:extLst>
              <a:ext uri="{FF2B5EF4-FFF2-40B4-BE49-F238E27FC236}">
                <a16:creationId xmlns:a16="http://schemas.microsoft.com/office/drawing/2014/main" id="{492FEA3C-55C5-6222-CF75-2F5EF5E3C195}"/>
              </a:ext>
            </a:extLst>
          </p:cNvPr>
          <p:cNvPicPr>
            <a:picLocks noChangeAspect="1"/>
          </p:cNvPicPr>
          <p:nvPr/>
        </p:nvPicPr>
        <p:blipFill>
          <a:blip r:embed="rId2"/>
          <a:stretch>
            <a:fillRect/>
          </a:stretch>
        </p:blipFill>
        <p:spPr>
          <a:xfrm>
            <a:off x="2533153" y="2485893"/>
            <a:ext cx="7125694" cy="1886213"/>
          </a:xfrm>
          <a:prstGeom prst="rect">
            <a:avLst/>
          </a:prstGeom>
        </p:spPr>
      </p:pic>
    </p:spTree>
    <p:extLst>
      <p:ext uri="{BB962C8B-B14F-4D97-AF65-F5344CB8AC3E}">
        <p14:creationId xmlns:p14="http://schemas.microsoft.com/office/powerpoint/2010/main" val="638235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5EEE6-353C-F2C5-2FD1-91D02C0D8B7F}"/>
            </a:ext>
          </a:extLst>
        </p:cNvPr>
        <p:cNvGrpSpPr/>
        <p:nvPr/>
      </p:nvGrpSpPr>
      <p:grpSpPr>
        <a:xfrm>
          <a:off x="0" y="0"/>
          <a:ext cx="0" cy="0"/>
          <a:chOff x="0" y="0"/>
          <a:chExt cx="0" cy="0"/>
        </a:xfrm>
      </p:grpSpPr>
      <p:sp>
        <p:nvSpPr>
          <p:cNvPr id="7" name="Título 6">
            <a:extLst>
              <a:ext uri="{FF2B5EF4-FFF2-40B4-BE49-F238E27FC236}">
                <a16:creationId xmlns:a16="http://schemas.microsoft.com/office/drawing/2014/main" id="{A9D7147E-3C39-39F4-3AF1-2FF9D73AC172}"/>
              </a:ext>
            </a:extLst>
          </p:cNvPr>
          <p:cNvSpPr>
            <a:spLocks noGrp="1"/>
          </p:cNvSpPr>
          <p:nvPr>
            <p:ph type="title"/>
          </p:nvPr>
        </p:nvSpPr>
        <p:spPr>
          <a:xfrm>
            <a:off x="484237" y="266805"/>
            <a:ext cx="10515600" cy="541350"/>
          </a:xfrm>
        </p:spPr>
        <p:txBody>
          <a:bodyPr>
            <a:normAutofit fontScale="90000"/>
          </a:bodyPr>
          <a:lstStyle/>
          <a:p>
            <a:pPr algn="l"/>
            <a:r>
              <a:rPr lang="es-SV" dirty="0" err="1"/>
              <a:t>TR_ProcessInfo</a:t>
            </a:r>
            <a:br>
              <a:rPr lang="es-SV" dirty="0"/>
            </a:br>
            <a:r>
              <a:rPr lang="es-MX" sz="1800" dirty="0">
                <a:latin typeface="Segoe UI" panose="020B0502040204020203" pitchFamily="34" charset="0"/>
              </a:rPr>
              <a:t>Esta transformación, obtiene de la base de datos los </a:t>
            </a:r>
            <a:r>
              <a:rPr lang="es-MX" sz="1800" dirty="0" err="1">
                <a:latin typeface="Segoe UI" panose="020B0502040204020203" pitchFamily="34" charset="0"/>
              </a:rPr>
              <a:t>pokemon</a:t>
            </a:r>
            <a:r>
              <a:rPr lang="es-MX" sz="1800" dirty="0">
                <a:latin typeface="Segoe UI" panose="020B0502040204020203" pitchFamily="34" charset="0"/>
              </a:rPr>
              <a:t> de los que se deberá obtener información desde la Pokeapi.co. Si el </a:t>
            </a:r>
            <a:r>
              <a:rPr lang="es-MX" sz="1800" dirty="0" err="1">
                <a:latin typeface="Segoe UI" panose="020B0502040204020203" pitchFamily="34" charset="0"/>
              </a:rPr>
              <a:t>pokemon</a:t>
            </a:r>
            <a:r>
              <a:rPr lang="es-MX" sz="1800" dirty="0">
                <a:latin typeface="Segoe UI" panose="020B0502040204020203" pitchFamily="34" charset="0"/>
              </a:rPr>
              <a:t> ya existe realiza actualizaciones, sino existe crea los registros correspondientes. </a:t>
            </a:r>
            <a:endParaRPr lang="es-SV" dirty="0"/>
          </a:p>
        </p:txBody>
      </p:sp>
      <p:pic>
        <p:nvPicPr>
          <p:cNvPr id="4" name="Imagen 3">
            <a:extLst>
              <a:ext uri="{FF2B5EF4-FFF2-40B4-BE49-F238E27FC236}">
                <a16:creationId xmlns:a16="http://schemas.microsoft.com/office/drawing/2014/main" id="{50F71038-C68A-758F-5802-4B87AFD2B5FE}"/>
              </a:ext>
            </a:extLst>
          </p:cNvPr>
          <p:cNvPicPr>
            <a:picLocks noChangeAspect="1"/>
          </p:cNvPicPr>
          <p:nvPr/>
        </p:nvPicPr>
        <p:blipFill>
          <a:blip r:embed="rId2"/>
          <a:stretch>
            <a:fillRect/>
          </a:stretch>
        </p:blipFill>
        <p:spPr>
          <a:xfrm>
            <a:off x="0" y="1214867"/>
            <a:ext cx="12192000" cy="4428265"/>
          </a:xfrm>
          <a:prstGeom prst="rect">
            <a:avLst/>
          </a:prstGeom>
        </p:spPr>
      </p:pic>
    </p:spTree>
    <p:extLst>
      <p:ext uri="{BB962C8B-B14F-4D97-AF65-F5344CB8AC3E}">
        <p14:creationId xmlns:p14="http://schemas.microsoft.com/office/powerpoint/2010/main" val="3852858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11822-2ADF-B551-EC36-223BCE884439}"/>
            </a:ext>
          </a:extLst>
        </p:cNvPr>
        <p:cNvGrpSpPr/>
        <p:nvPr/>
      </p:nvGrpSpPr>
      <p:grpSpPr>
        <a:xfrm>
          <a:off x="0" y="0"/>
          <a:ext cx="0" cy="0"/>
          <a:chOff x="0" y="0"/>
          <a:chExt cx="0" cy="0"/>
        </a:xfrm>
      </p:grpSpPr>
      <p:sp>
        <p:nvSpPr>
          <p:cNvPr id="7" name="Título 6">
            <a:extLst>
              <a:ext uri="{FF2B5EF4-FFF2-40B4-BE49-F238E27FC236}">
                <a16:creationId xmlns:a16="http://schemas.microsoft.com/office/drawing/2014/main" id="{6D8657DF-2E16-9A39-470A-34244334520B}"/>
              </a:ext>
            </a:extLst>
          </p:cNvPr>
          <p:cNvSpPr>
            <a:spLocks noGrp="1"/>
          </p:cNvSpPr>
          <p:nvPr>
            <p:ph type="title"/>
          </p:nvPr>
        </p:nvSpPr>
        <p:spPr>
          <a:xfrm>
            <a:off x="484237" y="266805"/>
            <a:ext cx="10515600" cy="541350"/>
          </a:xfrm>
        </p:spPr>
        <p:txBody>
          <a:bodyPr>
            <a:normAutofit fontScale="90000"/>
          </a:bodyPr>
          <a:lstStyle/>
          <a:p>
            <a:pPr algn="l"/>
            <a:r>
              <a:rPr lang="es-SV" dirty="0" err="1"/>
              <a:t>TR_ProcessInfo</a:t>
            </a:r>
            <a:endParaRPr lang="es-SV" dirty="0"/>
          </a:p>
        </p:txBody>
      </p:sp>
      <p:sp>
        <p:nvSpPr>
          <p:cNvPr id="3" name="CuadroTexto 2">
            <a:extLst>
              <a:ext uri="{FF2B5EF4-FFF2-40B4-BE49-F238E27FC236}">
                <a16:creationId xmlns:a16="http://schemas.microsoft.com/office/drawing/2014/main" id="{00B97A8D-168D-ADFC-BFA9-01F6BD9418C0}"/>
              </a:ext>
            </a:extLst>
          </p:cNvPr>
          <p:cNvSpPr txBox="1"/>
          <p:nvPr/>
        </p:nvSpPr>
        <p:spPr>
          <a:xfrm>
            <a:off x="0" y="1107815"/>
            <a:ext cx="11739716" cy="4516429"/>
          </a:xfrm>
          <a:prstGeom prst="rect">
            <a:avLst/>
          </a:prstGeom>
          <a:noFill/>
        </p:spPr>
        <p:txBody>
          <a:bodyPr wrap="square">
            <a:spAutoFit/>
          </a:bodyPr>
          <a:lstStyle/>
          <a:p>
            <a:pPr marL="445135" indent="-6350">
              <a:lnSpc>
                <a:spcPct val="112000"/>
              </a:lnSpc>
              <a:spcAft>
                <a:spcPts val="830"/>
              </a:spcAft>
              <a:buNone/>
            </a:pPr>
            <a:r>
              <a:rPr lang="es-SV" kern="100" dirty="0">
                <a:solidFill>
                  <a:srgbClr val="000000"/>
                </a:solidFill>
                <a:effectLst/>
                <a:latin typeface="Calibri" panose="020F0502020204030204" pitchFamily="34" charset="0"/>
                <a:ea typeface="Calibri" panose="020F0502020204030204" pitchFamily="34" charset="0"/>
              </a:rPr>
              <a:t>El proceso se encarga de:</a:t>
            </a:r>
          </a:p>
          <a:p>
            <a:pPr marL="742950" lvl="1" indent="-285750">
              <a:lnSpc>
                <a:spcPct val="112000"/>
              </a:lnSpc>
              <a:spcAft>
                <a:spcPts val="830"/>
              </a:spcAft>
              <a:buFont typeface="Courier New" panose="02070309020205020404" pitchFamily="49" charset="0"/>
              <a:buChar char="o"/>
            </a:pPr>
            <a:r>
              <a:rPr lang="es-SV" kern="100" dirty="0">
                <a:solidFill>
                  <a:srgbClr val="000000"/>
                </a:solidFill>
                <a:effectLst/>
                <a:latin typeface="Calibri" panose="020F0502020204030204" pitchFamily="34" charset="0"/>
                <a:ea typeface="Calibri" panose="020F0502020204030204" pitchFamily="34" charset="0"/>
              </a:rPr>
              <a:t>Obtiene la lista de </a:t>
            </a:r>
            <a:r>
              <a:rPr lang="es-SV" kern="100" dirty="0" err="1">
                <a:solidFill>
                  <a:srgbClr val="000000"/>
                </a:solidFill>
                <a:effectLst/>
                <a:latin typeface="Calibri" panose="020F0502020204030204" pitchFamily="34" charset="0"/>
                <a:ea typeface="Calibri" panose="020F0502020204030204" pitchFamily="34" charset="0"/>
              </a:rPr>
              <a:t>Pokemons</a:t>
            </a:r>
            <a:r>
              <a:rPr lang="es-SV" kern="100" dirty="0">
                <a:solidFill>
                  <a:srgbClr val="000000"/>
                </a:solidFill>
                <a:effectLst/>
                <a:latin typeface="Calibri" panose="020F0502020204030204" pitchFamily="34" charset="0"/>
                <a:ea typeface="Calibri" panose="020F0502020204030204" pitchFamily="34" charset="0"/>
              </a:rPr>
              <a:t> Activos y seleccionados para el proceso. Además, obtiene el URL de la API que proporcionará la información.</a:t>
            </a:r>
          </a:p>
          <a:p>
            <a:pPr marL="742950" lvl="1" indent="-285750">
              <a:lnSpc>
                <a:spcPct val="112000"/>
              </a:lnSpc>
              <a:spcAft>
                <a:spcPts val="830"/>
              </a:spcAft>
              <a:buFont typeface="Courier New" panose="02070309020205020404" pitchFamily="49" charset="0"/>
              <a:buChar char="o"/>
            </a:pPr>
            <a:r>
              <a:rPr lang="es-SV" kern="100" dirty="0">
                <a:solidFill>
                  <a:srgbClr val="000000"/>
                </a:solidFill>
                <a:effectLst/>
                <a:latin typeface="Calibri" panose="020F0502020204030204" pitchFamily="34" charset="0"/>
                <a:ea typeface="Calibri" panose="020F0502020204030204" pitchFamily="34" charset="0"/>
              </a:rPr>
              <a:t>Consume el servicio y obtiene el </a:t>
            </a:r>
            <a:r>
              <a:rPr lang="es-SV" kern="100" dirty="0" err="1">
                <a:solidFill>
                  <a:srgbClr val="000000"/>
                </a:solidFill>
                <a:effectLst/>
                <a:latin typeface="Calibri" panose="020F0502020204030204" pitchFamily="34" charset="0"/>
                <a:ea typeface="Calibri" panose="020F0502020204030204" pitchFamily="34" charset="0"/>
              </a:rPr>
              <a:t>Json</a:t>
            </a:r>
            <a:r>
              <a:rPr lang="es-SV" kern="100" dirty="0">
                <a:solidFill>
                  <a:srgbClr val="000000"/>
                </a:solidFill>
                <a:effectLst/>
                <a:latin typeface="Calibri" panose="020F0502020204030204" pitchFamily="34" charset="0"/>
                <a:ea typeface="Calibri" panose="020F0502020204030204" pitchFamily="34" charset="0"/>
              </a:rPr>
              <a:t> respuesta. </a:t>
            </a:r>
          </a:p>
          <a:p>
            <a:pPr marL="742950" lvl="1" indent="-285750">
              <a:lnSpc>
                <a:spcPct val="112000"/>
              </a:lnSpc>
              <a:spcAft>
                <a:spcPts val="830"/>
              </a:spcAft>
              <a:buFont typeface="Courier New" panose="02070309020205020404" pitchFamily="49" charset="0"/>
              <a:buChar char="o"/>
            </a:pPr>
            <a:r>
              <a:rPr lang="es-SV" kern="100" dirty="0">
                <a:solidFill>
                  <a:srgbClr val="000000"/>
                </a:solidFill>
                <a:effectLst/>
                <a:latin typeface="Calibri" panose="020F0502020204030204" pitchFamily="34" charset="0"/>
                <a:ea typeface="Calibri" panose="020F0502020204030204" pitchFamily="34" charset="0"/>
              </a:rPr>
              <a:t>Genera tres procesos de lectura de datos. </a:t>
            </a:r>
          </a:p>
          <a:p>
            <a:pPr marL="1143000" lvl="2" indent="-228600">
              <a:lnSpc>
                <a:spcPct val="112000"/>
              </a:lnSpc>
              <a:spcAft>
                <a:spcPts val="830"/>
              </a:spcAft>
              <a:buFont typeface="Wingdings" panose="05000000000000000000" pitchFamily="2" charset="2"/>
              <a:buChar char=""/>
            </a:pPr>
            <a:r>
              <a:rPr lang="es-SV" kern="100" dirty="0">
                <a:solidFill>
                  <a:srgbClr val="000000"/>
                </a:solidFill>
                <a:effectLst/>
                <a:latin typeface="Calibri" panose="020F0502020204030204" pitchFamily="34" charset="0"/>
                <a:ea typeface="Calibri" panose="020F0502020204030204" pitchFamily="34" charset="0"/>
              </a:rPr>
              <a:t>Lectura de información general. Este consume un segundo servicio para obtener la categoría del </a:t>
            </a:r>
            <a:r>
              <a:rPr lang="es-SV" kern="100" dirty="0" err="1">
                <a:solidFill>
                  <a:srgbClr val="000000"/>
                </a:solidFill>
                <a:effectLst/>
                <a:latin typeface="Calibri" panose="020F0502020204030204" pitchFamily="34" charset="0"/>
                <a:ea typeface="Calibri" panose="020F0502020204030204" pitchFamily="34" charset="0"/>
              </a:rPr>
              <a:t>Pokemon</a:t>
            </a:r>
            <a:r>
              <a:rPr lang="es-SV" kern="100" dirty="0">
                <a:solidFill>
                  <a:srgbClr val="000000"/>
                </a:solidFill>
                <a:effectLst/>
                <a:latin typeface="Calibri" panose="020F0502020204030204" pitchFamily="34" charset="0"/>
                <a:ea typeface="Calibri" panose="020F0502020204030204" pitchFamily="34" charset="0"/>
              </a:rPr>
              <a:t> y registra en la tabla correspondiente.</a:t>
            </a:r>
          </a:p>
          <a:p>
            <a:pPr marL="1143000" lvl="2" indent="-228600">
              <a:lnSpc>
                <a:spcPct val="112000"/>
              </a:lnSpc>
              <a:spcAft>
                <a:spcPts val="830"/>
              </a:spcAft>
              <a:buFont typeface="Wingdings" panose="05000000000000000000" pitchFamily="2" charset="2"/>
              <a:buChar char=""/>
            </a:pPr>
            <a:r>
              <a:rPr lang="es-SV" kern="100" dirty="0">
                <a:solidFill>
                  <a:srgbClr val="000000"/>
                </a:solidFill>
                <a:effectLst/>
                <a:latin typeface="Calibri" panose="020F0502020204030204" pitchFamily="34" charset="0"/>
                <a:ea typeface="Calibri" panose="020F0502020204030204" pitchFamily="34" charset="0"/>
              </a:rPr>
              <a:t>Lectura de </a:t>
            </a:r>
            <a:r>
              <a:rPr lang="es-SV" kern="100" dirty="0" err="1">
                <a:solidFill>
                  <a:srgbClr val="000000"/>
                </a:solidFill>
                <a:effectLst/>
                <a:latin typeface="Calibri" panose="020F0502020204030204" pitchFamily="34" charset="0"/>
                <a:ea typeface="Calibri" panose="020F0502020204030204" pitchFamily="34" charset="0"/>
              </a:rPr>
              <a:t>Moves</a:t>
            </a:r>
            <a:r>
              <a:rPr lang="es-SV" kern="100" dirty="0">
                <a:solidFill>
                  <a:srgbClr val="000000"/>
                </a:solidFill>
                <a:effectLst/>
                <a:latin typeface="Calibri" panose="020F0502020204030204" pitchFamily="34" charset="0"/>
                <a:ea typeface="Calibri" panose="020F0502020204030204" pitchFamily="34" charset="0"/>
              </a:rPr>
              <a:t>, Obtiene la lista de todos los </a:t>
            </a:r>
            <a:r>
              <a:rPr lang="es-SV" kern="100" dirty="0" err="1">
                <a:solidFill>
                  <a:srgbClr val="000000"/>
                </a:solidFill>
                <a:effectLst/>
                <a:latin typeface="Calibri" panose="020F0502020204030204" pitchFamily="34" charset="0"/>
                <a:ea typeface="Calibri" panose="020F0502020204030204" pitchFamily="34" charset="0"/>
              </a:rPr>
              <a:t>moves</a:t>
            </a:r>
            <a:r>
              <a:rPr lang="es-SV" kern="100" dirty="0">
                <a:solidFill>
                  <a:srgbClr val="000000"/>
                </a:solidFill>
                <a:effectLst/>
                <a:latin typeface="Calibri" panose="020F0502020204030204" pitchFamily="34" charset="0"/>
                <a:ea typeface="Calibri" panose="020F0502020204030204" pitchFamily="34" charset="0"/>
              </a:rPr>
              <a:t> o ataques de cada </a:t>
            </a:r>
            <a:r>
              <a:rPr lang="es-SV" kern="100" dirty="0" err="1">
                <a:solidFill>
                  <a:srgbClr val="000000"/>
                </a:solidFill>
                <a:effectLst/>
                <a:latin typeface="Calibri" panose="020F0502020204030204" pitchFamily="34" charset="0"/>
                <a:ea typeface="Calibri" panose="020F0502020204030204" pitchFamily="34" charset="0"/>
              </a:rPr>
              <a:t>Pokemon</a:t>
            </a:r>
            <a:r>
              <a:rPr lang="es-SV" kern="100" dirty="0">
                <a:solidFill>
                  <a:srgbClr val="000000"/>
                </a:solidFill>
                <a:effectLst/>
                <a:latin typeface="Calibri" panose="020F0502020204030204" pitchFamily="34" charset="0"/>
                <a:ea typeface="Calibri" panose="020F0502020204030204" pitchFamily="34" charset="0"/>
              </a:rPr>
              <a:t>. Al registrar en la tabla de </a:t>
            </a:r>
            <a:r>
              <a:rPr lang="es-SV" kern="100" dirty="0" err="1">
                <a:solidFill>
                  <a:srgbClr val="000000"/>
                </a:solidFill>
                <a:effectLst/>
                <a:latin typeface="Calibri" panose="020F0502020204030204" pitchFamily="34" charset="0"/>
                <a:ea typeface="Calibri" panose="020F0502020204030204" pitchFamily="34" charset="0"/>
              </a:rPr>
              <a:t>Moves</a:t>
            </a:r>
            <a:r>
              <a:rPr lang="es-SV" kern="100" dirty="0">
                <a:solidFill>
                  <a:srgbClr val="000000"/>
                </a:solidFill>
                <a:effectLst/>
                <a:latin typeface="Calibri" panose="020F0502020204030204" pitchFamily="34" charset="0"/>
                <a:ea typeface="Calibri" panose="020F0502020204030204" pitchFamily="34" charset="0"/>
              </a:rPr>
              <a:t>, se genera todos los registros necesarios para almacenar cada </a:t>
            </a:r>
            <a:r>
              <a:rPr lang="es-SV" kern="100" dirty="0" err="1">
                <a:solidFill>
                  <a:srgbClr val="000000"/>
                </a:solidFill>
                <a:effectLst/>
                <a:latin typeface="Calibri" panose="020F0502020204030204" pitchFamily="34" charset="0"/>
                <a:ea typeface="Calibri" panose="020F0502020204030204" pitchFamily="34" charset="0"/>
              </a:rPr>
              <a:t>move</a:t>
            </a:r>
            <a:r>
              <a:rPr lang="es-SV" kern="100" dirty="0">
                <a:solidFill>
                  <a:srgbClr val="000000"/>
                </a:solidFill>
                <a:effectLst/>
                <a:latin typeface="Calibri" panose="020F0502020204030204" pitchFamily="34" charset="0"/>
                <a:ea typeface="Calibri" panose="020F0502020204030204" pitchFamily="34" charset="0"/>
              </a:rPr>
              <a:t> de cada </a:t>
            </a:r>
            <a:r>
              <a:rPr lang="es-SV" kern="100" dirty="0" err="1">
                <a:solidFill>
                  <a:srgbClr val="000000"/>
                </a:solidFill>
                <a:effectLst/>
                <a:latin typeface="Calibri" panose="020F0502020204030204" pitchFamily="34" charset="0"/>
                <a:ea typeface="Calibri" panose="020F0502020204030204" pitchFamily="34" charset="0"/>
              </a:rPr>
              <a:t>Pokemon</a:t>
            </a:r>
            <a:r>
              <a:rPr lang="es-SV" kern="100" dirty="0">
                <a:solidFill>
                  <a:srgbClr val="000000"/>
                </a:solidFill>
                <a:effectLst/>
                <a:latin typeface="Calibri" panose="020F0502020204030204" pitchFamily="34" charset="0"/>
                <a:ea typeface="Calibri" panose="020F0502020204030204" pitchFamily="34" charset="0"/>
              </a:rPr>
              <a:t>.</a:t>
            </a:r>
          </a:p>
          <a:p>
            <a:pPr marL="1143000" lvl="2" indent="-228600">
              <a:lnSpc>
                <a:spcPct val="112000"/>
              </a:lnSpc>
              <a:spcAft>
                <a:spcPts val="830"/>
              </a:spcAft>
              <a:buFont typeface="Wingdings" panose="05000000000000000000" pitchFamily="2" charset="2"/>
              <a:buChar char=""/>
            </a:pPr>
            <a:r>
              <a:rPr lang="es-SV" kern="100" dirty="0">
                <a:solidFill>
                  <a:srgbClr val="000000"/>
                </a:solidFill>
                <a:effectLst/>
                <a:latin typeface="Calibri" panose="020F0502020204030204" pitchFamily="34" charset="0"/>
                <a:ea typeface="Calibri" panose="020F0502020204030204" pitchFamily="34" charset="0"/>
              </a:rPr>
              <a:t>Lectura de </a:t>
            </a:r>
            <a:r>
              <a:rPr lang="es-SV" kern="100" dirty="0" err="1">
                <a:solidFill>
                  <a:srgbClr val="000000"/>
                </a:solidFill>
                <a:effectLst/>
                <a:latin typeface="Calibri" panose="020F0502020204030204" pitchFamily="34" charset="0"/>
                <a:ea typeface="Calibri" panose="020F0502020204030204" pitchFamily="34" charset="0"/>
              </a:rPr>
              <a:t>Abilities</a:t>
            </a:r>
            <a:r>
              <a:rPr lang="es-SV" kern="100" dirty="0">
                <a:solidFill>
                  <a:srgbClr val="000000"/>
                </a:solidFill>
                <a:effectLst/>
                <a:latin typeface="Calibri" panose="020F0502020204030204" pitchFamily="34" charset="0"/>
                <a:ea typeface="Calibri" panose="020F0502020204030204" pitchFamily="34" charset="0"/>
              </a:rPr>
              <a:t>. Obtiene la lista de todos las </a:t>
            </a:r>
            <a:r>
              <a:rPr lang="es-SV" kern="100" dirty="0" err="1">
                <a:solidFill>
                  <a:srgbClr val="000000"/>
                </a:solidFill>
                <a:effectLst/>
                <a:latin typeface="Calibri" panose="020F0502020204030204" pitchFamily="34" charset="0"/>
                <a:ea typeface="Calibri" panose="020F0502020204030204" pitchFamily="34" charset="0"/>
              </a:rPr>
              <a:t>Abilities</a:t>
            </a:r>
            <a:r>
              <a:rPr lang="es-SV" kern="100" dirty="0">
                <a:solidFill>
                  <a:srgbClr val="000000"/>
                </a:solidFill>
                <a:effectLst/>
                <a:latin typeface="Calibri" panose="020F0502020204030204" pitchFamily="34" charset="0"/>
                <a:ea typeface="Calibri" panose="020F0502020204030204" pitchFamily="34" charset="0"/>
              </a:rPr>
              <a:t> o habilidades de cada </a:t>
            </a:r>
            <a:r>
              <a:rPr lang="es-SV" kern="100" dirty="0" err="1">
                <a:solidFill>
                  <a:srgbClr val="000000"/>
                </a:solidFill>
                <a:effectLst/>
                <a:latin typeface="Calibri" panose="020F0502020204030204" pitchFamily="34" charset="0"/>
                <a:ea typeface="Calibri" panose="020F0502020204030204" pitchFamily="34" charset="0"/>
              </a:rPr>
              <a:t>Pokemon</a:t>
            </a:r>
            <a:r>
              <a:rPr lang="es-SV" kern="100" dirty="0">
                <a:solidFill>
                  <a:srgbClr val="000000"/>
                </a:solidFill>
                <a:effectLst/>
                <a:latin typeface="Calibri" panose="020F0502020204030204" pitchFamily="34" charset="0"/>
                <a:ea typeface="Calibri" panose="020F0502020204030204" pitchFamily="34" charset="0"/>
              </a:rPr>
              <a:t>. Al registrar en la tabla de </a:t>
            </a:r>
            <a:r>
              <a:rPr lang="es-SV" kern="100" dirty="0" err="1">
                <a:solidFill>
                  <a:srgbClr val="000000"/>
                </a:solidFill>
                <a:effectLst/>
                <a:latin typeface="Calibri" panose="020F0502020204030204" pitchFamily="34" charset="0"/>
                <a:ea typeface="Calibri" panose="020F0502020204030204" pitchFamily="34" charset="0"/>
              </a:rPr>
              <a:t>Abilities</a:t>
            </a:r>
            <a:r>
              <a:rPr lang="es-SV" kern="100" dirty="0">
                <a:solidFill>
                  <a:srgbClr val="000000"/>
                </a:solidFill>
                <a:effectLst/>
                <a:latin typeface="Calibri" panose="020F0502020204030204" pitchFamily="34" charset="0"/>
                <a:ea typeface="Calibri" panose="020F0502020204030204" pitchFamily="34" charset="0"/>
              </a:rPr>
              <a:t>, se genera todos los registros necesarios para almacenar cada </a:t>
            </a:r>
            <a:r>
              <a:rPr lang="es-SV" kern="100" dirty="0" err="1">
                <a:solidFill>
                  <a:srgbClr val="000000"/>
                </a:solidFill>
                <a:effectLst/>
                <a:latin typeface="Calibri" panose="020F0502020204030204" pitchFamily="34" charset="0"/>
                <a:ea typeface="Calibri" panose="020F0502020204030204" pitchFamily="34" charset="0"/>
              </a:rPr>
              <a:t>Ability</a:t>
            </a:r>
            <a:r>
              <a:rPr lang="es-SV" kern="100" dirty="0">
                <a:solidFill>
                  <a:srgbClr val="000000"/>
                </a:solidFill>
                <a:effectLst/>
                <a:latin typeface="Calibri" panose="020F0502020204030204" pitchFamily="34" charset="0"/>
                <a:ea typeface="Calibri" panose="020F0502020204030204" pitchFamily="34" charset="0"/>
              </a:rPr>
              <a:t> de cada </a:t>
            </a:r>
            <a:r>
              <a:rPr lang="es-SV" kern="100" dirty="0" err="1">
                <a:solidFill>
                  <a:srgbClr val="000000"/>
                </a:solidFill>
                <a:effectLst/>
                <a:latin typeface="Calibri" panose="020F0502020204030204" pitchFamily="34" charset="0"/>
                <a:ea typeface="Calibri" panose="020F0502020204030204" pitchFamily="34" charset="0"/>
              </a:rPr>
              <a:t>Pokemon</a:t>
            </a:r>
            <a:r>
              <a:rPr lang="es-SV" kern="100" dirty="0">
                <a:solidFill>
                  <a:srgbClr val="000000"/>
                </a:solidFill>
                <a:effectLst/>
                <a:latin typeface="Calibri" panose="020F0502020204030204" pitchFamily="34" charset="0"/>
                <a:ea typeface="Calibri" panose="020F0502020204030204" pitchFamily="34" charset="0"/>
              </a:rPr>
              <a:t>.</a:t>
            </a:r>
          </a:p>
          <a:p>
            <a:pPr marL="742950" lvl="1" indent="-285750">
              <a:lnSpc>
                <a:spcPct val="112000"/>
              </a:lnSpc>
              <a:spcAft>
                <a:spcPts val="830"/>
              </a:spcAft>
              <a:buFont typeface="Courier New" panose="02070309020205020404" pitchFamily="49" charset="0"/>
              <a:buChar char="o"/>
            </a:pPr>
            <a:r>
              <a:rPr lang="es-SV" kern="100" dirty="0">
                <a:solidFill>
                  <a:srgbClr val="000000"/>
                </a:solidFill>
                <a:effectLst/>
                <a:latin typeface="Calibri" panose="020F0502020204030204" pitchFamily="34" charset="0"/>
                <a:ea typeface="Calibri" panose="020F0502020204030204" pitchFamily="34" charset="0"/>
              </a:rPr>
              <a:t>Espera que los procesos de </a:t>
            </a:r>
            <a:r>
              <a:rPr lang="es-SV" kern="100" dirty="0" err="1">
                <a:solidFill>
                  <a:srgbClr val="000000"/>
                </a:solidFill>
                <a:effectLst/>
                <a:latin typeface="Calibri" panose="020F0502020204030204" pitchFamily="34" charset="0"/>
                <a:ea typeface="Calibri" panose="020F0502020204030204" pitchFamily="34" charset="0"/>
              </a:rPr>
              <a:t>insert</a:t>
            </a:r>
            <a:r>
              <a:rPr lang="es-SV" kern="100" dirty="0">
                <a:solidFill>
                  <a:srgbClr val="000000"/>
                </a:solidFill>
                <a:effectLst/>
                <a:latin typeface="Calibri" panose="020F0502020204030204" pitchFamily="34" charset="0"/>
                <a:ea typeface="Calibri" panose="020F0502020204030204" pitchFamily="34" charset="0"/>
              </a:rPr>
              <a:t>/</a:t>
            </a:r>
            <a:r>
              <a:rPr lang="es-SV" kern="100" dirty="0" err="1">
                <a:solidFill>
                  <a:srgbClr val="000000"/>
                </a:solidFill>
                <a:effectLst/>
                <a:latin typeface="Calibri" panose="020F0502020204030204" pitchFamily="34" charset="0"/>
                <a:ea typeface="Calibri" panose="020F0502020204030204" pitchFamily="34" charset="0"/>
              </a:rPr>
              <a:t>update</a:t>
            </a:r>
            <a:r>
              <a:rPr lang="es-SV" kern="100" dirty="0">
                <a:solidFill>
                  <a:srgbClr val="000000"/>
                </a:solidFill>
                <a:effectLst/>
                <a:latin typeface="Calibri" panose="020F0502020204030204" pitchFamily="34" charset="0"/>
                <a:ea typeface="Calibri" panose="020F0502020204030204" pitchFamily="34" charset="0"/>
              </a:rPr>
              <a:t> sean ejecutados y procede a completar el log del proceso. </a:t>
            </a:r>
          </a:p>
        </p:txBody>
      </p:sp>
    </p:spTree>
    <p:extLst>
      <p:ext uri="{BB962C8B-B14F-4D97-AF65-F5344CB8AC3E}">
        <p14:creationId xmlns:p14="http://schemas.microsoft.com/office/powerpoint/2010/main" val="254950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D1D2F-D65A-0DAE-E693-DBAE6ADD7405}"/>
            </a:ext>
          </a:extLst>
        </p:cNvPr>
        <p:cNvGrpSpPr/>
        <p:nvPr/>
      </p:nvGrpSpPr>
      <p:grpSpPr>
        <a:xfrm>
          <a:off x="0" y="0"/>
          <a:ext cx="0" cy="0"/>
          <a:chOff x="0" y="0"/>
          <a:chExt cx="0" cy="0"/>
        </a:xfrm>
      </p:grpSpPr>
      <p:sp>
        <p:nvSpPr>
          <p:cNvPr id="7" name="Título 6">
            <a:extLst>
              <a:ext uri="{FF2B5EF4-FFF2-40B4-BE49-F238E27FC236}">
                <a16:creationId xmlns:a16="http://schemas.microsoft.com/office/drawing/2014/main" id="{AB6B08E0-1FF1-6665-43F6-CE388AA4AE59}"/>
              </a:ext>
            </a:extLst>
          </p:cNvPr>
          <p:cNvSpPr>
            <a:spLocks noGrp="1"/>
          </p:cNvSpPr>
          <p:nvPr>
            <p:ph type="title"/>
          </p:nvPr>
        </p:nvSpPr>
        <p:spPr>
          <a:xfrm>
            <a:off x="484237" y="266805"/>
            <a:ext cx="10515600" cy="541350"/>
          </a:xfrm>
        </p:spPr>
        <p:txBody>
          <a:bodyPr>
            <a:normAutofit fontScale="90000"/>
          </a:bodyPr>
          <a:lstStyle/>
          <a:p>
            <a:pPr algn="l"/>
            <a:r>
              <a:rPr lang="es-SV" dirty="0" err="1"/>
              <a:t>TR_EndProcess</a:t>
            </a:r>
            <a:br>
              <a:rPr lang="es-SV" dirty="0"/>
            </a:br>
            <a:r>
              <a:rPr lang="es-MX" sz="1800" dirty="0">
                <a:latin typeface="Segoe UI" panose="020B0502040204020203" pitchFamily="34" charset="0"/>
              </a:rPr>
              <a:t>Con esta transformación se actualiza el estado del proceso y se cierra el log de procesamiento</a:t>
            </a:r>
            <a:endParaRPr lang="es-SV" dirty="0"/>
          </a:p>
        </p:txBody>
      </p:sp>
      <p:pic>
        <p:nvPicPr>
          <p:cNvPr id="3" name="Imagen 2">
            <a:extLst>
              <a:ext uri="{FF2B5EF4-FFF2-40B4-BE49-F238E27FC236}">
                <a16:creationId xmlns:a16="http://schemas.microsoft.com/office/drawing/2014/main" id="{16C26478-C0E8-77C4-00A8-973C02AED308}"/>
              </a:ext>
            </a:extLst>
          </p:cNvPr>
          <p:cNvPicPr>
            <a:picLocks noChangeAspect="1"/>
          </p:cNvPicPr>
          <p:nvPr/>
        </p:nvPicPr>
        <p:blipFill>
          <a:blip r:embed="rId2"/>
          <a:stretch>
            <a:fillRect/>
          </a:stretch>
        </p:blipFill>
        <p:spPr>
          <a:xfrm>
            <a:off x="2399784" y="2252498"/>
            <a:ext cx="7392432" cy="2353003"/>
          </a:xfrm>
          <a:prstGeom prst="rect">
            <a:avLst/>
          </a:prstGeom>
        </p:spPr>
      </p:pic>
    </p:spTree>
    <p:extLst>
      <p:ext uri="{BB962C8B-B14F-4D97-AF65-F5344CB8AC3E}">
        <p14:creationId xmlns:p14="http://schemas.microsoft.com/office/powerpoint/2010/main" val="37225404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TotalTime>
  <Words>499</Words>
  <Application>Microsoft Office PowerPoint</Application>
  <PresentationFormat>Panorámica</PresentationFormat>
  <Paragraphs>31</Paragraphs>
  <Slides>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vt:i4>
      </vt:variant>
    </vt:vector>
  </HeadingPairs>
  <TitlesOfParts>
    <vt:vector size="16" baseType="lpstr">
      <vt:lpstr>Aptos</vt:lpstr>
      <vt:lpstr>Aptos Display</vt:lpstr>
      <vt:lpstr>Arial</vt:lpstr>
      <vt:lpstr>Calibri</vt:lpstr>
      <vt:lpstr>Courier New</vt:lpstr>
      <vt:lpstr>Segoe UI</vt:lpstr>
      <vt:lpstr>Wingdings</vt:lpstr>
      <vt:lpstr>Tema de Office</vt:lpstr>
      <vt:lpstr>Consumo de PokeApi.co</vt:lpstr>
      <vt:lpstr>Descripción General del ETL</vt:lpstr>
      <vt:lpstr>Proceso General</vt:lpstr>
      <vt:lpstr>TR_StarProcess Esta transformación tiene por objeto inicializar el registro de procesos e inicializar los logs</vt:lpstr>
      <vt:lpstr>TR_DeleteRecords Esta transformación tiene por objeto eliminar toda la información que ya no es necesaria en la base de datos La desición de eliminar registros sucede cuando: Se ha eliminado un pokemon de la tabla de selección o su estado a cambiado a 0</vt:lpstr>
      <vt:lpstr>TR_ProcessInfo Esta transformación, obtiene de la base de datos los pokemon de los que se deberá obtener información desde la Pokeapi.co. Si el pokemon ya existe realiza actualizaciones, sino existe crea los registros correspondientes. </vt:lpstr>
      <vt:lpstr>TR_ProcessInfo</vt:lpstr>
      <vt:lpstr>TR_EndProcess Con esta transformación se actualiza el estado del proceso y se cierra el log de procesamiento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Carlos Dubon</dc:creator>
  <cp:lastModifiedBy>Carlos Dubon</cp:lastModifiedBy>
  <cp:revision>1</cp:revision>
  <dcterms:created xsi:type="dcterms:W3CDTF">2025-04-25T09:45:21Z</dcterms:created>
  <dcterms:modified xsi:type="dcterms:W3CDTF">2025-04-25T10:42:13Z</dcterms:modified>
</cp:coreProperties>
</file>