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02" r:id="rId2"/>
    <p:sldId id="312" r:id="rId3"/>
    <p:sldId id="308" r:id="rId4"/>
    <p:sldId id="311" r:id="rId5"/>
    <p:sldId id="309" r:id="rId6"/>
    <p:sldId id="310" r:id="rId7"/>
    <p:sldId id="313" r:id="rId8"/>
    <p:sldId id="314" r:id="rId9"/>
    <p:sldId id="315" r:id="rId10"/>
    <p:sldId id="293" r:id="rId1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9" userDrawn="1">
          <p15:clr>
            <a:srgbClr val="A4A3A4"/>
          </p15:clr>
        </p15:guide>
        <p15:guide id="2" pos="14710" userDrawn="1">
          <p15:clr>
            <a:srgbClr val="A4A3A4"/>
          </p15:clr>
        </p15:guide>
        <p15:guide id="3" pos="649" userDrawn="1">
          <p15:clr>
            <a:srgbClr val="A4A3A4"/>
          </p15:clr>
        </p15:guide>
        <p15:guide id="4" orient="horz" pos="6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F"/>
    <a:srgbClr val="00FFF2"/>
    <a:srgbClr val="FDFDFB"/>
    <a:srgbClr val="8236FB"/>
    <a:srgbClr val="000000"/>
    <a:srgbClr val="D6FF01"/>
    <a:srgbClr val="120B3E"/>
    <a:srgbClr val="808080"/>
    <a:srgbClr val="0A0A0A"/>
    <a:srgbClr val="100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7628C-04E9-4FCB-913D-99F71936AE4A}" v="87" dt="2025-04-22T00:05:48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howGuides="1">
      <p:cViewPr varScale="1">
        <p:scale>
          <a:sx n="52" d="100"/>
          <a:sy n="52" d="100"/>
        </p:scale>
        <p:origin x="918" y="276"/>
      </p:cViewPr>
      <p:guideLst>
        <p:guide orient="horz" pos="7949"/>
        <p:guide pos="14710"/>
        <p:guide pos="649"/>
        <p:guide orient="horz" pos="69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42" d="100"/>
          <a:sy n="42" d="100"/>
        </p:scale>
        <p:origin x="2820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Dubon" userId="472307b91947d71a" providerId="LiveId" clId="{4126CB42-BB7C-48DC-83D7-1BB9BC6C22C5}"/>
    <pc:docChg chg="undo redo custSel addSld delSld modSld">
      <pc:chgData name="Carlos Dubon" userId="472307b91947d71a" providerId="LiveId" clId="{4126CB42-BB7C-48DC-83D7-1BB9BC6C22C5}" dt="2025-03-27T06:20:06.831" v="106" actId="113"/>
      <pc:docMkLst>
        <pc:docMk/>
      </pc:docMkLst>
      <pc:sldChg chg="add del">
        <pc:chgData name="Carlos Dubon" userId="472307b91947d71a" providerId="LiveId" clId="{4126CB42-BB7C-48DC-83D7-1BB9BC6C22C5}" dt="2025-03-27T06:14:04.574" v="3"/>
        <pc:sldMkLst>
          <pc:docMk/>
          <pc:sldMk cId="0" sldId="261"/>
        </pc:sldMkLst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0" sldId="262"/>
        </pc:sldMkLst>
      </pc:sldChg>
      <pc:sldChg chg="modSp mod">
        <pc:chgData name="Carlos Dubon" userId="472307b91947d71a" providerId="LiveId" clId="{4126CB42-BB7C-48DC-83D7-1BB9BC6C22C5}" dt="2025-03-27T06:14:29.277" v="41" actId="20577"/>
        <pc:sldMkLst>
          <pc:docMk/>
          <pc:sldMk cId="577986891" sldId="302"/>
        </pc:sldMkLst>
        <pc:spChg chg="mod">
          <ac:chgData name="Carlos Dubon" userId="472307b91947d71a" providerId="LiveId" clId="{4126CB42-BB7C-48DC-83D7-1BB9BC6C22C5}" dt="2025-03-27T06:14:29.277" v="41" actId="20577"/>
          <ac:spMkLst>
            <pc:docMk/>
            <pc:sldMk cId="577986891" sldId="302"/>
            <ac:spMk id="25" creationId="{8170DD38-E9C3-D315-4E4F-FEE67F936025}"/>
          </ac:spMkLst>
        </pc:spChg>
      </pc:sldChg>
      <pc:sldChg chg="del">
        <pc:chgData name="Carlos Dubon" userId="472307b91947d71a" providerId="LiveId" clId="{4126CB42-BB7C-48DC-83D7-1BB9BC6C22C5}" dt="2025-03-27T06:13:30.599" v="0" actId="47"/>
        <pc:sldMkLst>
          <pc:docMk/>
          <pc:sldMk cId="3556831460" sldId="306"/>
        </pc:sldMkLst>
      </pc:sldChg>
      <pc:sldChg chg="addSp delSp modSp mod modClrScheme delAnim chgLayout">
        <pc:chgData name="Carlos Dubon" userId="472307b91947d71a" providerId="LiveId" clId="{4126CB42-BB7C-48DC-83D7-1BB9BC6C22C5}" dt="2025-03-27T06:20:06.831" v="106" actId="113"/>
        <pc:sldMkLst>
          <pc:docMk/>
          <pc:sldMk cId="3295030573" sldId="308"/>
        </pc:sldMkLst>
        <pc:spChg chg="mod">
          <ac:chgData name="Carlos Dubon" userId="472307b91947d71a" providerId="LiveId" clId="{4126CB42-BB7C-48DC-83D7-1BB9BC6C22C5}" dt="2025-03-27T06:14:43.913" v="46"/>
          <ac:spMkLst>
            <pc:docMk/>
            <pc:sldMk cId="3295030573" sldId="308"/>
            <ac:spMk id="5" creationId="{09A42F43-B1E3-60F6-252D-DED620E90511}"/>
          </ac:spMkLst>
        </pc:spChg>
        <pc:spChg chg="add mod ord">
          <ac:chgData name="Carlos Dubon" userId="472307b91947d71a" providerId="LiveId" clId="{4126CB42-BB7C-48DC-83D7-1BB9BC6C22C5}" dt="2025-03-27T06:20:03.863" v="105" actId="113"/>
          <ac:spMkLst>
            <pc:docMk/>
            <pc:sldMk cId="3295030573" sldId="308"/>
            <ac:spMk id="7" creationId="{4E6AB640-740B-9685-C832-943F8FA8612E}"/>
          </ac:spMkLst>
        </pc:spChg>
        <pc:spChg chg="add mod ord">
          <ac:chgData name="Carlos Dubon" userId="472307b91947d71a" providerId="LiveId" clId="{4126CB42-BB7C-48DC-83D7-1BB9BC6C22C5}" dt="2025-03-27T06:20:06.831" v="106" actId="113"/>
          <ac:spMkLst>
            <pc:docMk/>
            <pc:sldMk cId="3295030573" sldId="308"/>
            <ac:spMk id="9" creationId="{74FABDC2-1A47-8389-D724-EA6C31F46022}"/>
          </ac:spMkLst>
        </pc:spChg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242356410" sldId="313"/>
        </pc:sldMkLst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1376700065" sldId="314"/>
        </pc:sldMkLst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3364251920" sldId="315"/>
        </pc:sldMkLst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2580652039" sldId="316"/>
        </pc:sldMkLst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2286273702" sldId="317"/>
        </pc:sldMkLst>
      </pc:sldChg>
      <pc:sldChg chg="add del">
        <pc:chgData name="Carlos Dubon" userId="472307b91947d71a" providerId="LiveId" clId="{4126CB42-BB7C-48DC-83D7-1BB9BC6C22C5}" dt="2025-03-27T06:14:04.574" v="3"/>
        <pc:sldMkLst>
          <pc:docMk/>
          <pc:sldMk cId="979082141" sldId="318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0" sldId="319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2343872554" sldId="320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0" sldId="321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27498151" sldId="322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1367031401" sldId="323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3376948055" sldId="324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3679071064" sldId="325"/>
        </pc:sldMkLst>
      </pc:sldChg>
      <pc:sldChg chg="del">
        <pc:chgData name="Carlos Dubon" userId="472307b91947d71a" providerId="LiveId" clId="{4126CB42-BB7C-48DC-83D7-1BB9BC6C22C5}" dt="2025-03-27T06:14:04.165" v="2"/>
        <pc:sldMkLst>
          <pc:docMk/>
          <pc:sldMk cId="740568312" sldId="326"/>
        </pc:sldMkLst>
      </pc:sldChg>
    </pc:docChg>
  </pc:docChgLst>
  <pc:docChgLst>
    <pc:chgData name="Carlos Dubon" userId="472307b91947d71a" providerId="LiveId" clId="{9787628C-04E9-4FCB-913D-99F71936AE4A}"/>
    <pc:docChg chg="undo redo custSel addSld delSld modSld sldOrd">
      <pc:chgData name="Carlos Dubon" userId="472307b91947d71a" providerId="LiveId" clId="{9787628C-04E9-4FCB-913D-99F71936AE4A}" dt="2025-04-22T00:05:48.775" v="402"/>
      <pc:docMkLst>
        <pc:docMk/>
      </pc:docMkLst>
      <pc:sldChg chg="del">
        <pc:chgData name="Carlos Dubon" userId="472307b91947d71a" providerId="LiveId" clId="{9787628C-04E9-4FCB-913D-99F71936AE4A}" dt="2025-04-21T23:55:31.162" v="116" actId="47"/>
        <pc:sldMkLst>
          <pc:docMk/>
          <pc:sldMk cId="636775479" sldId="260"/>
        </pc:sldMkLst>
      </pc:sldChg>
      <pc:sldChg chg="modSp mod">
        <pc:chgData name="Carlos Dubon" userId="472307b91947d71a" providerId="LiveId" clId="{9787628C-04E9-4FCB-913D-99F71936AE4A}" dt="2025-04-21T23:56:06.890" v="117" actId="790"/>
        <pc:sldMkLst>
          <pc:docMk/>
          <pc:sldMk cId="3713116285" sldId="293"/>
        </pc:sldMkLst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3713116285" sldId="293"/>
            <ac:spMk id="6" creationId="{8EABA576-B666-6312-0533-2C7062087490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3713116285" sldId="293"/>
            <ac:spMk id="17" creationId="{627F9428-3077-2D98-5E1D-6A8062923F7D}"/>
          </ac:spMkLst>
        </pc:spChg>
      </pc:sldChg>
      <pc:sldChg chg="modSp mod">
        <pc:chgData name="Carlos Dubon" userId="472307b91947d71a" providerId="LiveId" clId="{9787628C-04E9-4FCB-913D-99F71936AE4A}" dt="2025-04-21T23:56:06.890" v="117" actId="790"/>
        <pc:sldMkLst>
          <pc:docMk/>
          <pc:sldMk cId="577986891" sldId="302"/>
        </pc:sldMkLst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577986891" sldId="302"/>
            <ac:spMk id="2" creationId="{B3C6BD77-AA1F-DB29-28F1-167585FAFA3F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577986891" sldId="302"/>
            <ac:spMk id="25" creationId="{8170DD38-E9C3-D315-4E4F-FEE67F936025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577986891" sldId="302"/>
            <ac:spMk id="34" creationId="{EE500D8B-D499-5E34-5254-B65391837836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577986891" sldId="302"/>
            <ac:spMk id="42" creationId="{B094A2C3-A20F-A5DA-3DD1-A74B3B53720B}"/>
          </ac:spMkLst>
        </pc:spChg>
      </pc:sldChg>
      <pc:sldChg chg="modSp mod modAnim">
        <pc:chgData name="Carlos Dubon" userId="472307b91947d71a" providerId="LiveId" clId="{9787628C-04E9-4FCB-913D-99F71936AE4A}" dt="2025-04-21T23:56:06.890" v="117" actId="790"/>
        <pc:sldMkLst>
          <pc:docMk/>
          <pc:sldMk cId="3295030573" sldId="308"/>
        </pc:sldMkLst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3295030573" sldId="308"/>
            <ac:spMk id="5" creationId="{09A42F43-B1E3-60F6-252D-DED620E90511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3295030573" sldId="308"/>
            <ac:spMk id="7" creationId="{4E6AB640-740B-9685-C832-943F8FA8612E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3295030573" sldId="308"/>
            <ac:spMk id="9" creationId="{74FABDC2-1A47-8389-D724-EA6C31F46022}"/>
          </ac:spMkLst>
        </pc:spChg>
      </pc:sldChg>
      <pc:sldChg chg="addSp delSp modSp mod delAnim">
        <pc:chgData name="Carlos Dubon" userId="472307b91947d71a" providerId="LiveId" clId="{9787628C-04E9-4FCB-913D-99F71936AE4A}" dt="2025-04-21T23:56:06.890" v="117" actId="790"/>
        <pc:sldMkLst>
          <pc:docMk/>
          <pc:sldMk cId="405623557" sldId="309"/>
        </pc:sldMkLst>
        <pc:spChg chg="del">
          <ac:chgData name="Carlos Dubon" userId="472307b91947d71a" providerId="LiveId" clId="{9787628C-04E9-4FCB-913D-99F71936AE4A}" dt="2025-04-21T23:53:35.988" v="66" actId="478"/>
          <ac:spMkLst>
            <pc:docMk/>
            <pc:sldMk cId="405623557" sldId="309"/>
            <ac:spMk id="3" creationId="{6EFA91E1-1C8A-0ABD-D8EC-06F858DEEC8A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405623557" sldId="309"/>
            <ac:spMk id="4" creationId="{E35D8A81-1995-5DE2-B916-C93985427B55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405623557" sldId="309"/>
            <ac:spMk id="5" creationId="{71560169-BFBA-D181-0375-7D7EB4665313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405623557" sldId="309"/>
            <ac:spMk id="9" creationId="{AD8D0F40-6C55-FFB2-2C18-4EF6948628F0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405623557" sldId="309"/>
            <ac:spMk id="10" creationId="{E8E42DF3-11D8-9727-E6A3-C39B810CF1F2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405623557" sldId="309"/>
            <ac:spMk id="11" creationId="{87B3C4F0-3087-ED85-796D-7F1313AEB830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405623557" sldId="309"/>
            <ac:spMk id="13" creationId="{43793090-C1EE-F422-E964-AD04739A48D5}"/>
          </ac:spMkLst>
        </pc:spChg>
        <pc:picChg chg="mod">
          <ac:chgData name="Carlos Dubon" userId="472307b91947d71a" providerId="LiveId" clId="{9787628C-04E9-4FCB-913D-99F71936AE4A}" dt="2025-04-21T23:54:11.026" v="76" actId="12788"/>
          <ac:picMkLst>
            <pc:docMk/>
            <pc:sldMk cId="405623557" sldId="309"/>
            <ac:picMk id="16" creationId="{D88D5295-EB7C-E6AA-8541-993264A57D40}"/>
          </ac:picMkLst>
        </pc:picChg>
        <pc:picChg chg="mod">
          <ac:chgData name="Carlos Dubon" userId="472307b91947d71a" providerId="LiveId" clId="{9787628C-04E9-4FCB-913D-99F71936AE4A}" dt="2025-04-21T23:54:11.026" v="76" actId="12788"/>
          <ac:picMkLst>
            <pc:docMk/>
            <pc:sldMk cId="405623557" sldId="309"/>
            <ac:picMk id="20" creationId="{67E7D99A-0076-E488-E079-7241452D08CB}"/>
          </ac:picMkLst>
        </pc:picChg>
        <pc:picChg chg="mod">
          <ac:chgData name="Carlos Dubon" userId="472307b91947d71a" providerId="LiveId" clId="{9787628C-04E9-4FCB-913D-99F71936AE4A}" dt="2025-04-21T23:54:11.026" v="76" actId="12788"/>
          <ac:picMkLst>
            <pc:docMk/>
            <pc:sldMk cId="405623557" sldId="309"/>
            <ac:picMk id="21" creationId="{4C86F2BA-E754-C984-47EE-A6292EC13234}"/>
          </ac:picMkLst>
        </pc:picChg>
        <pc:picChg chg="mod">
          <ac:chgData name="Carlos Dubon" userId="472307b91947d71a" providerId="LiveId" clId="{9787628C-04E9-4FCB-913D-99F71936AE4A}" dt="2025-04-21T23:54:11.026" v="76" actId="12788"/>
          <ac:picMkLst>
            <pc:docMk/>
            <pc:sldMk cId="405623557" sldId="309"/>
            <ac:picMk id="23" creationId="{1E92C185-38C1-48CC-64C1-949356B87258}"/>
          </ac:picMkLst>
        </pc:picChg>
        <pc:picChg chg="mod">
          <ac:chgData name="Carlos Dubon" userId="472307b91947d71a" providerId="LiveId" clId="{9787628C-04E9-4FCB-913D-99F71936AE4A}" dt="2025-04-21T23:54:11.026" v="76" actId="12788"/>
          <ac:picMkLst>
            <pc:docMk/>
            <pc:sldMk cId="405623557" sldId="309"/>
            <ac:picMk id="27" creationId="{B1ED2B39-4CAC-07AC-58A0-35BA5A5C40A0}"/>
          </ac:picMkLst>
        </pc:picChg>
      </pc:sldChg>
      <pc:sldChg chg="modSp mod modAnim">
        <pc:chgData name="Carlos Dubon" userId="472307b91947d71a" providerId="LiveId" clId="{9787628C-04E9-4FCB-913D-99F71936AE4A}" dt="2025-04-21T23:58:34.772" v="240"/>
        <pc:sldMkLst>
          <pc:docMk/>
          <pc:sldMk cId="2725906566" sldId="310"/>
        </pc:sldMkLst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2725906566" sldId="310"/>
            <ac:spMk id="3" creationId="{93B2661C-8C6B-B17A-5EFD-60699727B32F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2725906566" sldId="310"/>
            <ac:spMk id="5" creationId="{BA853F9C-5850-84C3-CA04-F51F3B90386A}"/>
          </ac:spMkLst>
        </pc:spChg>
      </pc:sldChg>
      <pc:sldChg chg="modSp mod modAnim">
        <pc:chgData name="Carlos Dubon" userId="472307b91947d71a" providerId="LiveId" clId="{9787628C-04E9-4FCB-913D-99F71936AE4A}" dt="2025-04-21T23:56:06.890" v="117" actId="790"/>
        <pc:sldMkLst>
          <pc:docMk/>
          <pc:sldMk cId="2239589947" sldId="311"/>
        </pc:sldMkLst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2239589947" sldId="311"/>
            <ac:spMk id="3" creationId="{3CDACC68-03D6-B671-B60B-D6C8BDAC1C44}"/>
          </ac:spMkLst>
        </pc:spChg>
        <pc:spChg chg="mod">
          <ac:chgData name="Carlos Dubon" userId="472307b91947d71a" providerId="LiveId" clId="{9787628C-04E9-4FCB-913D-99F71936AE4A}" dt="2025-04-21T23:56:06.890" v="117" actId="790"/>
          <ac:spMkLst>
            <pc:docMk/>
            <pc:sldMk cId="2239589947" sldId="311"/>
            <ac:spMk id="5" creationId="{6749D2E2-92A0-4AA4-154C-BE0E0B0AA29D}"/>
          </ac:spMkLst>
        </pc:spChg>
      </pc:sldChg>
      <pc:sldChg chg="del">
        <pc:chgData name="Carlos Dubon" userId="472307b91947d71a" providerId="LiveId" clId="{9787628C-04E9-4FCB-913D-99F71936AE4A}" dt="2025-04-21T23:55:31.162" v="116" actId="47"/>
        <pc:sldMkLst>
          <pc:docMk/>
          <pc:sldMk cId="138468404" sldId="312"/>
        </pc:sldMkLst>
      </pc:sldChg>
      <pc:sldChg chg="modSp add mod setBg">
        <pc:chgData name="Carlos Dubon" userId="472307b91947d71a" providerId="LiveId" clId="{9787628C-04E9-4FCB-913D-99F71936AE4A}" dt="2025-04-21T23:56:51.356" v="170" actId="404"/>
        <pc:sldMkLst>
          <pc:docMk/>
          <pc:sldMk cId="3184154640" sldId="312"/>
        </pc:sldMkLst>
        <pc:spChg chg="mod">
          <ac:chgData name="Carlos Dubon" userId="472307b91947d71a" providerId="LiveId" clId="{9787628C-04E9-4FCB-913D-99F71936AE4A}" dt="2025-04-21T23:56:51.356" v="170" actId="404"/>
          <ac:spMkLst>
            <pc:docMk/>
            <pc:sldMk cId="3184154640" sldId="312"/>
            <ac:spMk id="25" creationId="{FCB9C09C-0B82-CF71-9AE2-21E0A925B67A}"/>
          </ac:spMkLst>
        </pc:spChg>
      </pc:sldChg>
      <pc:sldChg chg="add del">
        <pc:chgData name="Carlos Dubon" userId="472307b91947d71a" providerId="LiveId" clId="{9787628C-04E9-4FCB-913D-99F71936AE4A}" dt="2025-04-21T23:55:31.162" v="116" actId="47"/>
        <pc:sldMkLst>
          <pc:docMk/>
          <pc:sldMk cId="205459162" sldId="313"/>
        </pc:sldMkLst>
      </pc:sldChg>
      <pc:sldChg chg="modSp add mod ord">
        <pc:chgData name="Carlos Dubon" userId="472307b91947d71a" providerId="LiveId" clId="{9787628C-04E9-4FCB-913D-99F71936AE4A}" dt="2025-04-21T23:57:40.400" v="226"/>
        <pc:sldMkLst>
          <pc:docMk/>
          <pc:sldMk cId="1703766106" sldId="313"/>
        </pc:sldMkLst>
        <pc:spChg chg="mod">
          <ac:chgData name="Carlos Dubon" userId="472307b91947d71a" providerId="LiveId" clId="{9787628C-04E9-4FCB-913D-99F71936AE4A}" dt="2025-04-21T23:57:19.451" v="221" actId="20577"/>
          <ac:spMkLst>
            <pc:docMk/>
            <pc:sldMk cId="1703766106" sldId="313"/>
            <ac:spMk id="25" creationId="{38CFB491-51A6-D72A-82A6-520E2E8657D7}"/>
          </ac:spMkLst>
        </pc:spChg>
      </pc:sldChg>
      <pc:sldChg chg="add del">
        <pc:chgData name="Carlos Dubon" userId="472307b91947d71a" providerId="LiveId" clId="{9787628C-04E9-4FCB-913D-99F71936AE4A}" dt="2025-04-21T23:55:31.162" v="116" actId="47"/>
        <pc:sldMkLst>
          <pc:docMk/>
          <pc:sldMk cId="2391576160" sldId="314"/>
        </pc:sldMkLst>
      </pc:sldChg>
      <pc:sldChg chg="add del">
        <pc:chgData name="Carlos Dubon" userId="472307b91947d71a" providerId="LiveId" clId="{9787628C-04E9-4FCB-913D-99F71936AE4A}" dt="2025-04-21T23:57:35.867" v="223"/>
        <pc:sldMkLst>
          <pc:docMk/>
          <pc:sldMk cId="3503766037" sldId="314"/>
        </pc:sldMkLst>
      </pc:sldChg>
      <pc:sldChg chg="modSp add mod modAnim">
        <pc:chgData name="Carlos Dubon" userId="472307b91947d71a" providerId="LiveId" clId="{9787628C-04E9-4FCB-913D-99F71936AE4A}" dt="2025-04-21T23:58:11.218" v="238"/>
        <pc:sldMkLst>
          <pc:docMk/>
          <pc:sldMk cId="3920846035" sldId="314"/>
        </pc:sldMkLst>
        <pc:spChg chg="mod">
          <ac:chgData name="Carlos Dubon" userId="472307b91947d71a" providerId="LiveId" clId="{9787628C-04E9-4FCB-913D-99F71936AE4A}" dt="2025-04-21T23:58:11.218" v="238"/>
          <ac:spMkLst>
            <pc:docMk/>
            <pc:sldMk cId="3920846035" sldId="314"/>
            <ac:spMk id="3" creationId="{3B9565BC-28A4-60F6-D9F4-3C296AE04B0F}"/>
          </ac:spMkLst>
        </pc:spChg>
        <pc:spChg chg="mod">
          <ac:chgData name="Carlos Dubon" userId="472307b91947d71a" providerId="LiveId" clId="{9787628C-04E9-4FCB-913D-99F71936AE4A}" dt="2025-04-21T23:57:57.179" v="236"/>
          <ac:spMkLst>
            <pc:docMk/>
            <pc:sldMk cId="3920846035" sldId="314"/>
            <ac:spMk id="5" creationId="{3C278842-37C7-4D86-C82B-51A5ABC5F334}"/>
          </ac:spMkLst>
        </pc:spChg>
      </pc:sldChg>
      <pc:sldChg chg="addSp delSp modSp add mod delAnim modAnim">
        <pc:chgData name="Carlos Dubon" userId="472307b91947d71a" providerId="LiveId" clId="{9787628C-04E9-4FCB-913D-99F71936AE4A}" dt="2025-04-22T00:05:48.775" v="402"/>
        <pc:sldMkLst>
          <pc:docMk/>
          <pc:sldMk cId="60160296" sldId="315"/>
        </pc:sldMkLst>
        <pc:spChg chg="del">
          <ac:chgData name="Carlos Dubon" userId="472307b91947d71a" providerId="LiveId" clId="{9787628C-04E9-4FCB-913D-99F71936AE4A}" dt="2025-04-21T23:59:33.112" v="283" actId="478"/>
          <ac:spMkLst>
            <pc:docMk/>
            <pc:sldMk cId="60160296" sldId="315"/>
            <ac:spMk id="3" creationId="{33D3FA28-BBDB-D58F-002C-7C8A8FC34B21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4" creationId="{291E8413-1B80-9AF3-7AF0-3DA15DB8E3C7}"/>
          </ac:spMkLst>
        </pc:spChg>
        <pc:spChg chg="mod">
          <ac:chgData name="Carlos Dubon" userId="472307b91947d71a" providerId="LiveId" clId="{9787628C-04E9-4FCB-913D-99F71936AE4A}" dt="2025-04-21T23:59:06.604" v="282" actId="20577"/>
          <ac:spMkLst>
            <pc:docMk/>
            <pc:sldMk cId="60160296" sldId="315"/>
            <ac:spMk id="5" creationId="{2E9CBF7A-DF71-4BB7-18F2-74395D08DA2F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7" creationId="{20918951-98C0-926F-5D21-91AD3E45D8F3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10" creationId="{10ABB07B-897D-A61B-954B-2789609F2A12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15" creationId="{D000F082-3966-0CBD-5F98-A363EA90A859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17" creationId="{74BF7107-32A6-1B4C-2A36-2C5E9C9B86F7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18" creationId="{67E04C8D-71EC-7BF1-E066-28E47BAA211E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19" creationId="{C065059C-B314-FBD6-59D7-CAE0F2F561CF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20" creationId="{5C278B7C-AEB1-F0E9-4C51-8581919989A9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21" creationId="{201EADF6-7C89-C4C2-8C40-E1BC5F549168}"/>
          </ac:spMkLst>
        </pc:spChg>
        <pc:spChg chg="mod">
          <ac:chgData name="Carlos Dubon" userId="472307b91947d71a" providerId="LiveId" clId="{9787628C-04E9-4FCB-913D-99F71936AE4A}" dt="2025-04-21T23:59:34.215" v="284"/>
          <ac:spMkLst>
            <pc:docMk/>
            <pc:sldMk cId="60160296" sldId="315"/>
            <ac:spMk id="22" creationId="{C022BC36-6970-5A6D-5CFA-84CD67B13843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24" creationId="{291E8413-1B80-9AF3-7AF0-3DA15DB8E3C7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25" creationId="{20918951-98C0-926F-5D21-91AD3E45D8F3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1" creationId="{D000F082-3966-0CBD-5F98-A363EA90A859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2" creationId="{FEBB2D75-D398-2F50-98A8-C6CCD3FBD5AD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3" creationId="{74BF7107-32A6-1B4C-2A36-2C5E9C9B86F7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4" creationId="{67E04C8D-71EC-7BF1-E066-28E47BAA211E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5" creationId="{C065059C-B314-FBD6-59D7-CAE0F2F561CF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6" creationId="{5C278B7C-AEB1-F0E9-4C51-8581919989A9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7" creationId="{201EADF6-7C89-C4C2-8C40-E1BC5F549168}"/>
          </ac:spMkLst>
        </pc:spChg>
        <pc:spChg chg="mod">
          <ac:chgData name="Carlos Dubon" userId="472307b91947d71a" providerId="LiveId" clId="{9787628C-04E9-4FCB-913D-99F71936AE4A}" dt="2025-04-21T23:59:52.495" v="290"/>
          <ac:spMkLst>
            <pc:docMk/>
            <pc:sldMk cId="60160296" sldId="315"/>
            <ac:spMk id="38" creationId="{C022BC36-6970-5A6D-5CFA-84CD67B13843}"/>
          </ac:spMkLst>
        </pc:spChg>
        <pc:spChg chg="mod ord topLvl">
          <ac:chgData name="Carlos Dubon" userId="472307b91947d71a" providerId="LiveId" clId="{9787628C-04E9-4FCB-913D-99F71936AE4A}" dt="2025-04-22T00:02:58.999" v="358" actId="167"/>
          <ac:spMkLst>
            <pc:docMk/>
            <pc:sldMk cId="60160296" sldId="315"/>
            <ac:spMk id="41" creationId="{0B867421-06B2-1490-47E3-817D30ABBD94}"/>
          </ac:spMkLst>
        </pc:spChg>
        <pc:spChg chg="mod topLvl">
          <ac:chgData name="Carlos Dubon" userId="472307b91947d71a" providerId="LiveId" clId="{9787628C-04E9-4FCB-913D-99F71936AE4A}" dt="2025-04-22T00:01:32.789" v="327" actId="165"/>
          <ac:spMkLst>
            <pc:docMk/>
            <pc:sldMk cId="60160296" sldId="315"/>
            <ac:spMk id="42" creationId="{032DAC40-4D87-9337-3E12-2EE1BD917EE2}"/>
          </ac:spMkLst>
        </pc:spChg>
        <pc:spChg chg="mod topLvl">
          <ac:chgData name="Carlos Dubon" userId="472307b91947d71a" providerId="LiveId" clId="{9787628C-04E9-4FCB-913D-99F71936AE4A}" dt="2025-04-22T00:05:07.757" v="397" actId="1036"/>
          <ac:spMkLst>
            <pc:docMk/>
            <pc:sldMk cId="60160296" sldId="315"/>
            <ac:spMk id="44" creationId="{21927CD6-4851-4C09-5865-9AE14B983568}"/>
          </ac:spMkLst>
        </pc:spChg>
        <pc:spChg chg="mod">
          <ac:chgData name="Carlos Dubon" userId="472307b91947d71a" providerId="LiveId" clId="{9787628C-04E9-4FCB-913D-99F71936AE4A}" dt="2025-04-22T00:03:17.365" v="359" actId="13822"/>
          <ac:spMkLst>
            <pc:docMk/>
            <pc:sldMk cId="60160296" sldId="315"/>
            <ac:spMk id="48" creationId="{48EEC87F-28B0-1585-8886-4B7CE2EDECF6}"/>
          </ac:spMkLst>
        </pc:spChg>
        <pc:spChg chg="mod">
          <ac:chgData name="Carlos Dubon" userId="472307b91947d71a" providerId="LiveId" clId="{9787628C-04E9-4FCB-913D-99F71936AE4A}" dt="2025-04-22T00:04:12.125" v="372" actId="2085"/>
          <ac:spMkLst>
            <pc:docMk/>
            <pc:sldMk cId="60160296" sldId="315"/>
            <ac:spMk id="49" creationId="{E99DAA11-8430-807F-BB28-3E17A6A6BE35}"/>
          </ac:spMkLst>
        </pc:spChg>
        <pc:spChg chg="del mod">
          <ac:chgData name="Carlos Dubon" userId="472307b91947d71a" providerId="LiveId" clId="{9787628C-04E9-4FCB-913D-99F71936AE4A}" dt="2025-04-22T00:01:18.679" v="324" actId="478"/>
          <ac:spMkLst>
            <pc:docMk/>
            <pc:sldMk cId="60160296" sldId="315"/>
            <ac:spMk id="50" creationId="{F33323AA-C8A5-B6E1-7C54-DA85210DBFC4}"/>
          </ac:spMkLst>
        </pc:spChg>
        <pc:spChg chg="mod topLvl">
          <ac:chgData name="Carlos Dubon" userId="472307b91947d71a" providerId="LiveId" clId="{9787628C-04E9-4FCB-913D-99F71936AE4A}" dt="2025-04-22T00:04:22.326" v="373" actId="164"/>
          <ac:spMkLst>
            <pc:docMk/>
            <pc:sldMk cId="60160296" sldId="315"/>
            <ac:spMk id="51" creationId="{16E1878D-108E-25C7-16C4-B41832FBD58F}"/>
          </ac:spMkLst>
        </pc:spChg>
        <pc:spChg chg="mod">
          <ac:chgData name="Carlos Dubon" userId="472307b91947d71a" providerId="LiveId" clId="{9787628C-04E9-4FCB-913D-99F71936AE4A}" dt="2025-04-22T00:01:32.789" v="327" actId="165"/>
          <ac:spMkLst>
            <pc:docMk/>
            <pc:sldMk cId="60160296" sldId="315"/>
            <ac:spMk id="52" creationId="{0615CECD-0CB6-0C50-0085-73D5125834DA}"/>
          </ac:spMkLst>
        </pc:spChg>
        <pc:spChg chg="mod">
          <ac:chgData name="Carlos Dubon" userId="472307b91947d71a" providerId="LiveId" clId="{9787628C-04E9-4FCB-913D-99F71936AE4A}" dt="2025-04-22T00:04:57.524" v="390" actId="1035"/>
          <ac:spMkLst>
            <pc:docMk/>
            <pc:sldMk cId="60160296" sldId="315"/>
            <ac:spMk id="53" creationId="{25ABE5FB-C5C6-713C-930A-05D55D8FCB6C}"/>
          </ac:spMkLst>
        </pc:spChg>
        <pc:spChg chg="mod">
          <ac:chgData name="Carlos Dubon" userId="472307b91947d71a" providerId="LiveId" clId="{9787628C-04E9-4FCB-913D-99F71936AE4A}" dt="2025-04-22T00:01:32.789" v="327" actId="165"/>
          <ac:spMkLst>
            <pc:docMk/>
            <pc:sldMk cId="60160296" sldId="315"/>
            <ac:spMk id="54" creationId="{B8275810-8E0F-5CAF-9BD8-677CC97A2B0D}"/>
          </ac:spMkLst>
        </pc:spChg>
        <pc:spChg chg="mod">
          <ac:chgData name="Carlos Dubon" userId="472307b91947d71a" providerId="LiveId" clId="{9787628C-04E9-4FCB-913D-99F71936AE4A}" dt="2025-04-22T00:04:44.018" v="382" actId="1036"/>
          <ac:spMkLst>
            <pc:docMk/>
            <pc:sldMk cId="60160296" sldId="315"/>
            <ac:spMk id="55" creationId="{E0834795-E37D-9E38-C57D-4CFC0303ABD3}"/>
          </ac:spMkLst>
        </pc:spChg>
        <pc:spChg chg="add mod ord">
          <ac:chgData name="Carlos Dubon" userId="472307b91947d71a" providerId="LiveId" clId="{9787628C-04E9-4FCB-913D-99F71936AE4A}" dt="2025-04-22T00:04:22.326" v="373" actId="164"/>
          <ac:spMkLst>
            <pc:docMk/>
            <pc:sldMk cId="60160296" sldId="315"/>
            <ac:spMk id="56" creationId="{011387A5-3823-45CB-96DA-583E1412CDC3}"/>
          </ac:spMkLst>
        </pc:spChg>
        <pc:grpChg chg="del mod">
          <ac:chgData name="Carlos Dubon" userId="472307b91947d71a" providerId="LiveId" clId="{9787628C-04E9-4FCB-913D-99F71936AE4A}" dt="2025-04-21T23:59:51.645" v="289" actId="21"/>
          <ac:grpSpMkLst>
            <pc:docMk/>
            <pc:sldMk cId="60160296" sldId="315"/>
            <ac:grpSpMk id="2" creationId="{276E6D9F-87FE-5EE6-16B9-E548A2D8B2B8}"/>
          </ac:grpSpMkLst>
        </pc:grpChg>
        <pc:grpChg chg="mod">
          <ac:chgData name="Carlos Dubon" userId="472307b91947d71a" providerId="LiveId" clId="{9787628C-04E9-4FCB-913D-99F71936AE4A}" dt="2025-04-22T00:00:13.626" v="298" actId="1076"/>
          <ac:grpSpMkLst>
            <pc:docMk/>
            <pc:sldMk cId="60160296" sldId="315"/>
            <ac:grpSpMk id="40" creationId="{77074079-530B-8CA3-4294-CC28B1ED40E4}"/>
          </ac:grpSpMkLst>
        </pc:grpChg>
        <pc:grpChg chg="del">
          <ac:chgData name="Carlos Dubon" userId="472307b91947d71a" providerId="LiveId" clId="{9787628C-04E9-4FCB-913D-99F71936AE4A}" dt="2025-04-22T00:01:18.679" v="324" actId="478"/>
          <ac:grpSpMkLst>
            <pc:docMk/>
            <pc:sldMk cId="60160296" sldId="315"/>
            <ac:grpSpMk id="46" creationId="{70C95664-1D05-DE0B-B56F-8D6D2F02CB8E}"/>
          </ac:grpSpMkLst>
        </pc:grpChg>
        <pc:grpChg chg="mod">
          <ac:chgData name="Carlos Dubon" userId="472307b91947d71a" providerId="LiveId" clId="{9787628C-04E9-4FCB-913D-99F71936AE4A}" dt="2025-04-22T00:03:41.959" v="364" actId="14100"/>
          <ac:grpSpMkLst>
            <pc:docMk/>
            <pc:sldMk cId="60160296" sldId="315"/>
            <ac:grpSpMk id="47" creationId="{5D51530C-AFDD-219F-C465-71A92771593A}"/>
          </ac:grpSpMkLst>
        </pc:grpChg>
        <pc:grpChg chg="add mod">
          <ac:chgData name="Carlos Dubon" userId="472307b91947d71a" providerId="LiveId" clId="{9787628C-04E9-4FCB-913D-99F71936AE4A}" dt="2025-04-22T00:04:22.326" v="373" actId="164"/>
          <ac:grpSpMkLst>
            <pc:docMk/>
            <pc:sldMk cId="60160296" sldId="315"/>
            <ac:grpSpMk id="57" creationId="{07C37BD3-9920-DA77-72C2-E343D89BA921}"/>
          </ac:grpSpMkLst>
        </pc:grpChg>
        <pc:picChg chg="add mod">
          <ac:chgData name="Carlos Dubon" userId="472307b91947d71a" providerId="LiveId" clId="{9787628C-04E9-4FCB-913D-99F71936AE4A}" dt="2025-04-21T23:59:58.696" v="294"/>
          <ac:picMkLst>
            <pc:docMk/>
            <pc:sldMk cId="60160296" sldId="315"/>
            <ac:picMk id="39" creationId="{5B045C8C-E555-56A9-C393-24024296AC76}"/>
          </ac:picMkLst>
        </pc:picChg>
      </pc:sldChg>
      <pc:sldChg chg="add del">
        <pc:chgData name="Carlos Dubon" userId="472307b91947d71a" providerId="LiveId" clId="{9787628C-04E9-4FCB-913D-99F71936AE4A}" dt="2025-04-21T23:55:31.162" v="116" actId="47"/>
        <pc:sldMkLst>
          <pc:docMk/>
          <pc:sldMk cId="3016904814" sldId="315"/>
        </pc:sldMkLst>
      </pc:sldChg>
    </pc:docChg>
  </pc:docChgLst>
  <pc:docChgLst>
    <pc:chgData name="Carlos Dubon" userId="472307b91947d71a" providerId="LiveId" clId="{5C9B875D-E30F-40DD-B7FE-3A95B70E1D00}"/>
    <pc:docChg chg="undo custSel addSld delSld modSld sldOrd">
      <pc:chgData name="Carlos Dubon" userId="472307b91947d71a" providerId="LiveId" clId="{5C9B875D-E30F-40DD-B7FE-3A95B70E1D00}" dt="2025-03-18T03:11:14.414" v="491" actId="1036"/>
      <pc:docMkLst>
        <pc:docMk/>
      </pc:docMkLst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162109947" sldId="259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4146436634" sldId="263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1710812371" sldId="264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1726540193" sldId="265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3465694141" sldId="266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336954579" sldId="267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981101082" sldId="268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991948185" sldId="269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236772584" sldId="270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788979455" sldId="282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322020198" sldId="286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3423744276" sldId="292"/>
        </pc:sldMkLst>
      </pc:sldChg>
      <pc:sldChg chg="delSp modSp mod">
        <pc:chgData name="Carlos Dubon" userId="472307b91947d71a" providerId="LiveId" clId="{5C9B875D-E30F-40DD-B7FE-3A95B70E1D00}" dt="2025-03-11T07:02:43.149" v="428" actId="20577"/>
        <pc:sldMkLst>
          <pc:docMk/>
          <pc:sldMk cId="3713116285" sldId="293"/>
        </pc:sldMkLst>
        <pc:spChg chg="mod">
          <ac:chgData name="Carlos Dubon" userId="472307b91947d71a" providerId="LiveId" clId="{5C9B875D-E30F-40DD-B7FE-3A95B70E1D00}" dt="2025-03-11T07:02:09.933" v="418" actId="20577"/>
          <ac:spMkLst>
            <pc:docMk/>
            <pc:sldMk cId="3713116285" sldId="293"/>
            <ac:spMk id="6" creationId="{8EABA576-B666-6312-0533-2C7062087490}"/>
          </ac:spMkLst>
        </pc:spChg>
        <pc:spChg chg="mod">
          <ac:chgData name="Carlos Dubon" userId="472307b91947d71a" providerId="LiveId" clId="{5C9B875D-E30F-40DD-B7FE-3A95B70E1D00}" dt="2025-03-11T07:02:43.149" v="428" actId="20577"/>
          <ac:spMkLst>
            <pc:docMk/>
            <pc:sldMk cId="3713116285" sldId="293"/>
            <ac:spMk id="17" creationId="{627F9428-3077-2D98-5E1D-6A8062923F7D}"/>
          </ac:spMkLst>
        </pc:spChg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037426641" sldId="294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243733971" sldId="297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146560742" sldId="303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1947137320" sldId="304"/>
        </pc:sldMkLst>
      </pc:sldChg>
      <pc:sldChg chg="del">
        <pc:chgData name="Carlos Dubon" userId="472307b91947d71a" providerId="LiveId" clId="{5C9B875D-E30F-40DD-B7FE-3A95B70E1D00}" dt="2025-03-11T07:01:45.355" v="402" actId="47"/>
        <pc:sldMkLst>
          <pc:docMk/>
          <pc:sldMk cId="2724111889" sldId="305"/>
        </pc:sldMkLst>
      </pc:sldChg>
      <pc:sldChg chg="addSp delSp modSp mod">
        <pc:chgData name="Carlos Dubon" userId="472307b91947d71a" providerId="LiveId" clId="{5C9B875D-E30F-40DD-B7FE-3A95B70E1D00}" dt="2025-03-18T03:11:14.414" v="491" actId="1036"/>
        <pc:sldMkLst>
          <pc:docMk/>
          <pc:sldMk cId="3556831460" sldId="306"/>
        </pc:sldMkLst>
      </pc:sldChg>
      <pc:sldChg chg="modSp ord modAnim">
        <pc:chgData name="Carlos Dubon" userId="472307b91947d71a" providerId="LiveId" clId="{5C9B875D-E30F-40DD-B7FE-3A95B70E1D00}" dt="2025-03-11T06:57:21.550" v="312" actId="20577"/>
        <pc:sldMkLst>
          <pc:docMk/>
          <pc:sldMk cId="405623557" sldId="309"/>
        </pc:sldMkLst>
        <pc:spChg chg="mod">
          <ac:chgData name="Carlos Dubon" userId="472307b91947d71a" providerId="LiveId" clId="{5C9B875D-E30F-40DD-B7FE-3A95B70E1D00}" dt="2025-03-11T06:55:59.362" v="119" actId="20577"/>
          <ac:spMkLst>
            <pc:docMk/>
            <pc:sldMk cId="405623557" sldId="309"/>
            <ac:spMk id="5" creationId="{71560169-BFBA-D181-0375-7D7EB4665313}"/>
          </ac:spMkLst>
        </pc:spChg>
      </pc:sldChg>
      <pc:sldChg chg="modSp add">
        <pc:chgData name="Carlos Dubon" userId="472307b91947d71a" providerId="LiveId" clId="{5C9B875D-E30F-40DD-B7FE-3A95B70E1D00}" dt="2025-03-11T06:55:43.834" v="89" actId="20577"/>
        <pc:sldMkLst>
          <pc:docMk/>
          <pc:sldMk cId="2239589947" sldId="311"/>
        </pc:sldMkLst>
        <pc:spChg chg="mod">
          <ac:chgData name="Carlos Dubon" userId="472307b91947d71a" providerId="LiveId" clId="{5C9B875D-E30F-40DD-B7FE-3A95B70E1D00}" dt="2025-03-11T06:55:43.834" v="89" actId="20577"/>
          <ac:spMkLst>
            <pc:docMk/>
            <pc:sldMk cId="2239589947" sldId="311"/>
            <ac:spMk id="3" creationId="{3CDACC68-03D6-B671-B60B-D6C8BDAC1C44}"/>
          </ac:spMkLst>
        </pc:spChg>
      </pc:sldChg>
      <pc:sldChg chg="addSp delSp modSp add mod">
        <pc:chgData name="Carlos Dubon" userId="472307b91947d71a" providerId="LiveId" clId="{5C9B875D-E30F-40DD-B7FE-3A95B70E1D00}" dt="2025-03-11T07:01:05.726" v="401"/>
        <pc:sldMkLst>
          <pc:docMk/>
          <pc:sldMk cId="138468404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5AEF8B-688E-77B2-80BD-042885EB4C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6967-87DB-4CF4-BA80-5D0DAE54E9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69ED-EEBC-4D60-BA32-743F41922377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4224-784F-9FC6-CDA3-FC85BA3A22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ACAC9-C5FE-E1CF-E88D-0FDD89561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FAC06-9002-490F-9330-06802D423289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7378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B82DA-E4BF-46ED-96E6-7D37F02E8725}" type="datetimeFigureOut">
              <a:rPr lang="es-SV" smtClean="0"/>
              <a:t>21/4/2025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F2E9-2838-484F-80D7-66EC7EA91BB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550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483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D9AD6A-F43A-CEEE-7F73-01280B03F5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83692" y="1096962"/>
            <a:ext cx="6768431" cy="11522075"/>
          </a:xfrm>
          <a:custGeom>
            <a:avLst/>
            <a:gdLst>
              <a:gd name="connsiteX0" fmla="*/ 735426 w 7632846"/>
              <a:gd name="connsiteY0" fmla="*/ 0 h 13033447"/>
              <a:gd name="connsiteX1" fmla="*/ 6897422 w 7632846"/>
              <a:gd name="connsiteY1" fmla="*/ 0 h 13033447"/>
              <a:gd name="connsiteX2" fmla="*/ 7632846 w 7632846"/>
              <a:gd name="connsiteY2" fmla="*/ 735425 h 13033447"/>
              <a:gd name="connsiteX3" fmla="*/ 7632846 w 7632846"/>
              <a:gd name="connsiteY3" fmla="*/ 12298022 h 13033447"/>
              <a:gd name="connsiteX4" fmla="*/ 6897422 w 7632846"/>
              <a:gd name="connsiteY4" fmla="*/ 13033447 h 13033447"/>
              <a:gd name="connsiteX5" fmla="*/ 735426 w 7632846"/>
              <a:gd name="connsiteY5" fmla="*/ 13033447 h 13033447"/>
              <a:gd name="connsiteX6" fmla="*/ 0 w 7632846"/>
              <a:gd name="connsiteY6" fmla="*/ 12298022 h 13033447"/>
              <a:gd name="connsiteX7" fmla="*/ 0 w 7632846"/>
              <a:gd name="connsiteY7" fmla="*/ 735425 h 13033447"/>
              <a:gd name="connsiteX8" fmla="*/ 735426 w 7632846"/>
              <a:gd name="connsiteY8" fmla="*/ 0 h 1303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2846" h="13033447">
                <a:moveTo>
                  <a:pt x="735426" y="0"/>
                </a:moveTo>
                <a:lnTo>
                  <a:pt x="6897422" y="0"/>
                </a:lnTo>
                <a:cubicBezTo>
                  <a:pt x="7303586" y="0"/>
                  <a:pt x="7632846" y="329261"/>
                  <a:pt x="7632846" y="735425"/>
                </a:cubicBezTo>
                <a:lnTo>
                  <a:pt x="7632846" y="12298022"/>
                </a:lnTo>
                <a:cubicBezTo>
                  <a:pt x="7632846" y="12704186"/>
                  <a:pt x="7303586" y="13033447"/>
                  <a:pt x="6897422" y="13033447"/>
                </a:cubicBezTo>
                <a:lnTo>
                  <a:pt x="735426" y="13033447"/>
                </a:lnTo>
                <a:cubicBezTo>
                  <a:pt x="329261" y="13033447"/>
                  <a:pt x="0" y="12704186"/>
                  <a:pt x="0" y="12298022"/>
                </a:cubicBezTo>
                <a:lnTo>
                  <a:pt x="0" y="735425"/>
                </a:lnTo>
                <a:cubicBezTo>
                  <a:pt x="0" y="329261"/>
                  <a:pt x="329261" y="0"/>
                  <a:pt x="73542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12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F20594-36CC-AFD0-AC7D-4D77815B04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0288" y="1096964"/>
            <a:ext cx="22321836" cy="5545013"/>
          </a:xfrm>
          <a:custGeom>
            <a:avLst/>
            <a:gdLst>
              <a:gd name="connsiteX0" fmla="*/ 924188 w 22321836"/>
              <a:gd name="connsiteY0" fmla="*/ 0 h 5545013"/>
              <a:gd name="connsiteX1" fmla="*/ 21397650 w 22321836"/>
              <a:gd name="connsiteY1" fmla="*/ 0 h 5545013"/>
              <a:gd name="connsiteX2" fmla="*/ 22321836 w 22321836"/>
              <a:gd name="connsiteY2" fmla="*/ 924187 h 5545013"/>
              <a:gd name="connsiteX3" fmla="*/ 22321836 w 22321836"/>
              <a:gd name="connsiteY3" fmla="*/ 4620826 h 5545013"/>
              <a:gd name="connsiteX4" fmla="*/ 21397650 w 22321836"/>
              <a:gd name="connsiteY4" fmla="*/ 5545013 h 5545013"/>
              <a:gd name="connsiteX5" fmla="*/ 924188 w 22321836"/>
              <a:gd name="connsiteY5" fmla="*/ 5545013 h 5545013"/>
              <a:gd name="connsiteX6" fmla="*/ 0 w 22321836"/>
              <a:gd name="connsiteY6" fmla="*/ 4620826 h 5545013"/>
              <a:gd name="connsiteX7" fmla="*/ 0 w 22321836"/>
              <a:gd name="connsiteY7" fmla="*/ 924187 h 5545013"/>
              <a:gd name="connsiteX8" fmla="*/ 924188 w 22321836"/>
              <a:gd name="connsiteY8" fmla="*/ 0 h 554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1836" h="5545013">
                <a:moveTo>
                  <a:pt x="924188" y="0"/>
                </a:moveTo>
                <a:lnTo>
                  <a:pt x="21397650" y="0"/>
                </a:lnTo>
                <a:cubicBezTo>
                  <a:pt x="21908064" y="0"/>
                  <a:pt x="22321836" y="413773"/>
                  <a:pt x="22321836" y="924187"/>
                </a:cubicBezTo>
                <a:lnTo>
                  <a:pt x="22321836" y="4620826"/>
                </a:lnTo>
                <a:cubicBezTo>
                  <a:pt x="22321836" y="5131240"/>
                  <a:pt x="21908064" y="5545013"/>
                  <a:pt x="21397650" y="5545013"/>
                </a:cubicBezTo>
                <a:lnTo>
                  <a:pt x="924188" y="5545013"/>
                </a:lnTo>
                <a:cubicBezTo>
                  <a:pt x="413773" y="5545013"/>
                  <a:pt x="0" y="5131240"/>
                  <a:pt x="0" y="4620826"/>
                </a:cubicBezTo>
                <a:lnTo>
                  <a:pt x="0" y="924187"/>
                </a:lnTo>
                <a:cubicBezTo>
                  <a:pt x="0" y="413773"/>
                  <a:pt x="413773" y="0"/>
                  <a:pt x="9241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A4A109-6AC4-E464-82B8-313F9E903E97}"/>
              </a:ext>
            </a:extLst>
          </p:cNvPr>
          <p:cNvSpPr/>
          <p:nvPr/>
        </p:nvSpPr>
        <p:spPr>
          <a:xfrm>
            <a:off x="1030289" y="7074024"/>
            <a:ext cx="10981058" cy="5545013"/>
          </a:xfrm>
          <a:prstGeom prst="roundRect">
            <a:avLst/>
          </a:prstGeom>
          <a:gradFill flip="none" rotWithShape="1"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AC487D-8779-8728-3239-4CEA4ED568B5}"/>
              </a:ext>
            </a:extLst>
          </p:cNvPr>
          <p:cNvGrpSpPr/>
          <p:nvPr userDrawn="1"/>
        </p:nvGrpSpPr>
        <p:grpSpPr>
          <a:xfrm>
            <a:off x="12371066" y="7074024"/>
            <a:ext cx="10981058" cy="5545013"/>
            <a:chOff x="12244650" y="7074024"/>
            <a:chExt cx="11107474" cy="554501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F96C184-2C6C-42A6-6292-8CC052874E63}"/>
                </a:ext>
              </a:extLst>
            </p:cNvPr>
            <p:cNvSpPr/>
            <p:nvPr/>
          </p:nvSpPr>
          <p:spPr>
            <a:xfrm>
              <a:off x="12244650" y="7074024"/>
              <a:ext cx="5437085" cy="5545013"/>
            </a:xfrm>
            <a:prstGeom prst="roundRect">
              <a:avLst/>
            </a:prstGeom>
            <a:solidFill>
              <a:schemeClr val="bg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757C8CD-0681-9672-E0E1-B67BC1F2701D}"/>
                </a:ext>
              </a:extLst>
            </p:cNvPr>
            <p:cNvSpPr/>
            <p:nvPr userDrawn="1"/>
          </p:nvSpPr>
          <p:spPr>
            <a:xfrm>
              <a:off x="17915039" y="7074024"/>
              <a:ext cx="5437085" cy="5545013"/>
            </a:xfrm>
            <a:prstGeom prst="roundRect">
              <a:avLst/>
            </a:prstGeom>
            <a:solidFill>
              <a:schemeClr val="bg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36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B20FB71-A726-BCCB-5C42-7F0876A880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9654" y="1102597"/>
            <a:ext cx="5463745" cy="5690685"/>
          </a:xfrm>
          <a:custGeom>
            <a:avLst/>
            <a:gdLst>
              <a:gd name="connsiteX0" fmla="*/ 910642 w 5463745"/>
              <a:gd name="connsiteY0" fmla="*/ 0 h 5690685"/>
              <a:gd name="connsiteX1" fmla="*/ 4553102 w 5463745"/>
              <a:gd name="connsiteY1" fmla="*/ 0 h 5690685"/>
              <a:gd name="connsiteX2" fmla="*/ 5463745 w 5463745"/>
              <a:gd name="connsiteY2" fmla="*/ 910642 h 5690685"/>
              <a:gd name="connsiteX3" fmla="*/ 5463745 w 5463745"/>
              <a:gd name="connsiteY3" fmla="*/ 4780043 h 5690685"/>
              <a:gd name="connsiteX4" fmla="*/ 4553102 w 5463745"/>
              <a:gd name="connsiteY4" fmla="*/ 5690685 h 5690685"/>
              <a:gd name="connsiteX5" fmla="*/ 910642 w 5463745"/>
              <a:gd name="connsiteY5" fmla="*/ 5690685 h 5690685"/>
              <a:gd name="connsiteX6" fmla="*/ 0 w 5463745"/>
              <a:gd name="connsiteY6" fmla="*/ 4780043 h 5690685"/>
              <a:gd name="connsiteX7" fmla="*/ 0 w 5463745"/>
              <a:gd name="connsiteY7" fmla="*/ 910642 h 5690685"/>
              <a:gd name="connsiteX8" fmla="*/ 910642 w 5463745"/>
              <a:gd name="connsiteY8" fmla="*/ 0 h 569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3745" h="5690685">
                <a:moveTo>
                  <a:pt x="910642" y="0"/>
                </a:moveTo>
                <a:lnTo>
                  <a:pt x="4553102" y="0"/>
                </a:lnTo>
                <a:cubicBezTo>
                  <a:pt x="5056036" y="0"/>
                  <a:pt x="5463745" y="407708"/>
                  <a:pt x="5463745" y="910642"/>
                </a:cubicBezTo>
                <a:lnTo>
                  <a:pt x="5463745" y="4780043"/>
                </a:lnTo>
                <a:cubicBezTo>
                  <a:pt x="5463745" y="5282977"/>
                  <a:pt x="5056036" y="5690685"/>
                  <a:pt x="4553102" y="5690685"/>
                </a:cubicBezTo>
                <a:lnTo>
                  <a:pt x="910642" y="5690685"/>
                </a:lnTo>
                <a:cubicBezTo>
                  <a:pt x="407708" y="5690685"/>
                  <a:pt x="0" y="5282977"/>
                  <a:pt x="0" y="4780043"/>
                </a:cubicBezTo>
                <a:lnTo>
                  <a:pt x="0" y="910642"/>
                </a:lnTo>
                <a:cubicBezTo>
                  <a:pt x="0" y="407708"/>
                  <a:pt x="407708" y="0"/>
                  <a:pt x="910642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7240952-7CD1-42B3-3242-DBD4014C53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69016" y="1102597"/>
            <a:ext cx="5463744" cy="5690685"/>
          </a:xfrm>
          <a:custGeom>
            <a:avLst/>
            <a:gdLst>
              <a:gd name="connsiteX0" fmla="*/ 910642 w 5463744"/>
              <a:gd name="connsiteY0" fmla="*/ 0 h 5690685"/>
              <a:gd name="connsiteX1" fmla="*/ 4553104 w 5463744"/>
              <a:gd name="connsiteY1" fmla="*/ 0 h 5690685"/>
              <a:gd name="connsiteX2" fmla="*/ 5463744 w 5463744"/>
              <a:gd name="connsiteY2" fmla="*/ 910642 h 5690685"/>
              <a:gd name="connsiteX3" fmla="*/ 5463744 w 5463744"/>
              <a:gd name="connsiteY3" fmla="*/ 4780043 h 5690685"/>
              <a:gd name="connsiteX4" fmla="*/ 4553104 w 5463744"/>
              <a:gd name="connsiteY4" fmla="*/ 5690685 h 5690685"/>
              <a:gd name="connsiteX5" fmla="*/ 910642 w 5463744"/>
              <a:gd name="connsiteY5" fmla="*/ 5690685 h 5690685"/>
              <a:gd name="connsiteX6" fmla="*/ 0 w 5463744"/>
              <a:gd name="connsiteY6" fmla="*/ 4780043 h 5690685"/>
              <a:gd name="connsiteX7" fmla="*/ 0 w 5463744"/>
              <a:gd name="connsiteY7" fmla="*/ 910642 h 5690685"/>
              <a:gd name="connsiteX8" fmla="*/ 910642 w 5463744"/>
              <a:gd name="connsiteY8" fmla="*/ 0 h 569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3744" h="5690685">
                <a:moveTo>
                  <a:pt x="910642" y="0"/>
                </a:moveTo>
                <a:lnTo>
                  <a:pt x="4553104" y="0"/>
                </a:lnTo>
                <a:cubicBezTo>
                  <a:pt x="5056036" y="0"/>
                  <a:pt x="5463744" y="407708"/>
                  <a:pt x="5463744" y="910642"/>
                </a:cubicBezTo>
                <a:lnTo>
                  <a:pt x="5463744" y="4780043"/>
                </a:lnTo>
                <a:cubicBezTo>
                  <a:pt x="5463744" y="5282977"/>
                  <a:pt x="5056036" y="5690685"/>
                  <a:pt x="4553104" y="5690685"/>
                </a:cubicBezTo>
                <a:lnTo>
                  <a:pt x="910642" y="5690685"/>
                </a:lnTo>
                <a:cubicBezTo>
                  <a:pt x="407708" y="5690685"/>
                  <a:pt x="0" y="5282977"/>
                  <a:pt x="0" y="4780043"/>
                </a:cubicBezTo>
                <a:lnTo>
                  <a:pt x="0" y="910642"/>
                </a:lnTo>
                <a:cubicBezTo>
                  <a:pt x="0" y="407708"/>
                  <a:pt x="407708" y="0"/>
                  <a:pt x="910642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0E095B-406A-97E0-1DC6-9213FB7F5DFE}"/>
              </a:ext>
            </a:extLst>
          </p:cNvPr>
          <p:cNvSpPr/>
          <p:nvPr userDrawn="1"/>
        </p:nvSpPr>
        <p:spPr>
          <a:xfrm>
            <a:off x="1030288" y="1102596"/>
            <a:ext cx="5463745" cy="5690685"/>
          </a:xfrm>
          <a:prstGeom prst="roundRect">
            <a:avLst/>
          </a:prstGeom>
          <a:gradFill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93BBA3E-AA09-F598-F022-3ADFDBE1E2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888380" y="1102597"/>
            <a:ext cx="5463744" cy="5690685"/>
          </a:xfrm>
          <a:custGeom>
            <a:avLst/>
            <a:gdLst>
              <a:gd name="connsiteX0" fmla="*/ 910642 w 5463744"/>
              <a:gd name="connsiteY0" fmla="*/ 0 h 5690685"/>
              <a:gd name="connsiteX1" fmla="*/ 4553104 w 5463744"/>
              <a:gd name="connsiteY1" fmla="*/ 0 h 5690685"/>
              <a:gd name="connsiteX2" fmla="*/ 5463744 w 5463744"/>
              <a:gd name="connsiteY2" fmla="*/ 910642 h 5690685"/>
              <a:gd name="connsiteX3" fmla="*/ 5463744 w 5463744"/>
              <a:gd name="connsiteY3" fmla="*/ 4780043 h 5690685"/>
              <a:gd name="connsiteX4" fmla="*/ 4553104 w 5463744"/>
              <a:gd name="connsiteY4" fmla="*/ 5690685 h 5690685"/>
              <a:gd name="connsiteX5" fmla="*/ 910642 w 5463744"/>
              <a:gd name="connsiteY5" fmla="*/ 5690685 h 5690685"/>
              <a:gd name="connsiteX6" fmla="*/ 0 w 5463744"/>
              <a:gd name="connsiteY6" fmla="*/ 4780043 h 5690685"/>
              <a:gd name="connsiteX7" fmla="*/ 0 w 5463744"/>
              <a:gd name="connsiteY7" fmla="*/ 910642 h 5690685"/>
              <a:gd name="connsiteX8" fmla="*/ 910642 w 5463744"/>
              <a:gd name="connsiteY8" fmla="*/ 0 h 569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3744" h="5690685">
                <a:moveTo>
                  <a:pt x="910642" y="0"/>
                </a:moveTo>
                <a:lnTo>
                  <a:pt x="4553104" y="0"/>
                </a:lnTo>
                <a:cubicBezTo>
                  <a:pt x="5056036" y="0"/>
                  <a:pt x="5463744" y="407708"/>
                  <a:pt x="5463744" y="910642"/>
                </a:cubicBezTo>
                <a:lnTo>
                  <a:pt x="5463744" y="4780043"/>
                </a:lnTo>
                <a:cubicBezTo>
                  <a:pt x="5463744" y="5282977"/>
                  <a:pt x="5056036" y="5690685"/>
                  <a:pt x="4553104" y="5690685"/>
                </a:cubicBezTo>
                <a:lnTo>
                  <a:pt x="910642" y="5690685"/>
                </a:lnTo>
                <a:cubicBezTo>
                  <a:pt x="407708" y="5690685"/>
                  <a:pt x="0" y="5282977"/>
                  <a:pt x="0" y="4780043"/>
                </a:cubicBezTo>
                <a:lnTo>
                  <a:pt x="0" y="910642"/>
                </a:lnTo>
                <a:cubicBezTo>
                  <a:pt x="0" y="407708"/>
                  <a:pt x="407708" y="0"/>
                  <a:pt x="910642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6DC4C3-9BA9-03F0-4FFC-EB1E1D0C7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0288" y="6928354"/>
            <a:ext cx="5463746" cy="5690685"/>
          </a:xfrm>
          <a:custGeom>
            <a:avLst/>
            <a:gdLst>
              <a:gd name="connsiteX0" fmla="*/ 910642 w 5463746"/>
              <a:gd name="connsiteY0" fmla="*/ 0 h 5690685"/>
              <a:gd name="connsiteX1" fmla="*/ 4553104 w 5463746"/>
              <a:gd name="connsiteY1" fmla="*/ 0 h 5690685"/>
              <a:gd name="connsiteX2" fmla="*/ 5463746 w 5463746"/>
              <a:gd name="connsiteY2" fmla="*/ 910642 h 5690685"/>
              <a:gd name="connsiteX3" fmla="*/ 5463746 w 5463746"/>
              <a:gd name="connsiteY3" fmla="*/ 4780043 h 5690685"/>
              <a:gd name="connsiteX4" fmla="*/ 4553104 w 5463746"/>
              <a:gd name="connsiteY4" fmla="*/ 5690685 h 5690685"/>
              <a:gd name="connsiteX5" fmla="*/ 910642 w 5463746"/>
              <a:gd name="connsiteY5" fmla="*/ 5690685 h 5690685"/>
              <a:gd name="connsiteX6" fmla="*/ 0 w 5463746"/>
              <a:gd name="connsiteY6" fmla="*/ 4780043 h 5690685"/>
              <a:gd name="connsiteX7" fmla="*/ 0 w 5463746"/>
              <a:gd name="connsiteY7" fmla="*/ 910642 h 5690685"/>
              <a:gd name="connsiteX8" fmla="*/ 910642 w 5463746"/>
              <a:gd name="connsiteY8" fmla="*/ 0 h 569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3746" h="5690685">
                <a:moveTo>
                  <a:pt x="910642" y="0"/>
                </a:moveTo>
                <a:lnTo>
                  <a:pt x="4553104" y="0"/>
                </a:lnTo>
                <a:cubicBezTo>
                  <a:pt x="5056038" y="0"/>
                  <a:pt x="5463746" y="407708"/>
                  <a:pt x="5463746" y="910642"/>
                </a:cubicBezTo>
                <a:lnTo>
                  <a:pt x="5463746" y="4780043"/>
                </a:lnTo>
                <a:cubicBezTo>
                  <a:pt x="5463746" y="5282977"/>
                  <a:pt x="5056038" y="5690685"/>
                  <a:pt x="4553104" y="5690685"/>
                </a:cubicBezTo>
                <a:lnTo>
                  <a:pt x="910642" y="5690685"/>
                </a:lnTo>
                <a:cubicBezTo>
                  <a:pt x="407708" y="5690685"/>
                  <a:pt x="0" y="5282977"/>
                  <a:pt x="0" y="4780043"/>
                </a:cubicBezTo>
                <a:lnTo>
                  <a:pt x="0" y="910642"/>
                </a:lnTo>
                <a:cubicBezTo>
                  <a:pt x="0" y="407708"/>
                  <a:pt x="407708" y="0"/>
                  <a:pt x="910642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27161D3-707F-2244-5744-F35F452146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9654" y="6928354"/>
            <a:ext cx="5463745" cy="5690685"/>
          </a:xfrm>
          <a:custGeom>
            <a:avLst/>
            <a:gdLst>
              <a:gd name="connsiteX0" fmla="*/ 910642 w 5463745"/>
              <a:gd name="connsiteY0" fmla="*/ 0 h 5690685"/>
              <a:gd name="connsiteX1" fmla="*/ 4553102 w 5463745"/>
              <a:gd name="connsiteY1" fmla="*/ 0 h 5690685"/>
              <a:gd name="connsiteX2" fmla="*/ 5463745 w 5463745"/>
              <a:gd name="connsiteY2" fmla="*/ 910642 h 5690685"/>
              <a:gd name="connsiteX3" fmla="*/ 5463745 w 5463745"/>
              <a:gd name="connsiteY3" fmla="*/ 4780043 h 5690685"/>
              <a:gd name="connsiteX4" fmla="*/ 4553102 w 5463745"/>
              <a:gd name="connsiteY4" fmla="*/ 5690685 h 5690685"/>
              <a:gd name="connsiteX5" fmla="*/ 910642 w 5463745"/>
              <a:gd name="connsiteY5" fmla="*/ 5690685 h 5690685"/>
              <a:gd name="connsiteX6" fmla="*/ 0 w 5463745"/>
              <a:gd name="connsiteY6" fmla="*/ 4780043 h 5690685"/>
              <a:gd name="connsiteX7" fmla="*/ 0 w 5463745"/>
              <a:gd name="connsiteY7" fmla="*/ 910642 h 5690685"/>
              <a:gd name="connsiteX8" fmla="*/ 910642 w 5463745"/>
              <a:gd name="connsiteY8" fmla="*/ 0 h 569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3745" h="5690685">
                <a:moveTo>
                  <a:pt x="910642" y="0"/>
                </a:moveTo>
                <a:lnTo>
                  <a:pt x="4553102" y="0"/>
                </a:lnTo>
                <a:cubicBezTo>
                  <a:pt x="5056036" y="0"/>
                  <a:pt x="5463745" y="407708"/>
                  <a:pt x="5463745" y="910642"/>
                </a:cubicBezTo>
                <a:lnTo>
                  <a:pt x="5463745" y="4780043"/>
                </a:lnTo>
                <a:cubicBezTo>
                  <a:pt x="5463745" y="5282977"/>
                  <a:pt x="5056036" y="5690685"/>
                  <a:pt x="4553102" y="5690685"/>
                </a:cubicBezTo>
                <a:lnTo>
                  <a:pt x="910642" y="5690685"/>
                </a:lnTo>
                <a:cubicBezTo>
                  <a:pt x="407708" y="5690685"/>
                  <a:pt x="0" y="5282977"/>
                  <a:pt x="0" y="4780043"/>
                </a:cubicBezTo>
                <a:lnTo>
                  <a:pt x="0" y="910642"/>
                </a:lnTo>
                <a:cubicBezTo>
                  <a:pt x="0" y="407708"/>
                  <a:pt x="407708" y="0"/>
                  <a:pt x="910642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F345DB0-0F88-A29A-CB4F-E4A5D2CA79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69016" y="6928354"/>
            <a:ext cx="5463744" cy="5690685"/>
          </a:xfrm>
          <a:custGeom>
            <a:avLst/>
            <a:gdLst>
              <a:gd name="connsiteX0" fmla="*/ 910642 w 5463744"/>
              <a:gd name="connsiteY0" fmla="*/ 0 h 5690685"/>
              <a:gd name="connsiteX1" fmla="*/ 4553104 w 5463744"/>
              <a:gd name="connsiteY1" fmla="*/ 0 h 5690685"/>
              <a:gd name="connsiteX2" fmla="*/ 5463744 w 5463744"/>
              <a:gd name="connsiteY2" fmla="*/ 910642 h 5690685"/>
              <a:gd name="connsiteX3" fmla="*/ 5463744 w 5463744"/>
              <a:gd name="connsiteY3" fmla="*/ 4780043 h 5690685"/>
              <a:gd name="connsiteX4" fmla="*/ 4553104 w 5463744"/>
              <a:gd name="connsiteY4" fmla="*/ 5690685 h 5690685"/>
              <a:gd name="connsiteX5" fmla="*/ 910642 w 5463744"/>
              <a:gd name="connsiteY5" fmla="*/ 5690685 h 5690685"/>
              <a:gd name="connsiteX6" fmla="*/ 0 w 5463744"/>
              <a:gd name="connsiteY6" fmla="*/ 4780043 h 5690685"/>
              <a:gd name="connsiteX7" fmla="*/ 0 w 5463744"/>
              <a:gd name="connsiteY7" fmla="*/ 910642 h 5690685"/>
              <a:gd name="connsiteX8" fmla="*/ 910642 w 5463744"/>
              <a:gd name="connsiteY8" fmla="*/ 0 h 569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3744" h="5690685">
                <a:moveTo>
                  <a:pt x="910642" y="0"/>
                </a:moveTo>
                <a:lnTo>
                  <a:pt x="4553104" y="0"/>
                </a:lnTo>
                <a:cubicBezTo>
                  <a:pt x="5056036" y="0"/>
                  <a:pt x="5463744" y="407708"/>
                  <a:pt x="5463744" y="910642"/>
                </a:cubicBezTo>
                <a:lnTo>
                  <a:pt x="5463744" y="4780043"/>
                </a:lnTo>
                <a:cubicBezTo>
                  <a:pt x="5463744" y="5282977"/>
                  <a:pt x="5056036" y="5690685"/>
                  <a:pt x="4553104" y="5690685"/>
                </a:cubicBezTo>
                <a:lnTo>
                  <a:pt x="910642" y="5690685"/>
                </a:lnTo>
                <a:cubicBezTo>
                  <a:pt x="407708" y="5690685"/>
                  <a:pt x="0" y="5282977"/>
                  <a:pt x="0" y="4780043"/>
                </a:cubicBezTo>
                <a:lnTo>
                  <a:pt x="0" y="910642"/>
                </a:lnTo>
                <a:cubicBezTo>
                  <a:pt x="0" y="407708"/>
                  <a:pt x="407708" y="0"/>
                  <a:pt x="910642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0564F-E43D-1513-CBE3-00B3B7734689}"/>
              </a:ext>
            </a:extLst>
          </p:cNvPr>
          <p:cNvSpPr/>
          <p:nvPr/>
        </p:nvSpPr>
        <p:spPr>
          <a:xfrm>
            <a:off x="17888380" y="6928353"/>
            <a:ext cx="5463745" cy="5690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71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4C974E3-D4E4-1068-E56E-4990CD8DD1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0288" y="4985792"/>
            <a:ext cx="4971299" cy="5775612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FD2A2E-0BB8-DB10-FAE9-BCF28D7E2F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13800" y="4985792"/>
            <a:ext cx="4971300" cy="5775612"/>
          </a:xfrm>
          <a:custGeom>
            <a:avLst/>
            <a:gdLst>
              <a:gd name="connsiteX0" fmla="*/ 0 w 4971300"/>
              <a:gd name="connsiteY0" fmla="*/ 0 h 5775612"/>
              <a:gd name="connsiteX1" fmla="*/ 4971300 w 4971300"/>
              <a:gd name="connsiteY1" fmla="*/ 0 h 5775612"/>
              <a:gd name="connsiteX2" fmla="*/ 4971300 w 4971300"/>
              <a:gd name="connsiteY2" fmla="*/ 5775612 h 5775612"/>
              <a:gd name="connsiteX3" fmla="*/ 0 w 4971300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300" h="5775612">
                <a:moveTo>
                  <a:pt x="0" y="0"/>
                </a:moveTo>
                <a:lnTo>
                  <a:pt x="4971300" y="0"/>
                </a:lnTo>
                <a:lnTo>
                  <a:pt x="4971300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bg1">
              <a:lumMod val="25000"/>
              <a:lumOff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EF5036-01BB-CE40-BF46-1B56E34D95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80824" y="4985792"/>
            <a:ext cx="4971300" cy="5775612"/>
          </a:xfrm>
          <a:custGeom>
            <a:avLst/>
            <a:gdLst>
              <a:gd name="connsiteX0" fmla="*/ 0 w 4971300"/>
              <a:gd name="connsiteY0" fmla="*/ 0 h 5775612"/>
              <a:gd name="connsiteX1" fmla="*/ 4971300 w 4971300"/>
              <a:gd name="connsiteY1" fmla="*/ 0 h 5775612"/>
              <a:gd name="connsiteX2" fmla="*/ 4971300 w 4971300"/>
              <a:gd name="connsiteY2" fmla="*/ 5775612 h 5775612"/>
              <a:gd name="connsiteX3" fmla="*/ 0 w 4971300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300" h="5775612">
                <a:moveTo>
                  <a:pt x="0" y="0"/>
                </a:moveTo>
                <a:lnTo>
                  <a:pt x="4971300" y="0"/>
                </a:lnTo>
                <a:lnTo>
                  <a:pt x="4971300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98757FE-A05D-E4A8-038D-7FAA4F7D7D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597312" y="4985792"/>
            <a:ext cx="4971300" cy="5775612"/>
          </a:xfrm>
          <a:custGeom>
            <a:avLst/>
            <a:gdLst>
              <a:gd name="connsiteX0" fmla="*/ 0 w 4971300"/>
              <a:gd name="connsiteY0" fmla="*/ 0 h 5775612"/>
              <a:gd name="connsiteX1" fmla="*/ 4971300 w 4971300"/>
              <a:gd name="connsiteY1" fmla="*/ 0 h 5775612"/>
              <a:gd name="connsiteX2" fmla="*/ 4971300 w 4971300"/>
              <a:gd name="connsiteY2" fmla="*/ 5775612 h 5775612"/>
              <a:gd name="connsiteX3" fmla="*/ 0 w 4971300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300" h="5775612">
                <a:moveTo>
                  <a:pt x="0" y="0"/>
                </a:moveTo>
                <a:lnTo>
                  <a:pt x="4971300" y="0"/>
                </a:lnTo>
                <a:lnTo>
                  <a:pt x="4971300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4F5CD0-9F42-BF77-15EA-69BF4208F207}"/>
              </a:ext>
            </a:extLst>
          </p:cNvPr>
          <p:cNvGrpSpPr/>
          <p:nvPr userDrawn="1"/>
        </p:nvGrpSpPr>
        <p:grpSpPr>
          <a:xfrm>
            <a:off x="1030287" y="10756990"/>
            <a:ext cx="22321837" cy="1862048"/>
            <a:chOff x="1030288" y="4769768"/>
            <a:chExt cx="21984730" cy="5991636"/>
          </a:xfrm>
          <a:solidFill>
            <a:srgbClr val="000000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697D9D-E9D5-1319-BE5A-B1BE8AFB2546}"/>
                </a:ext>
              </a:extLst>
            </p:cNvPr>
            <p:cNvSpPr/>
            <p:nvPr/>
          </p:nvSpPr>
          <p:spPr>
            <a:xfrm>
              <a:off x="1030288" y="4769768"/>
              <a:ext cx="4896223" cy="5991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DC065E-509E-9A3B-4A96-63D6364E1EEF}"/>
                </a:ext>
              </a:extLst>
            </p:cNvPr>
            <p:cNvSpPr/>
            <p:nvPr/>
          </p:nvSpPr>
          <p:spPr>
            <a:xfrm>
              <a:off x="6726457" y="4769768"/>
              <a:ext cx="4896223" cy="5991636"/>
            </a:xfrm>
            <a:prstGeom prst="rect">
              <a:avLst/>
            </a:prstGeom>
            <a:solidFill>
              <a:srgbClr val="823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D29F97-2E7C-CD3B-5A30-C66100B2A4F8}"/>
                </a:ext>
              </a:extLst>
            </p:cNvPr>
            <p:cNvSpPr/>
            <p:nvPr/>
          </p:nvSpPr>
          <p:spPr>
            <a:xfrm>
              <a:off x="12422626" y="4769768"/>
              <a:ext cx="4896223" cy="5991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55161B-5240-4CEC-D058-5BAA02D2BD18}"/>
                </a:ext>
              </a:extLst>
            </p:cNvPr>
            <p:cNvSpPr/>
            <p:nvPr/>
          </p:nvSpPr>
          <p:spPr>
            <a:xfrm>
              <a:off x="18118795" y="4769768"/>
              <a:ext cx="4896223" cy="5991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2710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63E86D0-D784-8812-7039-4819CA6208F0}"/>
              </a:ext>
            </a:extLst>
          </p:cNvPr>
          <p:cNvSpPr/>
          <p:nvPr/>
        </p:nvSpPr>
        <p:spPr>
          <a:xfrm>
            <a:off x="1030287" y="4855945"/>
            <a:ext cx="4353438" cy="1552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32EB7-ADC2-B9EC-1D74-3087D88D6955}"/>
              </a:ext>
            </a:extLst>
          </p:cNvPr>
          <p:cNvSpPr/>
          <p:nvPr/>
        </p:nvSpPr>
        <p:spPr>
          <a:xfrm>
            <a:off x="1030287" y="11066147"/>
            <a:ext cx="4353438" cy="15528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CE2E1-1C77-825A-3A88-2A5D49406DA3}"/>
              </a:ext>
            </a:extLst>
          </p:cNvPr>
          <p:cNvSpPr/>
          <p:nvPr/>
        </p:nvSpPr>
        <p:spPr>
          <a:xfrm>
            <a:off x="5982199" y="4855945"/>
            <a:ext cx="4353438" cy="15528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4118C8-686E-AFBC-5B1D-478F1E6B132D}"/>
              </a:ext>
            </a:extLst>
          </p:cNvPr>
          <p:cNvSpPr/>
          <p:nvPr/>
        </p:nvSpPr>
        <p:spPr>
          <a:xfrm>
            <a:off x="5982199" y="11066147"/>
            <a:ext cx="4353438" cy="15528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A4DB8B-B843-FD1A-DFFD-0E7BF7A5225C}"/>
              </a:ext>
            </a:extLst>
          </p:cNvPr>
          <p:cNvSpPr/>
          <p:nvPr/>
        </p:nvSpPr>
        <p:spPr>
          <a:xfrm>
            <a:off x="10934112" y="4855945"/>
            <a:ext cx="4353438" cy="15528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207B66-ACBD-332F-E968-9FF5D7E15949}"/>
              </a:ext>
            </a:extLst>
          </p:cNvPr>
          <p:cNvSpPr/>
          <p:nvPr/>
        </p:nvSpPr>
        <p:spPr>
          <a:xfrm>
            <a:off x="10934112" y="11066147"/>
            <a:ext cx="4353438" cy="15528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06EBBDF0-646F-4232-3350-4933E434F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0287" y="1096961"/>
            <a:ext cx="4353437" cy="3758983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E47C0BF-CA6F-6A08-F933-1CAC5778BA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82200" y="1096961"/>
            <a:ext cx="4353437" cy="3758983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AADCCFE1-4D43-CF90-92B9-7F52B1E53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21565" y="1096961"/>
            <a:ext cx="4353437" cy="3758983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B3763147-EB2B-4487-A91C-7F7F45AB8F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0287" y="7307163"/>
            <a:ext cx="4353437" cy="3758983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E070108-C5D2-22C5-F15B-082FE31715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82200" y="7307163"/>
            <a:ext cx="4353437" cy="3758983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A69932F2-E1C9-8E10-EDE3-C649FEB97A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921565" y="7307163"/>
            <a:ext cx="4353437" cy="3758983"/>
          </a:xfrm>
          <a:custGeom>
            <a:avLst/>
            <a:gdLst>
              <a:gd name="connsiteX0" fmla="*/ 0 w 4971299"/>
              <a:gd name="connsiteY0" fmla="*/ 0 h 5775612"/>
              <a:gd name="connsiteX1" fmla="*/ 4971299 w 4971299"/>
              <a:gd name="connsiteY1" fmla="*/ 0 h 5775612"/>
              <a:gd name="connsiteX2" fmla="*/ 4971299 w 4971299"/>
              <a:gd name="connsiteY2" fmla="*/ 5775612 h 5775612"/>
              <a:gd name="connsiteX3" fmla="*/ 0 w 4971299"/>
              <a:gd name="connsiteY3" fmla="*/ 5775612 h 577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1299" h="5775612">
                <a:moveTo>
                  <a:pt x="0" y="0"/>
                </a:moveTo>
                <a:lnTo>
                  <a:pt x="4971299" y="0"/>
                </a:lnTo>
                <a:lnTo>
                  <a:pt x="4971299" y="5775612"/>
                </a:lnTo>
                <a:lnTo>
                  <a:pt x="0" y="5775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BD444A-65D0-0825-3A4B-7F374E5B3993}"/>
              </a:ext>
            </a:extLst>
          </p:cNvPr>
          <p:cNvSpPr/>
          <p:nvPr userDrawn="1"/>
        </p:nvSpPr>
        <p:spPr>
          <a:xfrm>
            <a:off x="1030287" y="6281936"/>
            <a:ext cx="4353437" cy="126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48653A-40D9-F0A1-4DA4-740D0FC873A8}"/>
              </a:ext>
            </a:extLst>
          </p:cNvPr>
          <p:cNvSpPr/>
          <p:nvPr userDrawn="1"/>
        </p:nvSpPr>
        <p:spPr>
          <a:xfrm>
            <a:off x="5994746" y="6281936"/>
            <a:ext cx="4340891" cy="126897"/>
          </a:xfrm>
          <a:prstGeom prst="rect">
            <a:avLst/>
          </a:prstGeom>
          <a:solidFill>
            <a:srgbClr val="823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FF8FF6-6B7D-DC84-3FC9-31A1F958F1EC}"/>
              </a:ext>
            </a:extLst>
          </p:cNvPr>
          <p:cNvSpPr/>
          <p:nvPr userDrawn="1"/>
        </p:nvSpPr>
        <p:spPr>
          <a:xfrm>
            <a:off x="10921565" y="6281936"/>
            <a:ext cx="4340891" cy="126897"/>
          </a:xfrm>
          <a:prstGeom prst="rect">
            <a:avLst/>
          </a:prstGeom>
          <a:solidFill>
            <a:srgbClr val="823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4EF428-F019-9EFD-FF36-EC8891AF38E4}"/>
              </a:ext>
            </a:extLst>
          </p:cNvPr>
          <p:cNvSpPr/>
          <p:nvPr userDrawn="1"/>
        </p:nvSpPr>
        <p:spPr>
          <a:xfrm>
            <a:off x="1030287" y="12492138"/>
            <a:ext cx="4353437" cy="126897"/>
          </a:xfrm>
          <a:prstGeom prst="rect">
            <a:avLst/>
          </a:prstGeom>
          <a:solidFill>
            <a:srgbClr val="823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E9869B-B344-24EF-979B-53C792802EEA}"/>
              </a:ext>
            </a:extLst>
          </p:cNvPr>
          <p:cNvSpPr/>
          <p:nvPr userDrawn="1"/>
        </p:nvSpPr>
        <p:spPr>
          <a:xfrm>
            <a:off x="5994746" y="12492138"/>
            <a:ext cx="4340891" cy="126897"/>
          </a:xfrm>
          <a:prstGeom prst="rect">
            <a:avLst/>
          </a:prstGeom>
          <a:solidFill>
            <a:srgbClr val="823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A65A32-4699-D29A-260C-F8D4D33F3413}"/>
              </a:ext>
            </a:extLst>
          </p:cNvPr>
          <p:cNvSpPr/>
          <p:nvPr userDrawn="1"/>
        </p:nvSpPr>
        <p:spPr>
          <a:xfrm>
            <a:off x="10921565" y="12492138"/>
            <a:ext cx="4340891" cy="126897"/>
          </a:xfrm>
          <a:prstGeom prst="rect">
            <a:avLst/>
          </a:prstGeom>
          <a:solidFill>
            <a:srgbClr val="823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639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43BCEF-BE96-9001-7BC7-891904FFECB0}"/>
              </a:ext>
            </a:extLst>
          </p:cNvPr>
          <p:cNvSpPr/>
          <p:nvPr userDrawn="1"/>
        </p:nvSpPr>
        <p:spPr>
          <a:xfrm>
            <a:off x="10535022" y="11117334"/>
            <a:ext cx="5915724" cy="1501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EEA4F-F347-D3D4-40DC-2C375988F4BB}"/>
              </a:ext>
            </a:extLst>
          </p:cNvPr>
          <p:cNvSpPr/>
          <p:nvPr userDrawn="1"/>
        </p:nvSpPr>
        <p:spPr>
          <a:xfrm>
            <a:off x="16774782" y="11117334"/>
            <a:ext cx="1980220" cy="15017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DD04E-6C86-6FAC-44E0-364547DEC499}"/>
              </a:ext>
            </a:extLst>
          </p:cNvPr>
          <p:cNvSpPr/>
          <p:nvPr userDrawn="1"/>
        </p:nvSpPr>
        <p:spPr>
          <a:xfrm>
            <a:off x="19079038" y="11117334"/>
            <a:ext cx="1980220" cy="15017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CB26B-29FB-4A5B-226F-FE1678EB7323}"/>
              </a:ext>
            </a:extLst>
          </p:cNvPr>
          <p:cNvSpPr/>
          <p:nvPr userDrawn="1"/>
        </p:nvSpPr>
        <p:spPr>
          <a:xfrm>
            <a:off x="21384411" y="11117334"/>
            <a:ext cx="1980220" cy="15017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D49C7503-CC70-C25A-FF8B-A7E054F974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33904" y="2753543"/>
            <a:ext cx="5915725" cy="83637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34FBC5C-55A3-A2CA-39BE-BCFA6D290A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73665" y="2753543"/>
            <a:ext cx="1980220" cy="83637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B4D55F3-6C16-58C2-17A6-2231317CE2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076804" y="2753543"/>
            <a:ext cx="1980220" cy="83637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0052754-94F7-B1DE-E09C-342FB689D8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84411" y="2753543"/>
            <a:ext cx="1980220" cy="836378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pic>
        <p:nvPicPr>
          <p:cNvPr id="19" name="Graphic 18" descr="Streetcar with solid fill">
            <a:extLst>
              <a:ext uri="{FF2B5EF4-FFF2-40B4-BE49-F238E27FC236}">
                <a16:creationId xmlns:a16="http://schemas.microsoft.com/office/drawing/2014/main" id="{D4050214-F79F-5910-F195-048FB57C51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7321" y="11427070"/>
            <a:ext cx="914400" cy="914400"/>
          </a:xfrm>
          <a:prstGeom prst="rect">
            <a:avLst/>
          </a:prstGeom>
        </p:spPr>
      </p:pic>
      <p:pic>
        <p:nvPicPr>
          <p:cNvPr id="20" name="Graphic 19" descr="Graduation cap with solid fill">
            <a:extLst>
              <a:ext uri="{FF2B5EF4-FFF2-40B4-BE49-F238E27FC236}">
                <a16:creationId xmlns:a16="http://schemas.microsoft.com/office/drawing/2014/main" id="{EDCE87F6-2039-2130-3F1F-274BD085D4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11948" y="11427070"/>
            <a:ext cx="914400" cy="914400"/>
          </a:xfrm>
          <a:prstGeom prst="rect">
            <a:avLst/>
          </a:prstGeom>
        </p:spPr>
      </p:pic>
      <p:pic>
        <p:nvPicPr>
          <p:cNvPr id="21" name="Graphic 20" descr="Bank with solid fill">
            <a:extLst>
              <a:ext uri="{FF2B5EF4-FFF2-40B4-BE49-F238E27FC236}">
                <a16:creationId xmlns:a16="http://schemas.microsoft.com/office/drawing/2014/main" id="{56D8709F-CB26-24B1-574A-5A7F0AE797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06575" y="11427070"/>
            <a:ext cx="914400" cy="914400"/>
          </a:xfrm>
          <a:prstGeom prst="rect">
            <a:avLst/>
          </a:prstGeom>
        </p:spPr>
      </p:pic>
      <p:pic>
        <p:nvPicPr>
          <p:cNvPr id="22" name="Graphic 21" descr="Immunity with solid fill">
            <a:extLst>
              <a:ext uri="{FF2B5EF4-FFF2-40B4-BE49-F238E27FC236}">
                <a16:creationId xmlns:a16="http://schemas.microsoft.com/office/drawing/2014/main" id="{6E1735BE-0A9E-23C4-0683-0BA999B45F5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23054" y="1142707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CBC074-E396-5E83-4903-2D3CFCA05481}"/>
              </a:ext>
            </a:extLst>
          </p:cNvPr>
          <p:cNvSpPr txBox="1"/>
          <p:nvPr userDrawn="1"/>
        </p:nvSpPr>
        <p:spPr>
          <a:xfrm>
            <a:off x="12021864" y="11510473"/>
            <a:ext cx="4427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/>
              <a:t>AI-POWERED </a:t>
            </a:r>
            <a:r>
              <a:rPr lang="en-US" sz="2400"/>
              <a:t>HEALTHCARE </a:t>
            </a:r>
            <a:r>
              <a:rPr lang="id-ID" sz="240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685732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1B5EC0-6E44-3C2B-C4F6-92B73D4D0C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206" y="1096963"/>
            <a:ext cx="11160918" cy="5616199"/>
          </a:xfrm>
          <a:custGeom>
            <a:avLst/>
            <a:gdLst>
              <a:gd name="connsiteX0" fmla="*/ 601776 w 11160918"/>
              <a:gd name="connsiteY0" fmla="*/ 0 h 5616199"/>
              <a:gd name="connsiteX1" fmla="*/ 10559142 w 11160918"/>
              <a:gd name="connsiteY1" fmla="*/ 0 h 5616199"/>
              <a:gd name="connsiteX2" fmla="*/ 11160918 w 11160918"/>
              <a:gd name="connsiteY2" fmla="*/ 601776 h 5616199"/>
              <a:gd name="connsiteX3" fmla="*/ 11160918 w 11160918"/>
              <a:gd name="connsiteY3" fmla="*/ 5014423 h 5616199"/>
              <a:gd name="connsiteX4" fmla="*/ 10559142 w 11160918"/>
              <a:gd name="connsiteY4" fmla="*/ 5616199 h 5616199"/>
              <a:gd name="connsiteX5" fmla="*/ 601776 w 11160918"/>
              <a:gd name="connsiteY5" fmla="*/ 5616199 h 5616199"/>
              <a:gd name="connsiteX6" fmla="*/ 0 w 11160918"/>
              <a:gd name="connsiteY6" fmla="*/ 5014423 h 5616199"/>
              <a:gd name="connsiteX7" fmla="*/ 0 w 11160918"/>
              <a:gd name="connsiteY7" fmla="*/ 601776 h 5616199"/>
              <a:gd name="connsiteX8" fmla="*/ 601776 w 11160918"/>
              <a:gd name="connsiteY8" fmla="*/ 0 h 561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0918" h="5616199">
                <a:moveTo>
                  <a:pt x="601776" y="0"/>
                </a:moveTo>
                <a:lnTo>
                  <a:pt x="10559142" y="0"/>
                </a:lnTo>
                <a:cubicBezTo>
                  <a:pt x="10891494" y="0"/>
                  <a:pt x="11160918" y="269424"/>
                  <a:pt x="11160918" y="601776"/>
                </a:cubicBezTo>
                <a:lnTo>
                  <a:pt x="11160918" y="5014423"/>
                </a:lnTo>
                <a:cubicBezTo>
                  <a:pt x="11160918" y="5346775"/>
                  <a:pt x="10891494" y="5616199"/>
                  <a:pt x="10559142" y="5616199"/>
                </a:cubicBezTo>
                <a:lnTo>
                  <a:pt x="601776" y="5616199"/>
                </a:lnTo>
                <a:cubicBezTo>
                  <a:pt x="269424" y="5616199"/>
                  <a:pt x="0" y="5346775"/>
                  <a:pt x="0" y="5014423"/>
                </a:cubicBezTo>
                <a:lnTo>
                  <a:pt x="0" y="601776"/>
                </a:lnTo>
                <a:cubicBezTo>
                  <a:pt x="0" y="269424"/>
                  <a:pt x="269424" y="0"/>
                  <a:pt x="60177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5C08B-0334-A3BE-5C0F-9592210038F0}"/>
              </a:ext>
            </a:extLst>
          </p:cNvPr>
          <p:cNvSpPr/>
          <p:nvPr userDrawn="1"/>
        </p:nvSpPr>
        <p:spPr>
          <a:xfrm>
            <a:off x="12191207" y="7002838"/>
            <a:ext cx="4392488" cy="5616199"/>
          </a:xfrm>
          <a:prstGeom prst="roundRect">
            <a:avLst>
              <a:gd name="adj" fmla="val 10715"/>
            </a:avLst>
          </a:prstGeom>
          <a:gradFill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CB67E4-77EA-6E07-AD2B-43FD24B73FF2}"/>
              </a:ext>
            </a:extLst>
          </p:cNvPr>
          <p:cNvSpPr/>
          <p:nvPr userDrawn="1"/>
        </p:nvSpPr>
        <p:spPr>
          <a:xfrm>
            <a:off x="16871726" y="7002838"/>
            <a:ext cx="6480399" cy="5616199"/>
          </a:xfrm>
          <a:prstGeom prst="roundRect">
            <a:avLst>
              <a:gd name="adj" fmla="val 10715"/>
            </a:avLst>
          </a:prstGeom>
          <a:gradFill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609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2C112B-85E6-311F-E485-D9E019AFC7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27382" y="4601776"/>
            <a:ext cx="6404184" cy="6404184"/>
          </a:xfrm>
          <a:custGeom>
            <a:avLst/>
            <a:gdLst>
              <a:gd name="connsiteX0" fmla="*/ 3202092 w 6404184"/>
              <a:gd name="connsiteY0" fmla="*/ 0 h 6404184"/>
              <a:gd name="connsiteX1" fmla="*/ 6404184 w 6404184"/>
              <a:gd name="connsiteY1" fmla="*/ 3202092 h 6404184"/>
              <a:gd name="connsiteX2" fmla="*/ 3202092 w 6404184"/>
              <a:gd name="connsiteY2" fmla="*/ 6404184 h 6404184"/>
              <a:gd name="connsiteX3" fmla="*/ 0 w 6404184"/>
              <a:gd name="connsiteY3" fmla="*/ 3202092 h 6404184"/>
              <a:gd name="connsiteX4" fmla="*/ 3202092 w 6404184"/>
              <a:gd name="connsiteY4" fmla="*/ 0 h 640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4184" h="6404184">
                <a:moveTo>
                  <a:pt x="3202092" y="0"/>
                </a:moveTo>
                <a:cubicBezTo>
                  <a:pt x="4970559" y="0"/>
                  <a:pt x="6404184" y="1433625"/>
                  <a:pt x="6404184" y="3202092"/>
                </a:cubicBezTo>
                <a:cubicBezTo>
                  <a:pt x="6404184" y="4970559"/>
                  <a:pt x="4970559" y="6404184"/>
                  <a:pt x="3202092" y="6404184"/>
                </a:cubicBezTo>
                <a:cubicBezTo>
                  <a:pt x="1433625" y="6404184"/>
                  <a:pt x="0" y="4970559"/>
                  <a:pt x="0" y="3202092"/>
                </a:cubicBezTo>
                <a:cubicBezTo>
                  <a:pt x="0" y="1433625"/>
                  <a:pt x="1433625" y="0"/>
                  <a:pt x="320209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786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F2F6AA9-D08F-B388-9C1A-0FDA19DAC8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0413" y="1096963"/>
            <a:ext cx="11161711" cy="11522074"/>
          </a:xfrm>
          <a:custGeom>
            <a:avLst/>
            <a:gdLst>
              <a:gd name="connsiteX0" fmla="*/ 844384 w 11161711"/>
              <a:gd name="connsiteY0" fmla="*/ 0 h 11522074"/>
              <a:gd name="connsiteX1" fmla="*/ 10317327 w 11161711"/>
              <a:gd name="connsiteY1" fmla="*/ 0 h 11522074"/>
              <a:gd name="connsiteX2" fmla="*/ 11161711 w 11161711"/>
              <a:gd name="connsiteY2" fmla="*/ 844384 h 11522074"/>
              <a:gd name="connsiteX3" fmla="*/ 11161711 w 11161711"/>
              <a:gd name="connsiteY3" fmla="*/ 10677690 h 11522074"/>
              <a:gd name="connsiteX4" fmla="*/ 10317327 w 11161711"/>
              <a:gd name="connsiteY4" fmla="*/ 11522074 h 11522074"/>
              <a:gd name="connsiteX5" fmla="*/ 844384 w 11161711"/>
              <a:gd name="connsiteY5" fmla="*/ 11522074 h 11522074"/>
              <a:gd name="connsiteX6" fmla="*/ 0 w 11161711"/>
              <a:gd name="connsiteY6" fmla="*/ 10677690 h 11522074"/>
              <a:gd name="connsiteX7" fmla="*/ 0 w 11161711"/>
              <a:gd name="connsiteY7" fmla="*/ 844384 h 11522074"/>
              <a:gd name="connsiteX8" fmla="*/ 844384 w 11161711"/>
              <a:gd name="connsiteY8" fmla="*/ 0 h 1152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1711" h="11522074">
                <a:moveTo>
                  <a:pt x="844384" y="0"/>
                </a:moveTo>
                <a:lnTo>
                  <a:pt x="10317327" y="0"/>
                </a:lnTo>
                <a:cubicBezTo>
                  <a:pt x="10783667" y="0"/>
                  <a:pt x="11161711" y="378044"/>
                  <a:pt x="11161711" y="844384"/>
                </a:cubicBezTo>
                <a:lnTo>
                  <a:pt x="11161711" y="10677690"/>
                </a:lnTo>
                <a:cubicBezTo>
                  <a:pt x="11161711" y="11144030"/>
                  <a:pt x="10783667" y="11522074"/>
                  <a:pt x="10317327" y="11522074"/>
                </a:cubicBezTo>
                <a:lnTo>
                  <a:pt x="844384" y="11522074"/>
                </a:lnTo>
                <a:cubicBezTo>
                  <a:pt x="378044" y="11522074"/>
                  <a:pt x="0" y="11144030"/>
                  <a:pt x="0" y="10677690"/>
                </a:cubicBezTo>
                <a:lnTo>
                  <a:pt x="0" y="844384"/>
                </a:lnTo>
                <a:cubicBezTo>
                  <a:pt x="0" y="378044"/>
                  <a:pt x="378044" y="0"/>
                  <a:pt x="84438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6178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0624AE-E350-C78C-ADB8-F78C25F74EFA}"/>
              </a:ext>
            </a:extLst>
          </p:cNvPr>
          <p:cNvSpPr/>
          <p:nvPr userDrawn="1"/>
        </p:nvSpPr>
        <p:spPr>
          <a:xfrm>
            <a:off x="1030288" y="1096963"/>
            <a:ext cx="7259151" cy="1152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8DE28-E343-C878-D70F-3EB7B4665037}"/>
              </a:ext>
            </a:extLst>
          </p:cNvPr>
          <p:cNvSpPr/>
          <p:nvPr userDrawn="1"/>
        </p:nvSpPr>
        <p:spPr>
          <a:xfrm>
            <a:off x="1030288" y="1110672"/>
            <a:ext cx="7259151" cy="226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45F11-671D-2D07-C177-A54E64E8C9C6}"/>
              </a:ext>
            </a:extLst>
          </p:cNvPr>
          <p:cNvSpPr/>
          <p:nvPr userDrawn="1"/>
        </p:nvSpPr>
        <p:spPr>
          <a:xfrm>
            <a:off x="8561631" y="6871709"/>
            <a:ext cx="7259151" cy="5761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B087196-5C93-461F-86AE-4E909DFCF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92974" y="1110671"/>
            <a:ext cx="7259151" cy="1152207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379CF17-57D8-63B3-A1D6-CBA3E72AC4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1631" y="1096963"/>
            <a:ext cx="7259151" cy="5761038"/>
          </a:xfrm>
          <a:custGeom>
            <a:avLst/>
            <a:gdLst>
              <a:gd name="connsiteX0" fmla="*/ 0 w 7259151"/>
              <a:gd name="connsiteY0" fmla="*/ 0 h 5761037"/>
              <a:gd name="connsiteX1" fmla="*/ 7259151 w 7259151"/>
              <a:gd name="connsiteY1" fmla="*/ 0 h 5761037"/>
              <a:gd name="connsiteX2" fmla="*/ 7259151 w 7259151"/>
              <a:gd name="connsiteY2" fmla="*/ 5761037 h 5761037"/>
              <a:gd name="connsiteX3" fmla="*/ 0 w 7259151"/>
              <a:gd name="connsiteY3" fmla="*/ 5761037 h 576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9151" h="5761037">
                <a:moveTo>
                  <a:pt x="0" y="0"/>
                </a:moveTo>
                <a:lnTo>
                  <a:pt x="7259151" y="0"/>
                </a:lnTo>
                <a:lnTo>
                  <a:pt x="7259151" y="5761037"/>
                </a:lnTo>
                <a:lnTo>
                  <a:pt x="0" y="576103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29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C37681-94C8-326C-94A3-6197FB2E2D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0413" y="0"/>
            <a:ext cx="12191999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41DF03-C653-6E56-1503-8B119803F687}"/>
              </a:ext>
            </a:extLst>
          </p:cNvPr>
          <p:cNvSpPr/>
          <p:nvPr userDrawn="1"/>
        </p:nvSpPr>
        <p:spPr>
          <a:xfrm>
            <a:off x="-1" y="1329428"/>
            <a:ext cx="12063186" cy="12386573"/>
          </a:xfrm>
          <a:custGeom>
            <a:avLst/>
            <a:gdLst>
              <a:gd name="connsiteX0" fmla="*/ 3607679 w 11782880"/>
              <a:gd name="connsiteY0" fmla="*/ 0 h 12098753"/>
              <a:gd name="connsiteX1" fmla="*/ 11782880 w 11782880"/>
              <a:gd name="connsiteY1" fmla="*/ 8175202 h 12098753"/>
              <a:gd name="connsiteX2" fmla="*/ 10796177 w 11782880"/>
              <a:gd name="connsiteY2" fmla="*/ 12071989 h 12098753"/>
              <a:gd name="connsiteX3" fmla="*/ 10780788 w 11782880"/>
              <a:gd name="connsiteY3" fmla="*/ 12098753 h 12098753"/>
              <a:gd name="connsiteX4" fmla="*/ 8952423 w 11782880"/>
              <a:gd name="connsiteY4" fmla="*/ 12098753 h 12098753"/>
              <a:gd name="connsiteX5" fmla="*/ 9106129 w 11782880"/>
              <a:gd name="connsiteY5" fmla="*/ 11882605 h 12098753"/>
              <a:gd name="connsiteX6" fmla="*/ 10238584 w 11782880"/>
              <a:gd name="connsiteY6" fmla="*/ 8175202 h 12098753"/>
              <a:gd name="connsiteX7" fmla="*/ 3607679 w 11782880"/>
              <a:gd name="connsiteY7" fmla="*/ 1544296 h 12098753"/>
              <a:gd name="connsiteX8" fmla="*/ 169312 w 11782880"/>
              <a:gd name="connsiteY8" fmla="*/ 2504275 h 12098753"/>
              <a:gd name="connsiteX9" fmla="*/ 0 w 11782880"/>
              <a:gd name="connsiteY9" fmla="*/ 2612819 h 12098753"/>
              <a:gd name="connsiteX10" fmla="*/ 0 w 11782880"/>
              <a:gd name="connsiteY10" fmla="*/ 838631 h 12098753"/>
              <a:gd name="connsiteX11" fmla="*/ 63390 w 11782880"/>
              <a:gd name="connsiteY11" fmla="*/ 806164 h 12098753"/>
              <a:gd name="connsiteX12" fmla="*/ 3607679 w 11782880"/>
              <a:gd name="connsiteY12" fmla="*/ 0 h 1209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880" h="12098753">
                <a:moveTo>
                  <a:pt x="3607679" y="0"/>
                </a:moveTo>
                <a:cubicBezTo>
                  <a:pt x="8122717" y="0"/>
                  <a:pt x="11782880" y="3660163"/>
                  <a:pt x="11782880" y="8175202"/>
                </a:cubicBezTo>
                <a:cubicBezTo>
                  <a:pt x="11782880" y="9586152"/>
                  <a:pt x="11425442" y="10913618"/>
                  <a:pt x="10796177" y="12071989"/>
                </a:cubicBezTo>
                <a:lnTo>
                  <a:pt x="10780788" y="12098753"/>
                </a:lnTo>
                <a:lnTo>
                  <a:pt x="8952423" y="12098753"/>
                </a:lnTo>
                <a:lnTo>
                  <a:pt x="9106129" y="11882605"/>
                </a:lnTo>
                <a:cubicBezTo>
                  <a:pt x="9821102" y="10824305"/>
                  <a:pt x="10238584" y="9548508"/>
                  <a:pt x="10238584" y="8175202"/>
                </a:cubicBezTo>
                <a:cubicBezTo>
                  <a:pt x="10238584" y="4513054"/>
                  <a:pt x="7269826" y="1544296"/>
                  <a:pt x="3607679" y="1544296"/>
                </a:cubicBezTo>
                <a:cubicBezTo>
                  <a:pt x="2348815" y="1544296"/>
                  <a:pt x="1171885" y="1895097"/>
                  <a:pt x="169312" y="2504275"/>
                </a:cubicBezTo>
                <a:lnTo>
                  <a:pt x="0" y="2612819"/>
                </a:lnTo>
                <a:lnTo>
                  <a:pt x="0" y="838631"/>
                </a:lnTo>
                <a:lnTo>
                  <a:pt x="63390" y="806164"/>
                </a:lnTo>
                <a:cubicBezTo>
                  <a:pt x="1135591" y="289525"/>
                  <a:pt x="2337824" y="0"/>
                  <a:pt x="3607679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8236FB">
                  <a:alpha val="88000"/>
                </a:srgbClr>
              </a:gs>
              <a:gs pos="52000">
                <a:srgbClr val="000000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89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3D0DF2-1D5A-559A-A512-716170D94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4660" y="1096963"/>
            <a:ext cx="10806827" cy="5617022"/>
          </a:xfrm>
          <a:custGeom>
            <a:avLst/>
            <a:gdLst>
              <a:gd name="connsiteX0" fmla="*/ 419985 w 10806827"/>
              <a:gd name="connsiteY0" fmla="*/ 0 h 5617022"/>
              <a:gd name="connsiteX1" fmla="*/ 10386843 w 10806827"/>
              <a:gd name="connsiteY1" fmla="*/ 0 h 5617022"/>
              <a:gd name="connsiteX2" fmla="*/ 10806827 w 10806827"/>
              <a:gd name="connsiteY2" fmla="*/ 419985 h 5617022"/>
              <a:gd name="connsiteX3" fmla="*/ 10806827 w 10806827"/>
              <a:gd name="connsiteY3" fmla="*/ 5197036 h 5617022"/>
              <a:gd name="connsiteX4" fmla="*/ 10386843 w 10806827"/>
              <a:gd name="connsiteY4" fmla="*/ 5617022 h 5617022"/>
              <a:gd name="connsiteX5" fmla="*/ 419985 w 10806827"/>
              <a:gd name="connsiteY5" fmla="*/ 5617022 h 5617022"/>
              <a:gd name="connsiteX6" fmla="*/ 0 w 10806827"/>
              <a:gd name="connsiteY6" fmla="*/ 5197036 h 5617022"/>
              <a:gd name="connsiteX7" fmla="*/ 0 w 10806827"/>
              <a:gd name="connsiteY7" fmla="*/ 419985 h 5617022"/>
              <a:gd name="connsiteX8" fmla="*/ 419985 w 10806827"/>
              <a:gd name="connsiteY8" fmla="*/ 0 h 561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6827" h="5617022">
                <a:moveTo>
                  <a:pt x="419985" y="0"/>
                </a:moveTo>
                <a:lnTo>
                  <a:pt x="10386843" y="0"/>
                </a:lnTo>
                <a:cubicBezTo>
                  <a:pt x="10618793" y="0"/>
                  <a:pt x="10806827" y="188034"/>
                  <a:pt x="10806827" y="419985"/>
                </a:cubicBezTo>
                <a:lnTo>
                  <a:pt x="10806827" y="5197036"/>
                </a:lnTo>
                <a:cubicBezTo>
                  <a:pt x="10806827" y="5428988"/>
                  <a:pt x="10618793" y="5617022"/>
                  <a:pt x="10386843" y="5617022"/>
                </a:cubicBezTo>
                <a:lnTo>
                  <a:pt x="419985" y="5617022"/>
                </a:lnTo>
                <a:cubicBezTo>
                  <a:pt x="188034" y="5617022"/>
                  <a:pt x="0" y="5428988"/>
                  <a:pt x="0" y="5197036"/>
                </a:cubicBezTo>
                <a:lnTo>
                  <a:pt x="0" y="419985"/>
                </a:lnTo>
                <a:cubicBezTo>
                  <a:pt x="0" y="188034"/>
                  <a:pt x="188034" y="0"/>
                  <a:pt x="41998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952B50B-ABF2-FFC3-8410-1625F37AB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4660" y="7014434"/>
            <a:ext cx="5472288" cy="5617021"/>
          </a:xfrm>
          <a:custGeom>
            <a:avLst/>
            <a:gdLst>
              <a:gd name="connsiteX0" fmla="*/ 409164 w 5472288"/>
              <a:gd name="connsiteY0" fmla="*/ 0 h 5617021"/>
              <a:gd name="connsiteX1" fmla="*/ 5063125 w 5472288"/>
              <a:gd name="connsiteY1" fmla="*/ 0 h 5617021"/>
              <a:gd name="connsiteX2" fmla="*/ 5472288 w 5472288"/>
              <a:gd name="connsiteY2" fmla="*/ 409163 h 5617021"/>
              <a:gd name="connsiteX3" fmla="*/ 5472288 w 5472288"/>
              <a:gd name="connsiteY3" fmla="*/ 5207858 h 5617021"/>
              <a:gd name="connsiteX4" fmla="*/ 5063125 w 5472288"/>
              <a:gd name="connsiteY4" fmla="*/ 5617021 h 5617021"/>
              <a:gd name="connsiteX5" fmla="*/ 409164 w 5472288"/>
              <a:gd name="connsiteY5" fmla="*/ 5617021 h 5617021"/>
              <a:gd name="connsiteX6" fmla="*/ 0 w 5472288"/>
              <a:gd name="connsiteY6" fmla="*/ 5207858 h 5617021"/>
              <a:gd name="connsiteX7" fmla="*/ 0 w 5472288"/>
              <a:gd name="connsiteY7" fmla="*/ 409163 h 5617021"/>
              <a:gd name="connsiteX8" fmla="*/ 409164 w 5472288"/>
              <a:gd name="connsiteY8" fmla="*/ 0 h 56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2288" h="5617021">
                <a:moveTo>
                  <a:pt x="409164" y="0"/>
                </a:moveTo>
                <a:lnTo>
                  <a:pt x="5063125" y="0"/>
                </a:lnTo>
                <a:cubicBezTo>
                  <a:pt x="5289099" y="0"/>
                  <a:pt x="5472288" y="183189"/>
                  <a:pt x="5472288" y="409163"/>
                </a:cubicBezTo>
                <a:lnTo>
                  <a:pt x="5472288" y="5207858"/>
                </a:lnTo>
                <a:cubicBezTo>
                  <a:pt x="5472288" y="5433832"/>
                  <a:pt x="5289099" y="5617021"/>
                  <a:pt x="5063125" y="5617021"/>
                </a:cubicBezTo>
                <a:lnTo>
                  <a:pt x="409164" y="5617021"/>
                </a:lnTo>
                <a:cubicBezTo>
                  <a:pt x="183190" y="5617021"/>
                  <a:pt x="0" y="5433832"/>
                  <a:pt x="0" y="5207858"/>
                </a:cubicBezTo>
                <a:lnTo>
                  <a:pt x="0" y="409163"/>
                </a:lnTo>
                <a:cubicBezTo>
                  <a:pt x="0" y="183189"/>
                  <a:pt x="183190" y="0"/>
                  <a:pt x="40916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915731-3728-DEFF-77F7-CFA8510018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19519" y="1096963"/>
            <a:ext cx="5472287" cy="5617022"/>
          </a:xfrm>
          <a:custGeom>
            <a:avLst/>
            <a:gdLst>
              <a:gd name="connsiteX0" fmla="*/ 409163 w 5472287"/>
              <a:gd name="connsiteY0" fmla="*/ 0 h 5617022"/>
              <a:gd name="connsiteX1" fmla="*/ 5063125 w 5472287"/>
              <a:gd name="connsiteY1" fmla="*/ 0 h 5617022"/>
              <a:gd name="connsiteX2" fmla="*/ 5472287 w 5472287"/>
              <a:gd name="connsiteY2" fmla="*/ 409163 h 5617022"/>
              <a:gd name="connsiteX3" fmla="*/ 5472287 w 5472287"/>
              <a:gd name="connsiteY3" fmla="*/ 5207858 h 5617022"/>
              <a:gd name="connsiteX4" fmla="*/ 5063125 w 5472287"/>
              <a:gd name="connsiteY4" fmla="*/ 5617022 h 5617022"/>
              <a:gd name="connsiteX5" fmla="*/ 409163 w 5472287"/>
              <a:gd name="connsiteY5" fmla="*/ 5617022 h 5617022"/>
              <a:gd name="connsiteX6" fmla="*/ 0 w 5472287"/>
              <a:gd name="connsiteY6" fmla="*/ 5207858 h 5617022"/>
              <a:gd name="connsiteX7" fmla="*/ 0 w 5472287"/>
              <a:gd name="connsiteY7" fmla="*/ 409163 h 5617022"/>
              <a:gd name="connsiteX8" fmla="*/ 409163 w 5472287"/>
              <a:gd name="connsiteY8" fmla="*/ 0 h 561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2287" h="5617022">
                <a:moveTo>
                  <a:pt x="409163" y="0"/>
                </a:moveTo>
                <a:lnTo>
                  <a:pt x="5063125" y="0"/>
                </a:lnTo>
                <a:cubicBezTo>
                  <a:pt x="5289097" y="0"/>
                  <a:pt x="5472287" y="183189"/>
                  <a:pt x="5472287" y="409163"/>
                </a:cubicBezTo>
                <a:lnTo>
                  <a:pt x="5472287" y="5207858"/>
                </a:lnTo>
                <a:cubicBezTo>
                  <a:pt x="5472287" y="5433832"/>
                  <a:pt x="5289097" y="5617022"/>
                  <a:pt x="5063125" y="5617022"/>
                </a:cubicBezTo>
                <a:lnTo>
                  <a:pt x="409163" y="5617022"/>
                </a:lnTo>
                <a:cubicBezTo>
                  <a:pt x="183189" y="5617022"/>
                  <a:pt x="0" y="5433832"/>
                  <a:pt x="0" y="5207858"/>
                </a:cubicBezTo>
                <a:lnTo>
                  <a:pt x="0" y="409163"/>
                </a:lnTo>
                <a:cubicBezTo>
                  <a:pt x="0" y="183189"/>
                  <a:pt x="183189" y="0"/>
                  <a:pt x="40916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3C29B2D-1ED1-19C4-50CB-574377CB6B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879838" y="1096964"/>
            <a:ext cx="5472286" cy="11522075"/>
          </a:xfrm>
          <a:custGeom>
            <a:avLst/>
            <a:gdLst>
              <a:gd name="connsiteX0" fmla="*/ 409162 w 5472286"/>
              <a:gd name="connsiteY0" fmla="*/ 0 h 11522075"/>
              <a:gd name="connsiteX1" fmla="*/ 5063124 w 5472286"/>
              <a:gd name="connsiteY1" fmla="*/ 0 h 11522075"/>
              <a:gd name="connsiteX2" fmla="*/ 5472286 w 5472286"/>
              <a:gd name="connsiteY2" fmla="*/ 409163 h 11522075"/>
              <a:gd name="connsiteX3" fmla="*/ 5472286 w 5472286"/>
              <a:gd name="connsiteY3" fmla="*/ 11112912 h 11522075"/>
              <a:gd name="connsiteX4" fmla="*/ 5063124 w 5472286"/>
              <a:gd name="connsiteY4" fmla="*/ 11522075 h 11522075"/>
              <a:gd name="connsiteX5" fmla="*/ 409162 w 5472286"/>
              <a:gd name="connsiteY5" fmla="*/ 11522075 h 11522075"/>
              <a:gd name="connsiteX6" fmla="*/ 0 w 5472286"/>
              <a:gd name="connsiteY6" fmla="*/ 11112912 h 11522075"/>
              <a:gd name="connsiteX7" fmla="*/ 0 w 5472286"/>
              <a:gd name="connsiteY7" fmla="*/ 409163 h 11522075"/>
              <a:gd name="connsiteX8" fmla="*/ 409162 w 5472286"/>
              <a:gd name="connsiteY8" fmla="*/ 0 h 1152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2286" h="11522075">
                <a:moveTo>
                  <a:pt x="409162" y="0"/>
                </a:moveTo>
                <a:lnTo>
                  <a:pt x="5063124" y="0"/>
                </a:lnTo>
                <a:cubicBezTo>
                  <a:pt x="5289098" y="0"/>
                  <a:pt x="5472286" y="183189"/>
                  <a:pt x="5472286" y="409163"/>
                </a:cubicBezTo>
                <a:lnTo>
                  <a:pt x="5472286" y="11112912"/>
                </a:lnTo>
                <a:cubicBezTo>
                  <a:pt x="5472286" y="11338886"/>
                  <a:pt x="5289098" y="11522075"/>
                  <a:pt x="5063124" y="11522075"/>
                </a:cubicBezTo>
                <a:lnTo>
                  <a:pt x="409162" y="11522075"/>
                </a:lnTo>
                <a:cubicBezTo>
                  <a:pt x="183190" y="11522075"/>
                  <a:pt x="0" y="11338886"/>
                  <a:pt x="0" y="11112912"/>
                </a:cubicBezTo>
                <a:lnTo>
                  <a:pt x="0" y="409163"/>
                </a:lnTo>
                <a:cubicBezTo>
                  <a:pt x="0" y="183189"/>
                  <a:pt x="183190" y="0"/>
                  <a:pt x="40916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604B63-7775-9D98-CDFD-4C8E84C53E82}"/>
              </a:ext>
            </a:extLst>
          </p:cNvPr>
          <p:cNvSpPr/>
          <p:nvPr userDrawn="1"/>
        </p:nvSpPr>
        <p:spPr>
          <a:xfrm>
            <a:off x="6784979" y="7006381"/>
            <a:ext cx="10806826" cy="5625073"/>
          </a:xfrm>
          <a:prstGeom prst="roundRect">
            <a:avLst>
              <a:gd name="adj" fmla="val 650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194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4878C3-29FA-043B-82DE-4A17FC6DA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13466" y="4625752"/>
            <a:ext cx="5933838" cy="3861164"/>
          </a:xfrm>
          <a:custGeom>
            <a:avLst/>
            <a:gdLst>
              <a:gd name="connsiteX0" fmla="*/ 592728 w 5933838"/>
              <a:gd name="connsiteY0" fmla="*/ 0 h 3861164"/>
              <a:gd name="connsiteX1" fmla="*/ 5341112 w 5933838"/>
              <a:gd name="connsiteY1" fmla="*/ 0 h 3861164"/>
              <a:gd name="connsiteX2" fmla="*/ 5933838 w 5933838"/>
              <a:gd name="connsiteY2" fmla="*/ 592727 h 3861164"/>
              <a:gd name="connsiteX3" fmla="*/ 5933838 w 5933838"/>
              <a:gd name="connsiteY3" fmla="*/ 3268437 h 3861164"/>
              <a:gd name="connsiteX4" fmla="*/ 5341112 w 5933838"/>
              <a:gd name="connsiteY4" fmla="*/ 3861164 h 3861164"/>
              <a:gd name="connsiteX5" fmla="*/ 592728 w 5933838"/>
              <a:gd name="connsiteY5" fmla="*/ 3861164 h 3861164"/>
              <a:gd name="connsiteX6" fmla="*/ 0 w 5933838"/>
              <a:gd name="connsiteY6" fmla="*/ 3268437 h 3861164"/>
              <a:gd name="connsiteX7" fmla="*/ 0 w 5933838"/>
              <a:gd name="connsiteY7" fmla="*/ 592727 h 3861164"/>
              <a:gd name="connsiteX8" fmla="*/ 592728 w 5933838"/>
              <a:gd name="connsiteY8" fmla="*/ 0 h 386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3838" h="3861164">
                <a:moveTo>
                  <a:pt x="592728" y="0"/>
                </a:moveTo>
                <a:lnTo>
                  <a:pt x="5341112" y="0"/>
                </a:lnTo>
                <a:cubicBezTo>
                  <a:pt x="5668466" y="0"/>
                  <a:pt x="5933838" y="265373"/>
                  <a:pt x="5933838" y="592727"/>
                </a:cubicBezTo>
                <a:lnTo>
                  <a:pt x="5933838" y="3268437"/>
                </a:lnTo>
                <a:cubicBezTo>
                  <a:pt x="5933838" y="3595791"/>
                  <a:pt x="5668466" y="3861164"/>
                  <a:pt x="5341112" y="3861164"/>
                </a:cubicBezTo>
                <a:lnTo>
                  <a:pt x="592728" y="3861164"/>
                </a:lnTo>
                <a:cubicBezTo>
                  <a:pt x="265373" y="3861164"/>
                  <a:pt x="0" y="3595791"/>
                  <a:pt x="0" y="3268437"/>
                </a:cubicBezTo>
                <a:lnTo>
                  <a:pt x="0" y="592727"/>
                </a:lnTo>
                <a:cubicBezTo>
                  <a:pt x="0" y="265373"/>
                  <a:pt x="265373" y="0"/>
                  <a:pt x="59272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26BBAB-0297-9D01-4EC4-9CFD96BF5D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418286" y="4625752"/>
            <a:ext cx="5933838" cy="7993285"/>
          </a:xfrm>
          <a:custGeom>
            <a:avLst/>
            <a:gdLst>
              <a:gd name="connsiteX0" fmla="*/ 758522 w 5933838"/>
              <a:gd name="connsiteY0" fmla="*/ 0 h 7993285"/>
              <a:gd name="connsiteX1" fmla="*/ 5175316 w 5933838"/>
              <a:gd name="connsiteY1" fmla="*/ 0 h 7993285"/>
              <a:gd name="connsiteX2" fmla="*/ 5933838 w 5933838"/>
              <a:gd name="connsiteY2" fmla="*/ 758523 h 7993285"/>
              <a:gd name="connsiteX3" fmla="*/ 5933838 w 5933838"/>
              <a:gd name="connsiteY3" fmla="*/ 7234762 h 7993285"/>
              <a:gd name="connsiteX4" fmla="*/ 5175316 w 5933838"/>
              <a:gd name="connsiteY4" fmla="*/ 7993285 h 7993285"/>
              <a:gd name="connsiteX5" fmla="*/ 758522 w 5933838"/>
              <a:gd name="connsiteY5" fmla="*/ 7993285 h 7993285"/>
              <a:gd name="connsiteX6" fmla="*/ 0 w 5933838"/>
              <a:gd name="connsiteY6" fmla="*/ 7234762 h 7993285"/>
              <a:gd name="connsiteX7" fmla="*/ 0 w 5933838"/>
              <a:gd name="connsiteY7" fmla="*/ 758523 h 7993285"/>
              <a:gd name="connsiteX8" fmla="*/ 758522 w 5933838"/>
              <a:gd name="connsiteY8" fmla="*/ 0 h 799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3838" h="7993285">
                <a:moveTo>
                  <a:pt x="758522" y="0"/>
                </a:moveTo>
                <a:lnTo>
                  <a:pt x="5175316" y="0"/>
                </a:lnTo>
                <a:cubicBezTo>
                  <a:pt x="5594238" y="0"/>
                  <a:pt x="5933838" y="339602"/>
                  <a:pt x="5933838" y="758523"/>
                </a:cubicBezTo>
                <a:lnTo>
                  <a:pt x="5933838" y="7234762"/>
                </a:lnTo>
                <a:cubicBezTo>
                  <a:pt x="5933838" y="7653683"/>
                  <a:pt x="5594238" y="7993285"/>
                  <a:pt x="5175316" y="7993285"/>
                </a:cubicBezTo>
                <a:lnTo>
                  <a:pt x="758522" y="7993285"/>
                </a:lnTo>
                <a:cubicBezTo>
                  <a:pt x="339602" y="7993285"/>
                  <a:pt x="0" y="7653683"/>
                  <a:pt x="0" y="7234762"/>
                </a:cubicBezTo>
                <a:lnTo>
                  <a:pt x="0" y="758523"/>
                </a:lnTo>
                <a:cubicBezTo>
                  <a:pt x="0" y="339602"/>
                  <a:pt x="339602" y="0"/>
                  <a:pt x="75852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C368D4-8DC3-4700-A79A-9C539DABA2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213466" y="8757874"/>
            <a:ext cx="5933838" cy="3861164"/>
          </a:xfrm>
          <a:custGeom>
            <a:avLst/>
            <a:gdLst>
              <a:gd name="connsiteX0" fmla="*/ 592728 w 5933838"/>
              <a:gd name="connsiteY0" fmla="*/ 0 h 3861164"/>
              <a:gd name="connsiteX1" fmla="*/ 5341112 w 5933838"/>
              <a:gd name="connsiteY1" fmla="*/ 0 h 3861164"/>
              <a:gd name="connsiteX2" fmla="*/ 5933838 w 5933838"/>
              <a:gd name="connsiteY2" fmla="*/ 592727 h 3861164"/>
              <a:gd name="connsiteX3" fmla="*/ 5933838 w 5933838"/>
              <a:gd name="connsiteY3" fmla="*/ 3268437 h 3861164"/>
              <a:gd name="connsiteX4" fmla="*/ 5341112 w 5933838"/>
              <a:gd name="connsiteY4" fmla="*/ 3861164 h 3861164"/>
              <a:gd name="connsiteX5" fmla="*/ 592728 w 5933838"/>
              <a:gd name="connsiteY5" fmla="*/ 3861164 h 3861164"/>
              <a:gd name="connsiteX6" fmla="*/ 0 w 5933838"/>
              <a:gd name="connsiteY6" fmla="*/ 3268437 h 3861164"/>
              <a:gd name="connsiteX7" fmla="*/ 0 w 5933838"/>
              <a:gd name="connsiteY7" fmla="*/ 592727 h 3861164"/>
              <a:gd name="connsiteX8" fmla="*/ 592728 w 5933838"/>
              <a:gd name="connsiteY8" fmla="*/ 0 h 386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3838" h="3861164">
                <a:moveTo>
                  <a:pt x="592728" y="0"/>
                </a:moveTo>
                <a:lnTo>
                  <a:pt x="5341112" y="0"/>
                </a:lnTo>
                <a:cubicBezTo>
                  <a:pt x="5668466" y="0"/>
                  <a:pt x="5933838" y="265373"/>
                  <a:pt x="5933838" y="592727"/>
                </a:cubicBezTo>
                <a:lnTo>
                  <a:pt x="5933838" y="3268437"/>
                </a:lnTo>
                <a:cubicBezTo>
                  <a:pt x="5933838" y="3595791"/>
                  <a:pt x="5668466" y="3861164"/>
                  <a:pt x="5341112" y="3861164"/>
                </a:cubicBezTo>
                <a:lnTo>
                  <a:pt x="592728" y="3861164"/>
                </a:lnTo>
                <a:cubicBezTo>
                  <a:pt x="265373" y="3861164"/>
                  <a:pt x="0" y="3595791"/>
                  <a:pt x="0" y="3268437"/>
                </a:cubicBezTo>
                <a:lnTo>
                  <a:pt x="0" y="592727"/>
                </a:lnTo>
                <a:cubicBezTo>
                  <a:pt x="0" y="265373"/>
                  <a:pt x="265373" y="0"/>
                  <a:pt x="59272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966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2FC9A04-3E7C-86AA-3269-1249446876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161312" y="5620745"/>
            <a:ext cx="3063342" cy="5881614"/>
          </a:xfrm>
          <a:custGeom>
            <a:avLst/>
            <a:gdLst>
              <a:gd name="connsiteX0" fmla="*/ 306948 w 2775310"/>
              <a:gd name="connsiteY0" fmla="*/ 0 h 5328592"/>
              <a:gd name="connsiteX1" fmla="*/ 2468360 w 2775310"/>
              <a:gd name="connsiteY1" fmla="*/ 0 h 5328592"/>
              <a:gd name="connsiteX2" fmla="*/ 2775310 w 2775310"/>
              <a:gd name="connsiteY2" fmla="*/ 306950 h 5328592"/>
              <a:gd name="connsiteX3" fmla="*/ 2775310 w 2775310"/>
              <a:gd name="connsiteY3" fmla="*/ 5021643 h 5328592"/>
              <a:gd name="connsiteX4" fmla="*/ 2468360 w 2775310"/>
              <a:gd name="connsiteY4" fmla="*/ 5328592 h 5328592"/>
              <a:gd name="connsiteX5" fmla="*/ 306948 w 2775310"/>
              <a:gd name="connsiteY5" fmla="*/ 5328592 h 5328592"/>
              <a:gd name="connsiteX6" fmla="*/ 0 w 2775310"/>
              <a:gd name="connsiteY6" fmla="*/ 5021643 h 5328592"/>
              <a:gd name="connsiteX7" fmla="*/ 0 w 2775310"/>
              <a:gd name="connsiteY7" fmla="*/ 306950 h 5328592"/>
              <a:gd name="connsiteX8" fmla="*/ 306948 w 2775310"/>
              <a:gd name="connsiteY8" fmla="*/ 0 h 53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5310" h="5328592">
                <a:moveTo>
                  <a:pt x="306948" y="0"/>
                </a:moveTo>
                <a:lnTo>
                  <a:pt x="2468360" y="0"/>
                </a:lnTo>
                <a:cubicBezTo>
                  <a:pt x="2637884" y="0"/>
                  <a:pt x="2775310" y="137426"/>
                  <a:pt x="2775310" y="306950"/>
                </a:cubicBezTo>
                <a:lnTo>
                  <a:pt x="2775310" y="5021643"/>
                </a:lnTo>
                <a:cubicBezTo>
                  <a:pt x="2775310" y="5191166"/>
                  <a:pt x="2637884" y="5328592"/>
                  <a:pt x="2468360" y="5328592"/>
                </a:cubicBezTo>
                <a:lnTo>
                  <a:pt x="306948" y="5328592"/>
                </a:lnTo>
                <a:cubicBezTo>
                  <a:pt x="137426" y="5328592"/>
                  <a:pt x="0" y="5191166"/>
                  <a:pt x="0" y="5021643"/>
                </a:cubicBezTo>
                <a:lnTo>
                  <a:pt x="0" y="306950"/>
                </a:lnTo>
                <a:cubicBezTo>
                  <a:pt x="0" y="137426"/>
                  <a:pt x="137426" y="0"/>
                  <a:pt x="30694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3068315-1CAC-ABA5-D094-9516EC7F76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593524" y="6581489"/>
            <a:ext cx="3063342" cy="5881614"/>
          </a:xfrm>
          <a:custGeom>
            <a:avLst/>
            <a:gdLst>
              <a:gd name="connsiteX0" fmla="*/ 306948 w 2775310"/>
              <a:gd name="connsiteY0" fmla="*/ 0 h 5328592"/>
              <a:gd name="connsiteX1" fmla="*/ 2468360 w 2775310"/>
              <a:gd name="connsiteY1" fmla="*/ 0 h 5328592"/>
              <a:gd name="connsiteX2" fmla="*/ 2775310 w 2775310"/>
              <a:gd name="connsiteY2" fmla="*/ 306949 h 5328592"/>
              <a:gd name="connsiteX3" fmla="*/ 2775310 w 2775310"/>
              <a:gd name="connsiteY3" fmla="*/ 5021643 h 5328592"/>
              <a:gd name="connsiteX4" fmla="*/ 2468360 w 2775310"/>
              <a:gd name="connsiteY4" fmla="*/ 5328592 h 5328592"/>
              <a:gd name="connsiteX5" fmla="*/ 306948 w 2775310"/>
              <a:gd name="connsiteY5" fmla="*/ 5328592 h 5328592"/>
              <a:gd name="connsiteX6" fmla="*/ 0 w 2775310"/>
              <a:gd name="connsiteY6" fmla="*/ 5021643 h 5328592"/>
              <a:gd name="connsiteX7" fmla="*/ 0 w 2775310"/>
              <a:gd name="connsiteY7" fmla="*/ 306949 h 5328592"/>
              <a:gd name="connsiteX8" fmla="*/ 306948 w 2775310"/>
              <a:gd name="connsiteY8" fmla="*/ 0 h 53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5310" h="5328592">
                <a:moveTo>
                  <a:pt x="306948" y="0"/>
                </a:moveTo>
                <a:lnTo>
                  <a:pt x="2468360" y="0"/>
                </a:lnTo>
                <a:cubicBezTo>
                  <a:pt x="2637884" y="0"/>
                  <a:pt x="2775310" y="137426"/>
                  <a:pt x="2775310" y="306949"/>
                </a:cubicBezTo>
                <a:lnTo>
                  <a:pt x="2775310" y="5021643"/>
                </a:lnTo>
                <a:cubicBezTo>
                  <a:pt x="2775310" y="5191166"/>
                  <a:pt x="2637884" y="5328592"/>
                  <a:pt x="2468360" y="5328592"/>
                </a:cubicBezTo>
                <a:lnTo>
                  <a:pt x="306948" y="5328592"/>
                </a:lnTo>
                <a:cubicBezTo>
                  <a:pt x="137426" y="5328592"/>
                  <a:pt x="0" y="5191166"/>
                  <a:pt x="0" y="5021643"/>
                </a:cubicBezTo>
                <a:lnTo>
                  <a:pt x="0" y="306949"/>
                </a:lnTo>
                <a:cubicBezTo>
                  <a:pt x="0" y="137426"/>
                  <a:pt x="137426" y="0"/>
                  <a:pt x="30694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DB522DF-D781-6112-1295-A496A643A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25734" y="5416998"/>
            <a:ext cx="3063342" cy="5881614"/>
          </a:xfrm>
          <a:custGeom>
            <a:avLst/>
            <a:gdLst>
              <a:gd name="connsiteX0" fmla="*/ 306949 w 2775310"/>
              <a:gd name="connsiteY0" fmla="*/ 0 h 5328592"/>
              <a:gd name="connsiteX1" fmla="*/ 2468362 w 2775310"/>
              <a:gd name="connsiteY1" fmla="*/ 0 h 5328592"/>
              <a:gd name="connsiteX2" fmla="*/ 2775310 w 2775310"/>
              <a:gd name="connsiteY2" fmla="*/ 306950 h 5328592"/>
              <a:gd name="connsiteX3" fmla="*/ 2775310 w 2775310"/>
              <a:gd name="connsiteY3" fmla="*/ 5021643 h 5328592"/>
              <a:gd name="connsiteX4" fmla="*/ 2468362 w 2775310"/>
              <a:gd name="connsiteY4" fmla="*/ 5328592 h 5328592"/>
              <a:gd name="connsiteX5" fmla="*/ 306949 w 2775310"/>
              <a:gd name="connsiteY5" fmla="*/ 5328592 h 5328592"/>
              <a:gd name="connsiteX6" fmla="*/ 0 w 2775310"/>
              <a:gd name="connsiteY6" fmla="*/ 5021643 h 5328592"/>
              <a:gd name="connsiteX7" fmla="*/ 0 w 2775310"/>
              <a:gd name="connsiteY7" fmla="*/ 306950 h 5328592"/>
              <a:gd name="connsiteX8" fmla="*/ 306949 w 2775310"/>
              <a:gd name="connsiteY8" fmla="*/ 0 h 53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5310" h="5328592">
                <a:moveTo>
                  <a:pt x="306949" y="0"/>
                </a:moveTo>
                <a:lnTo>
                  <a:pt x="2468362" y="0"/>
                </a:lnTo>
                <a:cubicBezTo>
                  <a:pt x="2637884" y="0"/>
                  <a:pt x="2775310" y="137426"/>
                  <a:pt x="2775310" y="306950"/>
                </a:cubicBezTo>
                <a:lnTo>
                  <a:pt x="2775310" y="5021643"/>
                </a:lnTo>
                <a:cubicBezTo>
                  <a:pt x="2775310" y="5191166"/>
                  <a:pt x="2637884" y="5328592"/>
                  <a:pt x="2468362" y="5328592"/>
                </a:cubicBezTo>
                <a:lnTo>
                  <a:pt x="306949" y="5328592"/>
                </a:lnTo>
                <a:cubicBezTo>
                  <a:pt x="137426" y="5328592"/>
                  <a:pt x="0" y="5191166"/>
                  <a:pt x="0" y="5021643"/>
                </a:cubicBezTo>
                <a:lnTo>
                  <a:pt x="0" y="306950"/>
                </a:lnTo>
                <a:cubicBezTo>
                  <a:pt x="0" y="137426"/>
                  <a:pt x="137426" y="0"/>
                  <a:pt x="306949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1C486EE-1053-6314-D5B5-92D439797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77178" y="4692057"/>
            <a:ext cx="3878118" cy="7761144"/>
          </a:xfrm>
          <a:custGeom>
            <a:avLst/>
            <a:gdLst>
              <a:gd name="connsiteX0" fmla="*/ 428920 w 3878118"/>
              <a:gd name="connsiteY0" fmla="*/ 0 h 7761144"/>
              <a:gd name="connsiteX1" fmla="*/ 3449198 w 3878118"/>
              <a:gd name="connsiteY1" fmla="*/ 0 h 7761144"/>
              <a:gd name="connsiteX2" fmla="*/ 3878118 w 3878118"/>
              <a:gd name="connsiteY2" fmla="*/ 428920 h 7761144"/>
              <a:gd name="connsiteX3" fmla="*/ 3878118 w 3878118"/>
              <a:gd name="connsiteY3" fmla="*/ 7332224 h 7761144"/>
              <a:gd name="connsiteX4" fmla="*/ 3449198 w 3878118"/>
              <a:gd name="connsiteY4" fmla="*/ 7761144 h 7761144"/>
              <a:gd name="connsiteX5" fmla="*/ 428920 w 3878118"/>
              <a:gd name="connsiteY5" fmla="*/ 7761144 h 7761144"/>
              <a:gd name="connsiteX6" fmla="*/ 0 w 3878118"/>
              <a:gd name="connsiteY6" fmla="*/ 7332224 h 7761144"/>
              <a:gd name="connsiteX7" fmla="*/ 0 w 3878118"/>
              <a:gd name="connsiteY7" fmla="*/ 428920 h 7761144"/>
              <a:gd name="connsiteX8" fmla="*/ 428920 w 3878118"/>
              <a:gd name="connsiteY8" fmla="*/ 0 h 77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118" h="7761144">
                <a:moveTo>
                  <a:pt x="428920" y="0"/>
                </a:moveTo>
                <a:lnTo>
                  <a:pt x="3449198" y="0"/>
                </a:lnTo>
                <a:cubicBezTo>
                  <a:pt x="3686084" y="0"/>
                  <a:pt x="3878118" y="192034"/>
                  <a:pt x="3878118" y="428920"/>
                </a:cubicBezTo>
                <a:lnTo>
                  <a:pt x="3878118" y="7332224"/>
                </a:lnTo>
                <a:cubicBezTo>
                  <a:pt x="3878118" y="7569110"/>
                  <a:pt x="3686084" y="7761144"/>
                  <a:pt x="3449198" y="7761144"/>
                </a:cubicBezTo>
                <a:lnTo>
                  <a:pt x="428920" y="7761144"/>
                </a:lnTo>
                <a:cubicBezTo>
                  <a:pt x="192034" y="7761144"/>
                  <a:pt x="0" y="7569110"/>
                  <a:pt x="0" y="7332224"/>
                </a:cubicBezTo>
                <a:lnTo>
                  <a:pt x="0" y="428920"/>
                </a:lnTo>
                <a:cubicBezTo>
                  <a:pt x="0" y="192034"/>
                  <a:pt x="192034" y="0"/>
                  <a:pt x="42892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C94792A-5A7A-816C-A49E-FFF23C5111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43400" y="5416998"/>
            <a:ext cx="3063342" cy="5881614"/>
          </a:xfrm>
          <a:custGeom>
            <a:avLst/>
            <a:gdLst>
              <a:gd name="connsiteX0" fmla="*/ 306949 w 2775309"/>
              <a:gd name="connsiteY0" fmla="*/ 0 h 5328592"/>
              <a:gd name="connsiteX1" fmla="*/ 2468360 w 2775309"/>
              <a:gd name="connsiteY1" fmla="*/ 0 h 5328592"/>
              <a:gd name="connsiteX2" fmla="*/ 2775309 w 2775309"/>
              <a:gd name="connsiteY2" fmla="*/ 306950 h 5328592"/>
              <a:gd name="connsiteX3" fmla="*/ 2775309 w 2775309"/>
              <a:gd name="connsiteY3" fmla="*/ 5021643 h 5328592"/>
              <a:gd name="connsiteX4" fmla="*/ 2468360 w 2775309"/>
              <a:gd name="connsiteY4" fmla="*/ 5328592 h 5328592"/>
              <a:gd name="connsiteX5" fmla="*/ 306949 w 2775309"/>
              <a:gd name="connsiteY5" fmla="*/ 5328592 h 5328592"/>
              <a:gd name="connsiteX6" fmla="*/ 0 w 2775309"/>
              <a:gd name="connsiteY6" fmla="*/ 5021643 h 5328592"/>
              <a:gd name="connsiteX7" fmla="*/ 0 w 2775309"/>
              <a:gd name="connsiteY7" fmla="*/ 306950 h 5328592"/>
              <a:gd name="connsiteX8" fmla="*/ 306949 w 2775309"/>
              <a:gd name="connsiteY8" fmla="*/ 0 h 53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5309" h="5328592">
                <a:moveTo>
                  <a:pt x="306949" y="0"/>
                </a:moveTo>
                <a:lnTo>
                  <a:pt x="2468360" y="0"/>
                </a:lnTo>
                <a:cubicBezTo>
                  <a:pt x="2637884" y="0"/>
                  <a:pt x="2775309" y="137426"/>
                  <a:pt x="2775309" y="306950"/>
                </a:cubicBezTo>
                <a:lnTo>
                  <a:pt x="2775309" y="5021643"/>
                </a:lnTo>
                <a:cubicBezTo>
                  <a:pt x="2775309" y="5191166"/>
                  <a:pt x="2637884" y="5328592"/>
                  <a:pt x="2468360" y="5328592"/>
                </a:cubicBezTo>
                <a:lnTo>
                  <a:pt x="306949" y="5328592"/>
                </a:lnTo>
                <a:cubicBezTo>
                  <a:pt x="137425" y="5328592"/>
                  <a:pt x="0" y="5191166"/>
                  <a:pt x="0" y="5021643"/>
                </a:cubicBezTo>
                <a:lnTo>
                  <a:pt x="0" y="306950"/>
                </a:lnTo>
                <a:cubicBezTo>
                  <a:pt x="0" y="137426"/>
                  <a:pt x="137425" y="0"/>
                  <a:pt x="306949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ADD219-6079-57B5-8A00-23E0413B53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75609" y="6581489"/>
            <a:ext cx="3063342" cy="5881614"/>
          </a:xfrm>
          <a:custGeom>
            <a:avLst/>
            <a:gdLst>
              <a:gd name="connsiteX0" fmla="*/ 306948 w 2775310"/>
              <a:gd name="connsiteY0" fmla="*/ 0 h 5328592"/>
              <a:gd name="connsiteX1" fmla="*/ 2468361 w 2775310"/>
              <a:gd name="connsiteY1" fmla="*/ 0 h 5328592"/>
              <a:gd name="connsiteX2" fmla="*/ 2775310 w 2775310"/>
              <a:gd name="connsiteY2" fmla="*/ 306949 h 5328592"/>
              <a:gd name="connsiteX3" fmla="*/ 2775310 w 2775310"/>
              <a:gd name="connsiteY3" fmla="*/ 5021643 h 5328592"/>
              <a:gd name="connsiteX4" fmla="*/ 2468361 w 2775310"/>
              <a:gd name="connsiteY4" fmla="*/ 5328592 h 5328592"/>
              <a:gd name="connsiteX5" fmla="*/ 306948 w 2775310"/>
              <a:gd name="connsiteY5" fmla="*/ 5328592 h 5328592"/>
              <a:gd name="connsiteX6" fmla="*/ 0 w 2775310"/>
              <a:gd name="connsiteY6" fmla="*/ 5021643 h 5328592"/>
              <a:gd name="connsiteX7" fmla="*/ 0 w 2775310"/>
              <a:gd name="connsiteY7" fmla="*/ 306949 h 5328592"/>
              <a:gd name="connsiteX8" fmla="*/ 306948 w 2775310"/>
              <a:gd name="connsiteY8" fmla="*/ 0 h 53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5310" h="5328592">
                <a:moveTo>
                  <a:pt x="306948" y="0"/>
                </a:moveTo>
                <a:lnTo>
                  <a:pt x="2468361" y="0"/>
                </a:lnTo>
                <a:cubicBezTo>
                  <a:pt x="2637884" y="0"/>
                  <a:pt x="2775310" y="137426"/>
                  <a:pt x="2775310" y="306949"/>
                </a:cubicBezTo>
                <a:lnTo>
                  <a:pt x="2775310" y="5021643"/>
                </a:lnTo>
                <a:cubicBezTo>
                  <a:pt x="2775310" y="5191166"/>
                  <a:pt x="2637884" y="5328592"/>
                  <a:pt x="2468361" y="5328592"/>
                </a:cubicBezTo>
                <a:lnTo>
                  <a:pt x="306948" y="5328592"/>
                </a:lnTo>
                <a:cubicBezTo>
                  <a:pt x="137426" y="5328592"/>
                  <a:pt x="0" y="5191166"/>
                  <a:pt x="0" y="5021643"/>
                </a:cubicBezTo>
                <a:lnTo>
                  <a:pt x="0" y="306949"/>
                </a:lnTo>
                <a:cubicBezTo>
                  <a:pt x="0" y="137426"/>
                  <a:pt x="137426" y="0"/>
                  <a:pt x="30694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3DEDA72-4538-779B-5E8F-5DF929163D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92182" y="5620745"/>
            <a:ext cx="3063342" cy="5881614"/>
          </a:xfrm>
          <a:custGeom>
            <a:avLst/>
            <a:gdLst>
              <a:gd name="connsiteX0" fmla="*/ 306950 w 2775310"/>
              <a:gd name="connsiteY0" fmla="*/ 0 h 5328592"/>
              <a:gd name="connsiteX1" fmla="*/ 2468362 w 2775310"/>
              <a:gd name="connsiteY1" fmla="*/ 0 h 5328592"/>
              <a:gd name="connsiteX2" fmla="*/ 2775310 w 2775310"/>
              <a:gd name="connsiteY2" fmla="*/ 306950 h 5328592"/>
              <a:gd name="connsiteX3" fmla="*/ 2775310 w 2775310"/>
              <a:gd name="connsiteY3" fmla="*/ 5021643 h 5328592"/>
              <a:gd name="connsiteX4" fmla="*/ 2468362 w 2775310"/>
              <a:gd name="connsiteY4" fmla="*/ 5328592 h 5328592"/>
              <a:gd name="connsiteX5" fmla="*/ 306950 w 2775310"/>
              <a:gd name="connsiteY5" fmla="*/ 5328592 h 5328592"/>
              <a:gd name="connsiteX6" fmla="*/ 0 w 2775310"/>
              <a:gd name="connsiteY6" fmla="*/ 5021643 h 5328592"/>
              <a:gd name="connsiteX7" fmla="*/ 0 w 2775310"/>
              <a:gd name="connsiteY7" fmla="*/ 306950 h 5328592"/>
              <a:gd name="connsiteX8" fmla="*/ 306950 w 2775310"/>
              <a:gd name="connsiteY8" fmla="*/ 0 h 53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5310" h="5328592">
                <a:moveTo>
                  <a:pt x="306950" y="0"/>
                </a:moveTo>
                <a:lnTo>
                  <a:pt x="2468362" y="0"/>
                </a:lnTo>
                <a:cubicBezTo>
                  <a:pt x="2637884" y="0"/>
                  <a:pt x="2775310" y="137426"/>
                  <a:pt x="2775310" y="306950"/>
                </a:cubicBezTo>
                <a:lnTo>
                  <a:pt x="2775310" y="5021643"/>
                </a:lnTo>
                <a:cubicBezTo>
                  <a:pt x="2775310" y="5191166"/>
                  <a:pt x="2637884" y="5328592"/>
                  <a:pt x="2468362" y="5328592"/>
                </a:cubicBezTo>
                <a:lnTo>
                  <a:pt x="306950" y="5328592"/>
                </a:lnTo>
                <a:cubicBezTo>
                  <a:pt x="137426" y="5328592"/>
                  <a:pt x="0" y="5191166"/>
                  <a:pt x="0" y="5021643"/>
                </a:cubicBezTo>
                <a:lnTo>
                  <a:pt x="0" y="306950"/>
                </a:lnTo>
                <a:cubicBezTo>
                  <a:pt x="0" y="137426"/>
                  <a:pt x="137426" y="0"/>
                  <a:pt x="30695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1817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E6F36ED-95AD-7200-C5E0-AF721004F7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628708" y="2841370"/>
            <a:ext cx="6721544" cy="6608918"/>
          </a:xfrm>
          <a:custGeom>
            <a:avLst/>
            <a:gdLst>
              <a:gd name="connsiteX0" fmla="*/ 639808 w 6721544"/>
              <a:gd name="connsiteY0" fmla="*/ 0 h 6608918"/>
              <a:gd name="connsiteX1" fmla="*/ 6081736 w 6721544"/>
              <a:gd name="connsiteY1" fmla="*/ 0 h 6608918"/>
              <a:gd name="connsiteX2" fmla="*/ 6721544 w 6721544"/>
              <a:gd name="connsiteY2" fmla="*/ 639809 h 6608918"/>
              <a:gd name="connsiteX3" fmla="*/ 6721544 w 6721544"/>
              <a:gd name="connsiteY3" fmla="*/ 5969109 h 6608918"/>
              <a:gd name="connsiteX4" fmla="*/ 6081736 w 6721544"/>
              <a:gd name="connsiteY4" fmla="*/ 6608918 h 6608918"/>
              <a:gd name="connsiteX5" fmla="*/ 639808 w 6721544"/>
              <a:gd name="connsiteY5" fmla="*/ 6608918 h 6608918"/>
              <a:gd name="connsiteX6" fmla="*/ 0 w 6721544"/>
              <a:gd name="connsiteY6" fmla="*/ 5969109 h 6608918"/>
              <a:gd name="connsiteX7" fmla="*/ 0 w 6721544"/>
              <a:gd name="connsiteY7" fmla="*/ 639809 h 6608918"/>
              <a:gd name="connsiteX8" fmla="*/ 639808 w 6721544"/>
              <a:gd name="connsiteY8" fmla="*/ 0 h 660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544" h="6608918">
                <a:moveTo>
                  <a:pt x="639808" y="0"/>
                </a:moveTo>
                <a:lnTo>
                  <a:pt x="6081736" y="0"/>
                </a:lnTo>
                <a:cubicBezTo>
                  <a:pt x="6435092" y="0"/>
                  <a:pt x="6721544" y="286452"/>
                  <a:pt x="6721544" y="639809"/>
                </a:cubicBezTo>
                <a:lnTo>
                  <a:pt x="6721544" y="5969109"/>
                </a:lnTo>
                <a:cubicBezTo>
                  <a:pt x="6721544" y="6322466"/>
                  <a:pt x="6435092" y="6608918"/>
                  <a:pt x="6081736" y="6608918"/>
                </a:cubicBezTo>
                <a:lnTo>
                  <a:pt x="639808" y="6608918"/>
                </a:lnTo>
                <a:cubicBezTo>
                  <a:pt x="286452" y="6608918"/>
                  <a:pt x="0" y="6322466"/>
                  <a:pt x="0" y="5969109"/>
                </a:cubicBezTo>
                <a:lnTo>
                  <a:pt x="0" y="639809"/>
                </a:lnTo>
                <a:cubicBezTo>
                  <a:pt x="0" y="286452"/>
                  <a:pt x="286452" y="0"/>
                  <a:pt x="63980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4E69A7-E7AF-32CB-9147-ED8E8CAC3E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4667" y="2841370"/>
            <a:ext cx="6721545" cy="6608918"/>
          </a:xfrm>
          <a:custGeom>
            <a:avLst/>
            <a:gdLst>
              <a:gd name="connsiteX0" fmla="*/ 639809 w 6721545"/>
              <a:gd name="connsiteY0" fmla="*/ 0 h 6608918"/>
              <a:gd name="connsiteX1" fmla="*/ 6081736 w 6721545"/>
              <a:gd name="connsiteY1" fmla="*/ 0 h 6608918"/>
              <a:gd name="connsiteX2" fmla="*/ 6721545 w 6721545"/>
              <a:gd name="connsiteY2" fmla="*/ 639809 h 6608918"/>
              <a:gd name="connsiteX3" fmla="*/ 6721545 w 6721545"/>
              <a:gd name="connsiteY3" fmla="*/ 5969109 h 6608918"/>
              <a:gd name="connsiteX4" fmla="*/ 6081736 w 6721545"/>
              <a:gd name="connsiteY4" fmla="*/ 6608918 h 6608918"/>
              <a:gd name="connsiteX5" fmla="*/ 639809 w 6721545"/>
              <a:gd name="connsiteY5" fmla="*/ 6608918 h 6608918"/>
              <a:gd name="connsiteX6" fmla="*/ 0 w 6721545"/>
              <a:gd name="connsiteY6" fmla="*/ 5969109 h 6608918"/>
              <a:gd name="connsiteX7" fmla="*/ 0 w 6721545"/>
              <a:gd name="connsiteY7" fmla="*/ 639809 h 6608918"/>
              <a:gd name="connsiteX8" fmla="*/ 639809 w 6721545"/>
              <a:gd name="connsiteY8" fmla="*/ 0 h 660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545" h="6608918">
                <a:moveTo>
                  <a:pt x="639809" y="0"/>
                </a:moveTo>
                <a:lnTo>
                  <a:pt x="6081736" y="0"/>
                </a:lnTo>
                <a:cubicBezTo>
                  <a:pt x="6435092" y="0"/>
                  <a:pt x="6721545" y="286452"/>
                  <a:pt x="6721545" y="639809"/>
                </a:cubicBezTo>
                <a:lnTo>
                  <a:pt x="6721545" y="5969109"/>
                </a:lnTo>
                <a:cubicBezTo>
                  <a:pt x="6721545" y="6322466"/>
                  <a:pt x="6435092" y="6608918"/>
                  <a:pt x="6081736" y="6608918"/>
                </a:cubicBezTo>
                <a:lnTo>
                  <a:pt x="639809" y="6608918"/>
                </a:lnTo>
                <a:cubicBezTo>
                  <a:pt x="286452" y="6608918"/>
                  <a:pt x="0" y="6322466"/>
                  <a:pt x="0" y="5969109"/>
                </a:cubicBezTo>
                <a:lnTo>
                  <a:pt x="0" y="639809"/>
                </a:lnTo>
                <a:cubicBezTo>
                  <a:pt x="0" y="286452"/>
                  <a:pt x="286452" y="0"/>
                  <a:pt x="639809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31DCD-B6DD-DB12-9705-79BC159CF3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29640" y="2841370"/>
            <a:ext cx="6721545" cy="6608918"/>
          </a:xfrm>
          <a:custGeom>
            <a:avLst/>
            <a:gdLst>
              <a:gd name="connsiteX0" fmla="*/ 639809 w 6721545"/>
              <a:gd name="connsiteY0" fmla="*/ 0 h 6608918"/>
              <a:gd name="connsiteX1" fmla="*/ 6081736 w 6721545"/>
              <a:gd name="connsiteY1" fmla="*/ 0 h 6608918"/>
              <a:gd name="connsiteX2" fmla="*/ 6721545 w 6721545"/>
              <a:gd name="connsiteY2" fmla="*/ 639809 h 6608918"/>
              <a:gd name="connsiteX3" fmla="*/ 6721545 w 6721545"/>
              <a:gd name="connsiteY3" fmla="*/ 5969109 h 6608918"/>
              <a:gd name="connsiteX4" fmla="*/ 6081736 w 6721545"/>
              <a:gd name="connsiteY4" fmla="*/ 6608918 h 6608918"/>
              <a:gd name="connsiteX5" fmla="*/ 639809 w 6721545"/>
              <a:gd name="connsiteY5" fmla="*/ 6608918 h 6608918"/>
              <a:gd name="connsiteX6" fmla="*/ 0 w 6721545"/>
              <a:gd name="connsiteY6" fmla="*/ 5969109 h 6608918"/>
              <a:gd name="connsiteX7" fmla="*/ 0 w 6721545"/>
              <a:gd name="connsiteY7" fmla="*/ 639809 h 6608918"/>
              <a:gd name="connsiteX8" fmla="*/ 639809 w 6721545"/>
              <a:gd name="connsiteY8" fmla="*/ 0 h 660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545" h="6608918">
                <a:moveTo>
                  <a:pt x="639809" y="0"/>
                </a:moveTo>
                <a:lnTo>
                  <a:pt x="6081736" y="0"/>
                </a:lnTo>
                <a:cubicBezTo>
                  <a:pt x="6435092" y="0"/>
                  <a:pt x="6721545" y="286452"/>
                  <a:pt x="6721545" y="639809"/>
                </a:cubicBezTo>
                <a:lnTo>
                  <a:pt x="6721545" y="5969109"/>
                </a:lnTo>
                <a:cubicBezTo>
                  <a:pt x="6721545" y="6322466"/>
                  <a:pt x="6435092" y="6608918"/>
                  <a:pt x="6081736" y="6608918"/>
                </a:cubicBezTo>
                <a:lnTo>
                  <a:pt x="639809" y="6608918"/>
                </a:lnTo>
                <a:cubicBezTo>
                  <a:pt x="286452" y="6608918"/>
                  <a:pt x="0" y="6322466"/>
                  <a:pt x="0" y="5969109"/>
                </a:cubicBezTo>
                <a:lnTo>
                  <a:pt x="0" y="639809"/>
                </a:lnTo>
                <a:cubicBezTo>
                  <a:pt x="0" y="286452"/>
                  <a:pt x="286452" y="0"/>
                  <a:pt x="639809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511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8C6678-C054-AB74-F6B8-BA386797A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96964"/>
            <a:ext cx="11254309" cy="11545295"/>
          </a:xfrm>
          <a:custGeom>
            <a:avLst/>
            <a:gdLst>
              <a:gd name="connsiteX0" fmla="*/ 0 w 11254309"/>
              <a:gd name="connsiteY0" fmla="*/ 0 h 11545295"/>
              <a:gd name="connsiteX1" fmla="*/ 10269842 w 11254309"/>
              <a:gd name="connsiteY1" fmla="*/ 0 h 11545295"/>
              <a:gd name="connsiteX2" fmla="*/ 11254309 w 11254309"/>
              <a:gd name="connsiteY2" fmla="*/ 984467 h 11545295"/>
              <a:gd name="connsiteX3" fmla="*/ 11254309 w 11254309"/>
              <a:gd name="connsiteY3" fmla="*/ 10560828 h 11545295"/>
              <a:gd name="connsiteX4" fmla="*/ 10269842 w 11254309"/>
              <a:gd name="connsiteY4" fmla="*/ 11545295 h 11545295"/>
              <a:gd name="connsiteX5" fmla="*/ 0 w 11254309"/>
              <a:gd name="connsiteY5" fmla="*/ 11545295 h 1154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4309" h="11545295">
                <a:moveTo>
                  <a:pt x="0" y="0"/>
                </a:moveTo>
                <a:lnTo>
                  <a:pt x="10269842" y="0"/>
                </a:lnTo>
                <a:cubicBezTo>
                  <a:pt x="10813548" y="0"/>
                  <a:pt x="11254309" y="440761"/>
                  <a:pt x="11254309" y="984467"/>
                </a:cubicBezTo>
                <a:lnTo>
                  <a:pt x="11254309" y="10560828"/>
                </a:lnTo>
                <a:cubicBezTo>
                  <a:pt x="11254309" y="11104534"/>
                  <a:pt x="10813548" y="11545295"/>
                  <a:pt x="10269842" y="11545295"/>
                </a:cubicBezTo>
                <a:lnTo>
                  <a:pt x="0" y="1154529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71C925-1A34-EBAE-12E1-F2BAD7A94C38}"/>
              </a:ext>
            </a:extLst>
          </p:cNvPr>
          <p:cNvSpPr/>
          <p:nvPr userDrawn="1"/>
        </p:nvSpPr>
        <p:spPr>
          <a:xfrm>
            <a:off x="12170643" y="6126438"/>
            <a:ext cx="5251563" cy="2274966"/>
          </a:xfrm>
          <a:prstGeom prst="roundRect">
            <a:avLst>
              <a:gd name="adj" fmla="val 1130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CD913A-2549-E033-A2DE-5A9D31B9EC1F}"/>
              </a:ext>
            </a:extLst>
          </p:cNvPr>
          <p:cNvSpPr/>
          <p:nvPr userDrawn="1"/>
        </p:nvSpPr>
        <p:spPr>
          <a:xfrm>
            <a:off x="18100562" y="6126438"/>
            <a:ext cx="5251563" cy="2274966"/>
          </a:xfrm>
          <a:prstGeom prst="roundRect">
            <a:avLst>
              <a:gd name="adj" fmla="val 1130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581AB6-15B1-F96E-DC0D-8713ADBBEAEC}"/>
              </a:ext>
            </a:extLst>
          </p:cNvPr>
          <p:cNvSpPr/>
          <p:nvPr userDrawn="1"/>
        </p:nvSpPr>
        <p:spPr>
          <a:xfrm>
            <a:off x="12170643" y="8911340"/>
            <a:ext cx="5251563" cy="2274966"/>
          </a:xfrm>
          <a:prstGeom prst="roundRect">
            <a:avLst>
              <a:gd name="adj" fmla="val 1130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C045D1-F006-DF58-B843-0C898475C47B}"/>
              </a:ext>
            </a:extLst>
          </p:cNvPr>
          <p:cNvSpPr/>
          <p:nvPr userDrawn="1"/>
        </p:nvSpPr>
        <p:spPr>
          <a:xfrm>
            <a:off x="18100562" y="8911340"/>
            <a:ext cx="5251563" cy="2274966"/>
          </a:xfrm>
          <a:prstGeom prst="roundRect">
            <a:avLst>
              <a:gd name="adj" fmla="val 11307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74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80ED3F-48AE-DCA2-6B60-CE356ACFF1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0288" y="1096964"/>
            <a:ext cx="22321836" cy="5545013"/>
          </a:xfrm>
          <a:custGeom>
            <a:avLst/>
            <a:gdLst>
              <a:gd name="connsiteX0" fmla="*/ 638730 w 22321836"/>
              <a:gd name="connsiteY0" fmla="*/ 0 h 5545013"/>
              <a:gd name="connsiteX1" fmla="*/ 21683108 w 22321836"/>
              <a:gd name="connsiteY1" fmla="*/ 0 h 5545013"/>
              <a:gd name="connsiteX2" fmla="*/ 22321836 w 22321836"/>
              <a:gd name="connsiteY2" fmla="*/ 638730 h 5545013"/>
              <a:gd name="connsiteX3" fmla="*/ 22321836 w 22321836"/>
              <a:gd name="connsiteY3" fmla="*/ 4906283 h 5545013"/>
              <a:gd name="connsiteX4" fmla="*/ 21683108 w 22321836"/>
              <a:gd name="connsiteY4" fmla="*/ 5545013 h 5545013"/>
              <a:gd name="connsiteX5" fmla="*/ 638730 w 22321836"/>
              <a:gd name="connsiteY5" fmla="*/ 5545013 h 5545013"/>
              <a:gd name="connsiteX6" fmla="*/ 0 w 22321836"/>
              <a:gd name="connsiteY6" fmla="*/ 4906283 h 5545013"/>
              <a:gd name="connsiteX7" fmla="*/ 0 w 22321836"/>
              <a:gd name="connsiteY7" fmla="*/ 638730 h 5545013"/>
              <a:gd name="connsiteX8" fmla="*/ 638730 w 22321836"/>
              <a:gd name="connsiteY8" fmla="*/ 0 h 554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1836" h="5545013">
                <a:moveTo>
                  <a:pt x="638730" y="0"/>
                </a:moveTo>
                <a:lnTo>
                  <a:pt x="21683108" y="0"/>
                </a:lnTo>
                <a:cubicBezTo>
                  <a:pt x="22035868" y="0"/>
                  <a:pt x="22321836" y="285969"/>
                  <a:pt x="22321836" y="638730"/>
                </a:cubicBezTo>
                <a:lnTo>
                  <a:pt x="22321836" y="4906283"/>
                </a:lnTo>
                <a:cubicBezTo>
                  <a:pt x="22321836" y="5259044"/>
                  <a:pt x="22035868" y="5545013"/>
                  <a:pt x="21683108" y="5545013"/>
                </a:cubicBezTo>
                <a:lnTo>
                  <a:pt x="638730" y="5545013"/>
                </a:lnTo>
                <a:cubicBezTo>
                  <a:pt x="285969" y="5545013"/>
                  <a:pt x="0" y="5259044"/>
                  <a:pt x="0" y="4906283"/>
                </a:cubicBezTo>
                <a:lnTo>
                  <a:pt x="0" y="638730"/>
                </a:lnTo>
                <a:cubicBezTo>
                  <a:pt x="0" y="285969"/>
                  <a:pt x="285969" y="0"/>
                  <a:pt x="63873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551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99EDF11-F2A0-3130-9E81-65407DCCF4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2413" cy="86582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449770-ECAB-2E86-FCCF-296AC3138D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8658200"/>
            <a:ext cx="24382413" cy="5057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92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E89ECC-3026-149C-27C7-58DF9A6FE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2413" cy="10098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239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BBD3E5-89D3-9BEF-32B2-C89352AACE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2413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0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BFC04D-E3CE-941F-AC9F-9D6A2E8A52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5287" y="-2719064"/>
            <a:ext cx="8514518" cy="8514518"/>
          </a:xfrm>
          <a:custGeom>
            <a:avLst/>
            <a:gdLst>
              <a:gd name="connsiteX0" fmla="*/ 817511 w 7740733"/>
              <a:gd name="connsiteY0" fmla="*/ 0 h 7740734"/>
              <a:gd name="connsiteX1" fmla="*/ 3096820 w 7740733"/>
              <a:gd name="connsiteY1" fmla="*/ 0 h 7740734"/>
              <a:gd name="connsiteX2" fmla="*/ 3869050 w 7740733"/>
              <a:gd name="connsiteY2" fmla="*/ 772230 h 7740734"/>
              <a:gd name="connsiteX3" fmla="*/ 3869050 w 7740733"/>
              <a:gd name="connsiteY3" fmla="*/ 773108 h 7740734"/>
              <a:gd name="connsiteX4" fmla="*/ 3869050 w 7740733"/>
              <a:gd name="connsiteY4" fmla="*/ 2802144 h 7740734"/>
              <a:gd name="connsiteX5" fmla="*/ 4640404 w 7740733"/>
              <a:gd name="connsiteY5" fmla="*/ 3575252 h 7740734"/>
              <a:gd name="connsiteX6" fmla="*/ 4642160 w 7740733"/>
              <a:gd name="connsiteY6" fmla="*/ 3575252 h 7740734"/>
              <a:gd name="connsiteX7" fmla="*/ 6967627 w 7740733"/>
              <a:gd name="connsiteY7" fmla="*/ 3575252 h 7740734"/>
              <a:gd name="connsiteX8" fmla="*/ 7740733 w 7740733"/>
              <a:gd name="connsiteY8" fmla="*/ 4346605 h 7740734"/>
              <a:gd name="connsiteX9" fmla="*/ 7740733 w 7740733"/>
              <a:gd name="connsiteY9" fmla="*/ 4348360 h 7740734"/>
              <a:gd name="connsiteX10" fmla="*/ 7740733 w 7740733"/>
              <a:gd name="connsiteY10" fmla="*/ 6923223 h 7740734"/>
              <a:gd name="connsiteX11" fmla="*/ 6923223 w 7740733"/>
              <a:gd name="connsiteY11" fmla="*/ 7740734 h 7740734"/>
              <a:gd name="connsiteX12" fmla="*/ 4643037 w 7740733"/>
              <a:gd name="connsiteY12" fmla="*/ 7740734 h 7740734"/>
              <a:gd name="connsiteX13" fmla="*/ 3869929 w 7740733"/>
              <a:gd name="connsiteY13" fmla="*/ 6969381 h 7740734"/>
              <a:gd name="connsiteX14" fmla="*/ 3869929 w 7740733"/>
              <a:gd name="connsiteY14" fmla="*/ 6967626 h 7740734"/>
              <a:gd name="connsiteX15" fmla="*/ 3869929 w 7740733"/>
              <a:gd name="connsiteY15" fmla="*/ 4838375 h 7740734"/>
              <a:gd name="connsiteX16" fmla="*/ 3097697 w 7740733"/>
              <a:gd name="connsiteY16" fmla="*/ 4066145 h 7740734"/>
              <a:gd name="connsiteX17" fmla="*/ 772230 w 7740733"/>
              <a:gd name="connsiteY17" fmla="*/ 4066145 h 7740734"/>
              <a:gd name="connsiteX18" fmla="*/ 0 w 7740733"/>
              <a:gd name="connsiteY18" fmla="*/ 3293914 h 7740734"/>
              <a:gd name="connsiteX19" fmla="*/ 0 w 7740733"/>
              <a:gd name="connsiteY19" fmla="*/ 3293037 h 7740734"/>
              <a:gd name="connsiteX20" fmla="*/ 0 w 7740733"/>
              <a:gd name="connsiteY20" fmla="*/ 817511 h 7740734"/>
              <a:gd name="connsiteX21" fmla="*/ 817511 w 7740733"/>
              <a:gd name="connsiteY21" fmla="*/ 0 h 774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40733" h="7740734">
                <a:moveTo>
                  <a:pt x="817511" y="0"/>
                </a:moveTo>
                <a:lnTo>
                  <a:pt x="3096820" y="0"/>
                </a:lnTo>
                <a:cubicBezTo>
                  <a:pt x="3523320" y="0"/>
                  <a:pt x="3869050" y="345738"/>
                  <a:pt x="3869050" y="772230"/>
                </a:cubicBezTo>
                <a:cubicBezTo>
                  <a:pt x="3869050" y="772522"/>
                  <a:pt x="3869050" y="772815"/>
                  <a:pt x="3869050" y="773108"/>
                </a:cubicBezTo>
                <a:lnTo>
                  <a:pt x="3869050" y="2802144"/>
                </a:lnTo>
                <a:cubicBezTo>
                  <a:pt x="3868560" y="3228643"/>
                  <a:pt x="4213904" y="3574760"/>
                  <a:pt x="4640404" y="3575252"/>
                </a:cubicBezTo>
                <a:cubicBezTo>
                  <a:pt x="4640983" y="3575252"/>
                  <a:pt x="4641579" y="3575252"/>
                  <a:pt x="4642160" y="3575252"/>
                </a:cubicBezTo>
                <a:lnTo>
                  <a:pt x="6967627" y="3575252"/>
                </a:lnTo>
                <a:cubicBezTo>
                  <a:pt x="7394125" y="3574760"/>
                  <a:pt x="7740243" y="3920105"/>
                  <a:pt x="7740733" y="4346605"/>
                </a:cubicBezTo>
                <a:cubicBezTo>
                  <a:pt x="7740733" y="4347184"/>
                  <a:pt x="7740733" y="4347781"/>
                  <a:pt x="7740733" y="4348360"/>
                </a:cubicBezTo>
                <a:lnTo>
                  <a:pt x="7740733" y="6923223"/>
                </a:lnTo>
                <a:cubicBezTo>
                  <a:pt x="7739383" y="7374170"/>
                  <a:pt x="7374170" y="7739383"/>
                  <a:pt x="6923223" y="7740734"/>
                </a:cubicBezTo>
                <a:lnTo>
                  <a:pt x="4643037" y="7740734"/>
                </a:lnTo>
                <a:cubicBezTo>
                  <a:pt x="4216538" y="7741226"/>
                  <a:pt x="3870419" y="7395881"/>
                  <a:pt x="3869929" y="6969381"/>
                </a:cubicBezTo>
                <a:cubicBezTo>
                  <a:pt x="3869929" y="6968801"/>
                  <a:pt x="3869929" y="6968206"/>
                  <a:pt x="3869929" y="6967626"/>
                </a:cubicBezTo>
                <a:lnTo>
                  <a:pt x="3869929" y="4838375"/>
                </a:lnTo>
                <a:cubicBezTo>
                  <a:pt x="3869929" y="4411876"/>
                  <a:pt x="3524198" y="4066145"/>
                  <a:pt x="3097697" y="4066145"/>
                </a:cubicBezTo>
                <a:lnTo>
                  <a:pt x="772230" y="4066145"/>
                </a:lnTo>
                <a:cubicBezTo>
                  <a:pt x="345740" y="4066145"/>
                  <a:pt x="0" y="3720413"/>
                  <a:pt x="0" y="3293914"/>
                </a:cubicBezTo>
                <a:cubicBezTo>
                  <a:pt x="0" y="3293616"/>
                  <a:pt x="0" y="3293335"/>
                  <a:pt x="0" y="3293037"/>
                </a:cubicBezTo>
                <a:lnTo>
                  <a:pt x="0" y="817511"/>
                </a:lnTo>
                <a:cubicBezTo>
                  <a:pt x="1349" y="366572"/>
                  <a:pt x="366572" y="1349"/>
                  <a:pt x="817511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F7D7A2-DE3A-5637-8B52-AED9B97F2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4364" y="6236745"/>
            <a:ext cx="8515484" cy="8515484"/>
          </a:xfrm>
          <a:custGeom>
            <a:avLst/>
            <a:gdLst>
              <a:gd name="connsiteX0" fmla="*/ 4641283 w 7741612"/>
              <a:gd name="connsiteY0" fmla="*/ 0 h 7741612"/>
              <a:gd name="connsiteX1" fmla="*/ 4643039 w 7741612"/>
              <a:gd name="connsiteY1" fmla="*/ 0 h 7741612"/>
              <a:gd name="connsiteX2" fmla="*/ 6924102 w 7741612"/>
              <a:gd name="connsiteY2" fmla="*/ 0 h 7741612"/>
              <a:gd name="connsiteX3" fmla="*/ 7741612 w 7741612"/>
              <a:gd name="connsiteY3" fmla="*/ 817511 h 7741612"/>
              <a:gd name="connsiteX4" fmla="*/ 7741612 w 7741612"/>
              <a:gd name="connsiteY4" fmla="*/ 3296196 h 7741612"/>
              <a:gd name="connsiteX5" fmla="*/ 6970261 w 7741612"/>
              <a:gd name="connsiteY5" fmla="*/ 4069303 h 7741612"/>
              <a:gd name="connsiteX6" fmla="*/ 6968506 w 7741612"/>
              <a:gd name="connsiteY6" fmla="*/ 4069303 h 7741612"/>
              <a:gd name="connsiteX7" fmla="*/ 4643916 w 7741612"/>
              <a:gd name="connsiteY7" fmla="*/ 4069303 h 7741612"/>
              <a:gd name="connsiteX8" fmla="*/ 3870808 w 7741612"/>
              <a:gd name="connsiteY8" fmla="*/ 4840657 h 7741612"/>
              <a:gd name="connsiteX9" fmla="*/ 3870808 w 7741612"/>
              <a:gd name="connsiteY9" fmla="*/ 4841534 h 7741612"/>
              <a:gd name="connsiteX10" fmla="*/ 3870808 w 7741612"/>
              <a:gd name="connsiteY10" fmla="*/ 6968503 h 7741612"/>
              <a:gd name="connsiteX11" fmla="*/ 3099455 w 7741612"/>
              <a:gd name="connsiteY11" fmla="*/ 7741612 h 7741612"/>
              <a:gd name="connsiteX12" fmla="*/ 3098576 w 7741612"/>
              <a:gd name="connsiteY12" fmla="*/ 7741612 h 7741612"/>
              <a:gd name="connsiteX13" fmla="*/ 817513 w 7741612"/>
              <a:gd name="connsiteY13" fmla="*/ 7741612 h 7741612"/>
              <a:gd name="connsiteX14" fmla="*/ 1 w 7741612"/>
              <a:gd name="connsiteY14" fmla="*/ 6923924 h 7741612"/>
              <a:gd name="connsiteX15" fmla="*/ 1 w 7741612"/>
              <a:gd name="connsiteY15" fmla="*/ 4449276 h 7741612"/>
              <a:gd name="connsiteX16" fmla="*/ 771355 w 7741612"/>
              <a:gd name="connsiteY16" fmla="*/ 3676168 h 7741612"/>
              <a:gd name="connsiteX17" fmla="*/ 772232 w 7741612"/>
              <a:gd name="connsiteY17" fmla="*/ 3676168 h 7741612"/>
              <a:gd name="connsiteX18" fmla="*/ 3097699 w 7741612"/>
              <a:gd name="connsiteY18" fmla="*/ 3676168 h 7741612"/>
              <a:gd name="connsiteX19" fmla="*/ 3869929 w 7741612"/>
              <a:gd name="connsiteY19" fmla="*/ 2903938 h 7741612"/>
              <a:gd name="connsiteX20" fmla="*/ 3869929 w 7741612"/>
              <a:gd name="connsiteY20" fmla="*/ 773108 h 7741612"/>
              <a:gd name="connsiteX21" fmla="*/ 4641283 w 7741612"/>
              <a:gd name="connsiteY21" fmla="*/ 0 h 7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41612" h="7741612">
                <a:moveTo>
                  <a:pt x="4641283" y="0"/>
                </a:moveTo>
                <a:cubicBezTo>
                  <a:pt x="4641862" y="0"/>
                  <a:pt x="4642458" y="0"/>
                  <a:pt x="4643039" y="0"/>
                </a:cubicBezTo>
                <a:lnTo>
                  <a:pt x="6924102" y="0"/>
                </a:lnTo>
                <a:cubicBezTo>
                  <a:pt x="7375049" y="1351"/>
                  <a:pt x="7740262" y="366564"/>
                  <a:pt x="7741612" y="817511"/>
                </a:cubicBezTo>
                <a:lnTo>
                  <a:pt x="7741612" y="3296196"/>
                </a:lnTo>
                <a:cubicBezTo>
                  <a:pt x="7742104" y="3722695"/>
                  <a:pt x="7396759" y="4068813"/>
                  <a:pt x="6970261" y="4069303"/>
                </a:cubicBezTo>
                <a:cubicBezTo>
                  <a:pt x="6969681" y="4069303"/>
                  <a:pt x="6969085" y="4069303"/>
                  <a:pt x="6968506" y="4069303"/>
                </a:cubicBezTo>
                <a:lnTo>
                  <a:pt x="4643916" y="4069303"/>
                </a:lnTo>
                <a:cubicBezTo>
                  <a:pt x="4217417" y="4068813"/>
                  <a:pt x="3871298" y="4414158"/>
                  <a:pt x="3870808" y="4840657"/>
                </a:cubicBezTo>
                <a:cubicBezTo>
                  <a:pt x="3870808" y="4840956"/>
                  <a:pt x="3870808" y="4841236"/>
                  <a:pt x="3870808" y="4841534"/>
                </a:cubicBezTo>
                <a:lnTo>
                  <a:pt x="3870808" y="6968503"/>
                </a:lnTo>
                <a:cubicBezTo>
                  <a:pt x="3871298" y="7395003"/>
                  <a:pt x="3525954" y="7741120"/>
                  <a:pt x="3099455" y="7741612"/>
                </a:cubicBezTo>
                <a:cubicBezTo>
                  <a:pt x="3099156" y="7741612"/>
                  <a:pt x="3098875" y="7741612"/>
                  <a:pt x="3098576" y="7741612"/>
                </a:cubicBezTo>
                <a:lnTo>
                  <a:pt x="817513" y="7741612"/>
                </a:lnTo>
                <a:cubicBezTo>
                  <a:pt x="366506" y="7740260"/>
                  <a:pt x="1254" y="7374925"/>
                  <a:pt x="1" y="6923924"/>
                </a:cubicBezTo>
                <a:lnTo>
                  <a:pt x="1" y="4449276"/>
                </a:lnTo>
                <a:cubicBezTo>
                  <a:pt x="-483" y="4022776"/>
                  <a:pt x="344864" y="3676660"/>
                  <a:pt x="771355" y="3676168"/>
                </a:cubicBezTo>
                <a:cubicBezTo>
                  <a:pt x="771653" y="3676168"/>
                  <a:pt x="771933" y="3676168"/>
                  <a:pt x="772232" y="3676168"/>
                </a:cubicBezTo>
                <a:lnTo>
                  <a:pt x="3097699" y="3676168"/>
                </a:lnTo>
                <a:cubicBezTo>
                  <a:pt x="3524199" y="3676168"/>
                  <a:pt x="3869929" y="3330437"/>
                  <a:pt x="3869929" y="2903938"/>
                </a:cubicBezTo>
                <a:lnTo>
                  <a:pt x="3869929" y="773108"/>
                </a:lnTo>
                <a:cubicBezTo>
                  <a:pt x="3869439" y="346626"/>
                  <a:pt x="4214783" y="491"/>
                  <a:pt x="46412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AF7CE1-4007-D4D1-794C-54AC12C9CDFD}"/>
              </a:ext>
            </a:extLst>
          </p:cNvPr>
          <p:cNvSpPr/>
          <p:nvPr userDrawn="1"/>
        </p:nvSpPr>
        <p:spPr>
          <a:xfrm rot="10800000" flipH="1">
            <a:off x="12319227" y="1329427"/>
            <a:ext cx="12063186" cy="12386573"/>
          </a:xfrm>
          <a:custGeom>
            <a:avLst/>
            <a:gdLst>
              <a:gd name="connsiteX0" fmla="*/ 3607679 w 11782880"/>
              <a:gd name="connsiteY0" fmla="*/ 0 h 12098753"/>
              <a:gd name="connsiteX1" fmla="*/ 11782880 w 11782880"/>
              <a:gd name="connsiteY1" fmla="*/ 8175202 h 12098753"/>
              <a:gd name="connsiteX2" fmla="*/ 10796177 w 11782880"/>
              <a:gd name="connsiteY2" fmla="*/ 12071989 h 12098753"/>
              <a:gd name="connsiteX3" fmla="*/ 10780788 w 11782880"/>
              <a:gd name="connsiteY3" fmla="*/ 12098753 h 12098753"/>
              <a:gd name="connsiteX4" fmla="*/ 8952423 w 11782880"/>
              <a:gd name="connsiteY4" fmla="*/ 12098753 h 12098753"/>
              <a:gd name="connsiteX5" fmla="*/ 9106129 w 11782880"/>
              <a:gd name="connsiteY5" fmla="*/ 11882605 h 12098753"/>
              <a:gd name="connsiteX6" fmla="*/ 10238584 w 11782880"/>
              <a:gd name="connsiteY6" fmla="*/ 8175202 h 12098753"/>
              <a:gd name="connsiteX7" fmla="*/ 3607679 w 11782880"/>
              <a:gd name="connsiteY7" fmla="*/ 1544296 h 12098753"/>
              <a:gd name="connsiteX8" fmla="*/ 169312 w 11782880"/>
              <a:gd name="connsiteY8" fmla="*/ 2504275 h 12098753"/>
              <a:gd name="connsiteX9" fmla="*/ 0 w 11782880"/>
              <a:gd name="connsiteY9" fmla="*/ 2612819 h 12098753"/>
              <a:gd name="connsiteX10" fmla="*/ 0 w 11782880"/>
              <a:gd name="connsiteY10" fmla="*/ 838631 h 12098753"/>
              <a:gd name="connsiteX11" fmla="*/ 63390 w 11782880"/>
              <a:gd name="connsiteY11" fmla="*/ 806164 h 12098753"/>
              <a:gd name="connsiteX12" fmla="*/ 3607679 w 11782880"/>
              <a:gd name="connsiteY12" fmla="*/ 0 h 1209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880" h="12098753">
                <a:moveTo>
                  <a:pt x="3607679" y="0"/>
                </a:moveTo>
                <a:cubicBezTo>
                  <a:pt x="8122717" y="0"/>
                  <a:pt x="11782880" y="3660163"/>
                  <a:pt x="11782880" y="8175202"/>
                </a:cubicBezTo>
                <a:cubicBezTo>
                  <a:pt x="11782880" y="9586152"/>
                  <a:pt x="11425442" y="10913618"/>
                  <a:pt x="10796177" y="12071989"/>
                </a:cubicBezTo>
                <a:lnTo>
                  <a:pt x="10780788" y="12098753"/>
                </a:lnTo>
                <a:lnTo>
                  <a:pt x="8952423" y="12098753"/>
                </a:lnTo>
                <a:lnTo>
                  <a:pt x="9106129" y="11882605"/>
                </a:lnTo>
                <a:cubicBezTo>
                  <a:pt x="9821102" y="10824305"/>
                  <a:pt x="10238584" y="9548508"/>
                  <a:pt x="10238584" y="8175202"/>
                </a:cubicBezTo>
                <a:cubicBezTo>
                  <a:pt x="10238584" y="4513054"/>
                  <a:pt x="7269826" y="1544296"/>
                  <a:pt x="3607679" y="1544296"/>
                </a:cubicBezTo>
                <a:cubicBezTo>
                  <a:pt x="2348815" y="1544296"/>
                  <a:pt x="1171885" y="1895097"/>
                  <a:pt x="169312" y="2504275"/>
                </a:cubicBezTo>
                <a:lnTo>
                  <a:pt x="0" y="2612819"/>
                </a:lnTo>
                <a:lnTo>
                  <a:pt x="0" y="838631"/>
                </a:lnTo>
                <a:lnTo>
                  <a:pt x="63390" y="806164"/>
                </a:lnTo>
                <a:cubicBezTo>
                  <a:pt x="1135591" y="289525"/>
                  <a:pt x="2337824" y="0"/>
                  <a:pt x="3607679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8236FB">
                  <a:alpha val="88000"/>
                </a:srgbClr>
              </a:gs>
              <a:gs pos="52000">
                <a:srgbClr val="000000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89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139DBF4-882F-B558-4BDB-F571DCBF73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4364" y="-2835169"/>
            <a:ext cx="8506214" cy="8621837"/>
          </a:xfrm>
          <a:custGeom>
            <a:avLst/>
            <a:gdLst>
              <a:gd name="connsiteX0" fmla="*/ 4954446 w 8506214"/>
              <a:gd name="connsiteY0" fmla="*/ 3932133 h 8621837"/>
              <a:gd name="connsiteX1" fmla="*/ 7795843 w 8506214"/>
              <a:gd name="connsiteY1" fmla="*/ 3932133 h 8621837"/>
              <a:gd name="connsiteX2" fmla="*/ 8506214 w 8506214"/>
              <a:gd name="connsiteY2" fmla="*/ 4642504 h 8621837"/>
              <a:gd name="connsiteX3" fmla="*/ 8506214 w 8506214"/>
              <a:gd name="connsiteY3" fmla="*/ 7911466 h 8621837"/>
              <a:gd name="connsiteX4" fmla="*/ 7795843 w 8506214"/>
              <a:gd name="connsiteY4" fmla="*/ 8621837 h 8621837"/>
              <a:gd name="connsiteX5" fmla="*/ 4954446 w 8506214"/>
              <a:gd name="connsiteY5" fmla="*/ 8621837 h 8621837"/>
              <a:gd name="connsiteX6" fmla="*/ 4244075 w 8506214"/>
              <a:gd name="connsiteY6" fmla="*/ 7911466 h 8621837"/>
              <a:gd name="connsiteX7" fmla="*/ 4244075 w 8506214"/>
              <a:gd name="connsiteY7" fmla="*/ 4642504 h 8621837"/>
              <a:gd name="connsiteX8" fmla="*/ 4954446 w 8506214"/>
              <a:gd name="connsiteY8" fmla="*/ 3932133 h 8621837"/>
              <a:gd name="connsiteX9" fmla="*/ 567498 w 8506214"/>
              <a:gd name="connsiteY9" fmla="*/ 0 h 8621837"/>
              <a:gd name="connsiteX10" fmla="*/ 2837417 w 8506214"/>
              <a:gd name="connsiteY10" fmla="*/ 0 h 8621837"/>
              <a:gd name="connsiteX11" fmla="*/ 3404914 w 8506214"/>
              <a:gd name="connsiteY11" fmla="*/ 567497 h 8621837"/>
              <a:gd name="connsiteX12" fmla="*/ 3404914 w 8506214"/>
              <a:gd name="connsiteY12" fmla="*/ 4122207 h 8621837"/>
              <a:gd name="connsiteX13" fmla="*/ 2837417 w 8506214"/>
              <a:gd name="connsiteY13" fmla="*/ 4689704 h 8621837"/>
              <a:gd name="connsiteX14" fmla="*/ 567498 w 8506214"/>
              <a:gd name="connsiteY14" fmla="*/ 4689704 h 8621837"/>
              <a:gd name="connsiteX15" fmla="*/ 0 w 8506214"/>
              <a:gd name="connsiteY15" fmla="*/ 4122207 h 8621837"/>
              <a:gd name="connsiteX16" fmla="*/ 0 w 8506214"/>
              <a:gd name="connsiteY16" fmla="*/ 567497 h 8621837"/>
              <a:gd name="connsiteX17" fmla="*/ 567498 w 8506214"/>
              <a:gd name="connsiteY17" fmla="*/ 0 h 862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06214" h="8621837">
                <a:moveTo>
                  <a:pt x="4954446" y="3932133"/>
                </a:moveTo>
                <a:lnTo>
                  <a:pt x="7795843" y="3932133"/>
                </a:lnTo>
                <a:cubicBezTo>
                  <a:pt x="8188170" y="3932133"/>
                  <a:pt x="8506214" y="4250177"/>
                  <a:pt x="8506214" y="4642504"/>
                </a:cubicBezTo>
                <a:lnTo>
                  <a:pt x="8506214" y="7911466"/>
                </a:lnTo>
                <a:cubicBezTo>
                  <a:pt x="8506214" y="8303793"/>
                  <a:pt x="8188170" y="8621837"/>
                  <a:pt x="7795843" y="8621837"/>
                </a:cubicBezTo>
                <a:lnTo>
                  <a:pt x="4954446" y="8621837"/>
                </a:lnTo>
                <a:cubicBezTo>
                  <a:pt x="4562119" y="8621837"/>
                  <a:pt x="4244075" y="8303793"/>
                  <a:pt x="4244075" y="7911466"/>
                </a:cubicBezTo>
                <a:lnTo>
                  <a:pt x="4244075" y="4642504"/>
                </a:lnTo>
                <a:cubicBezTo>
                  <a:pt x="4244075" y="4250177"/>
                  <a:pt x="4562119" y="3932133"/>
                  <a:pt x="4954446" y="3932133"/>
                </a:cubicBezTo>
                <a:close/>
                <a:moveTo>
                  <a:pt x="567498" y="0"/>
                </a:moveTo>
                <a:lnTo>
                  <a:pt x="2837417" y="0"/>
                </a:lnTo>
                <a:cubicBezTo>
                  <a:pt x="3150837" y="0"/>
                  <a:pt x="3404914" y="254077"/>
                  <a:pt x="3404914" y="567497"/>
                </a:cubicBezTo>
                <a:lnTo>
                  <a:pt x="3404914" y="4122207"/>
                </a:lnTo>
                <a:cubicBezTo>
                  <a:pt x="3404914" y="4435627"/>
                  <a:pt x="3150837" y="4689704"/>
                  <a:pt x="2837417" y="4689704"/>
                </a:cubicBezTo>
                <a:lnTo>
                  <a:pt x="567498" y="4689704"/>
                </a:lnTo>
                <a:cubicBezTo>
                  <a:pt x="254077" y="4689704"/>
                  <a:pt x="0" y="4435627"/>
                  <a:pt x="0" y="4122207"/>
                </a:cubicBezTo>
                <a:lnTo>
                  <a:pt x="0" y="567497"/>
                </a:lnTo>
                <a:cubicBezTo>
                  <a:pt x="0" y="254077"/>
                  <a:pt x="254077" y="0"/>
                  <a:pt x="56749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DF09FE-D7DC-F30A-99D0-849763EBB3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4364" y="6076340"/>
            <a:ext cx="8506214" cy="8887550"/>
          </a:xfrm>
          <a:custGeom>
            <a:avLst/>
            <a:gdLst>
              <a:gd name="connsiteX0" fmla="*/ 567498 w 8506214"/>
              <a:gd name="connsiteY0" fmla="*/ 4197846 h 8887550"/>
              <a:gd name="connsiteX1" fmla="*/ 2837417 w 8506214"/>
              <a:gd name="connsiteY1" fmla="*/ 4197846 h 8887550"/>
              <a:gd name="connsiteX2" fmla="*/ 3404914 w 8506214"/>
              <a:gd name="connsiteY2" fmla="*/ 4765343 h 8887550"/>
              <a:gd name="connsiteX3" fmla="*/ 3404914 w 8506214"/>
              <a:gd name="connsiteY3" fmla="*/ 8320053 h 8887550"/>
              <a:gd name="connsiteX4" fmla="*/ 2837417 w 8506214"/>
              <a:gd name="connsiteY4" fmla="*/ 8887550 h 8887550"/>
              <a:gd name="connsiteX5" fmla="*/ 567498 w 8506214"/>
              <a:gd name="connsiteY5" fmla="*/ 8887550 h 8887550"/>
              <a:gd name="connsiteX6" fmla="*/ 0 w 8506214"/>
              <a:gd name="connsiteY6" fmla="*/ 8320053 h 8887550"/>
              <a:gd name="connsiteX7" fmla="*/ 0 w 8506214"/>
              <a:gd name="connsiteY7" fmla="*/ 4765343 h 8887550"/>
              <a:gd name="connsiteX8" fmla="*/ 567498 w 8506214"/>
              <a:gd name="connsiteY8" fmla="*/ 4197846 h 8887550"/>
              <a:gd name="connsiteX9" fmla="*/ 4954446 w 8506214"/>
              <a:gd name="connsiteY9" fmla="*/ 0 h 8887550"/>
              <a:gd name="connsiteX10" fmla="*/ 7795843 w 8506214"/>
              <a:gd name="connsiteY10" fmla="*/ 0 h 8887550"/>
              <a:gd name="connsiteX11" fmla="*/ 8506214 w 8506214"/>
              <a:gd name="connsiteY11" fmla="*/ 710370 h 8887550"/>
              <a:gd name="connsiteX12" fmla="*/ 8506214 w 8506214"/>
              <a:gd name="connsiteY12" fmla="*/ 3979332 h 8887550"/>
              <a:gd name="connsiteX13" fmla="*/ 7795843 w 8506214"/>
              <a:gd name="connsiteY13" fmla="*/ 4689703 h 8887550"/>
              <a:gd name="connsiteX14" fmla="*/ 4954446 w 8506214"/>
              <a:gd name="connsiteY14" fmla="*/ 4689703 h 8887550"/>
              <a:gd name="connsiteX15" fmla="*/ 4244075 w 8506214"/>
              <a:gd name="connsiteY15" fmla="*/ 3979332 h 8887550"/>
              <a:gd name="connsiteX16" fmla="*/ 4244075 w 8506214"/>
              <a:gd name="connsiteY16" fmla="*/ 710370 h 8887550"/>
              <a:gd name="connsiteX17" fmla="*/ 4954446 w 8506214"/>
              <a:gd name="connsiteY17" fmla="*/ 0 h 88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06214" h="8887550">
                <a:moveTo>
                  <a:pt x="567498" y="4197846"/>
                </a:moveTo>
                <a:lnTo>
                  <a:pt x="2837417" y="4197846"/>
                </a:lnTo>
                <a:cubicBezTo>
                  <a:pt x="3150837" y="4197846"/>
                  <a:pt x="3404914" y="4451923"/>
                  <a:pt x="3404914" y="4765343"/>
                </a:cubicBezTo>
                <a:lnTo>
                  <a:pt x="3404914" y="8320053"/>
                </a:lnTo>
                <a:cubicBezTo>
                  <a:pt x="3404914" y="8633473"/>
                  <a:pt x="3150837" y="8887550"/>
                  <a:pt x="2837417" y="8887550"/>
                </a:cubicBezTo>
                <a:lnTo>
                  <a:pt x="567498" y="8887550"/>
                </a:lnTo>
                <a:cubicBezTo>
                  <a:pt x="254077" y="8887550"/>
                  <a:pt x="0" y="8633473"/>
                  <a:pt x="0" y="8320053"/>
                </a:cubicBezTo>
                <a:lnTo>
                  <a:pt x="0" y="4765343"/>
                </a:lnTo>
                <a:cubicBezTo>
                  <a:pt x="0" y="4451923"/>
                  <a:pt x="254077" y="4197846"/>
                  <a:pt x="567498" y="4197846"/>
                </a:cubicBezTo>
                <a:close/>
                <a:moveTo>
                  <a:pt x="4954446" y="0"/>
                </a:moveTo>
                <a:lnTo>
                  <a:pt x="7795843" y="0"/>
                </a:lnTo>
                <a:cubicBezTo>
                  <a:pt x="8188170" y="0"/>
                  <a:pt x="8506214" y="318043"/>
                  <a:pt x="8506214" y="710370"/>
                </a:cubicBezTo>
                <a:lnTo>
                  <a:pt x="8506214" y="3979332"/>
                </a:lnTo>
                <a:cubicBezTo>
                  <a:pt x="8506214" y="4371659"/>
                  <a:pt x="8188170" y="4689703"/>
                  <a:pt x="7795843" y="4689703"/>
                </a:cubicBezTo>
                <a:lnTo>
                  <a:pt x="4954446" y="4689703"/>
                </a:lnTo>
                <a:cubicBezTo>
                  <a:pt x="4562119" y="4689703"/>
                  <a:pt x="4244075" y="4371659"/>
                  <a:pt x="4244075" y="3979332"/>
                </a:cubicBezTo>
                <a:lnTo>
                  <a:pt x="4244075" y="710370"/>
                </a:lnTo>
                <a:cubicBezTo>
                  <a:pt x="4244075" y="318043"/>
                  <a:pt x="4562119" y="0"/>
                  <a:pt x="495444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AF7CE1-4007-D4D1-794C-54AC12C9CDFD}"/>
              </a:ext>
            </a:extLst>
          </p:cNvPr>
          <p:cNvSpPr/>
          <p:nvPr userDrawn="1"/>
        </p:nvSpPr>
        <p:spPr>
          <a:xfrm rot="10800000" flipH="1">
            <a:off x="12319227" y="1329427"/>
            <a:ext cx="12063186" cy="12386573"/>
          </a:xfrm>
          <a:custGeom>
            <a:avLst/>
            <a:gdLst>
              <a:gd name="connsiteX0" fmla="*/ 3607679 w 11782880"/>
              <a:gd name="connsiteY0" fmla="*/ 0 h 12098753"/>
              <a:gd name="connsiteX1" fmla="*/ 11782880 w 11782880"/>
              <a:gd name="connsiteY1" fmla="*/ 8175202 h 12098753"/>
              <a:gd name="connsiteX2" fmla="*/ 10796177 w 11782880"/>
              <a:gd name="connsiteY2" fmla="*/ 12071989 h 12098753"/>
              <a:gd name="connsiteX3" fmla="*/ 10780788 w 11782880"/>
              <a:gd name="connsiteY3" fmla="*/ 12098753 h 12098753"/>
              <a:gd name="connsiteX4" fmla="*/ 8952423 w 11782880"/>
              <a:gd name="connsiteY4" fmla="*/ 12098753 h 12098753"/>
              <a:gd name="connsiteX5" fmla="*/ 9106129 w 11782880"/>
              <a:gd name="connsiteY5" fmla="*/ 11882605 h 12098753"/>
              <a:gd name="connsiteX6" fmla="*/ 10238584 w 11782880"/>
              <a:gd name="connsiteY6" fmla="*/ 8175202 h 12098753"/>
              <a:gd name="connsiteX7" fmla="*/ 3607679 w 11782880"/>
              <a:gd name="connsiteY7" fmla="*/ 1544296 h 12098753"/>
              <a:gd name="connsiteX8" fmla="*/ 169312 w 11782880"/>
              <a:gd name="connsiteY8" fmla="*/ 2504275 h 12098753"/>
              <a:gd name="connsiteX9" fmla="*/ 0 w 11782880"/>
              <a:gd name="connsiteY9" fmla="*/ 2612819 h 12098753"/>
              <a:gd name="connsiteX10" fmla="*/ 0 w 11782880"/>
              <a:gd name="connsiteY10" fmla="*/ 838631 h 12098753"/>
              <a:gd name="connsiteX11" fmla="*/ 63390 w 11782880"/>
              <a:gd name="connsiteY11" fmla="*/ 806164 h 12098753"/>
              <a:gd name="connsiteX12" fmla="*/ 3607679 w 11782880"/>
              <a:gd name="connsiteY12" fmla="*/ 0 h 1209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82880" h="12098753">
                <a:moveTo>
                  <a:pt x="3607679" y="0"/>
                </a:moveTo>
                <a:cubicBezTo>
                  <a:pt x="8122717" y="0"/>
                  <a:pt x="11782880" y="3660163"/>
                  <a:pt x="11782880" y="8175202"/>
                </a:cubicBezTo>
                <a:cubicBezTo>
                  <a:pt x="11782880" y="9586152"/>
                  <a:pt x="11425442" y="10913618"/>
                  <a:pt x="10796177" y="12071989"/>
                </a:cubicBezTo>
                <a:lnTo>
                  <a:pt x="10780788" y="12098753"/>
                </a:lnTo>
                <a:lnTo>
                  <a:pt x="8952423" y="12098753"/>
                </a:lnTo>
                <a:lnTo>
                  <a:pt x="9106129" y="11882605"/>
                </a:lnTo>
                <a:cubicBezTo>
                  <a:pt x="9821102" y="10824305"/>
                  <a:pt x="10238584" y="9548508"/>
                  <a:pt x="10238584" y="8175202"/>
                </a:cubicBezTo>
                <a:cubicBezTo>
                  <a:pt x="10238584" y="4513054"/>
                  <a:pt x="7269826" y="1544296"/>
                  <a:pt x="3607679" y="1544296"/>
                </a:cubicBezTo>
                <a:cubicBezTo>
                  <a:pt x="2348815" y="1544296"/>
                  <a:pt x="1171885" y="1895097"/>
                  <a:pt x="169312" y="2504275"/>
                </a:cubicBezTo>
                <a:lnTo>
                  <a:pt x="0" y="2612819"/>
                </a:lnTo>
                <a:lnTo>
                  <a:pt x="0" y="838631"/>
                </a:lnTo>
                <a:lnTo>
                  <a:pt x="63390" y="806164"/>
                </a:lnTo>
                <a:cubicBezTo>
                  <a:pt x="1135591" y="289525"/>
                  <a:pt x="2337824" y="0"/>
                  <a:pt x="3607679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8236FB">
                  <a:alpha val="88000"/>
                </a:srgbClr>
              </a:gs>
              <a:gs pos="52000">
                <a:srgbClr val="000000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0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6E472F9-B0EE-D1E1-277D-9FE2E4780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8131711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3409F7E-2777-B681-D027-E0298C09F7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50702" y="0"/>
            <a:ext cx="8131711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60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6E472F9-B0EE-D1E1-277D-9FE2E4780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8131711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3409F7E-2777-B681-D027-E0298C09F7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6836" y="0"/>
            <a:ext cx="8131711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2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6E472F9-B0EE-D1E1-277D-9FE2E4780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8131711" cy="137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7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18C360-6B4D-539B-C58D-59B54E4A94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2412" cy="9594304"/>
          </a:xfrm>
          <a:custGeom>
            <a:avLst/>
            <a:gdLst>
              <a:gd name="connsiteX0" fmla="*/ 0 w 24382412"/>
              <a:gd name="connsiteY0" fmla="*/ 0 h 9810328"/>
              <a:gd name="connsiteX1" fmla="*/ 24382412 w 24382412"/>
              <a:gd name="connsiteY1" fmla="*/ 0 h 9810328"/>
              <a:gd name="connsiteX2" fmla="*/ 24382412 w 24382412"/>
              <a:gd name="connsiteY2" fmla="*/ 9133267 h 9810328"/>
              <a:gd name="connsiteX3" fmla="*/ 23705352 w 24382412"/>
              <a:gd name="connsiteY3" fmla="*/ 9810328 h 9810328"/>
              <a:gd name="connsiteX4" fmla="*/ 677061 w 24382412"/>
              <a:gd name="connsiteY4" fmla="*/ 9810328 h 9810328"/>
              <a:gd name="connsiteX5" fmla="*/ 0 w 24382412"/>
              <a:gd name="connsiteY5" fmla="*/ 9133267 h 981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2412" h="9810328">
                <a:moveTo>
                  <a:pt x="0" y="0"/>
                </a:moveTo>
                <a:lnTo>
                  <a:pt x="24382412" y="0"/>
                </a:lnTo>
                <a:lnTo>
                  <a:pt x="24382412" y="9133267"/>
                </a:lnTo>
                <a:cubicBezTo>
                  <a:pt x="24382412" y="9507197"/>
                  <a:pt x="24079282" y="9810328"/>
                  <a:pt x="23705352" y="9810328"/>
                </a:cubicBezTo>
                <a:lnTo>
                  <a:pt x="677061" y="9810328"/>
                </a:lnTo>
                <a:cubicBezTo>
                  <a:pt x="303131" y="9810328"/>
                  <a:pt x="0" y="9507197"/>
                  <a:pt x="0" y="9133267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75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89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2" r:id="rId3"/>
    <p:sldLayoutId id="2147483663" r:id="rId4"/>
    <p:sldLayoutId id="2147483688" r:id="rId5"/>
    <p:sldLayoutId id="2147483664" r:id="rId6"/>
    <p:sldLayoutId id="2147483668" r:id="rId7"/>
    <p:sldLayoutId id="2147483665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6" r:id="rId17"/>
    <p:sldLayoutId id="2147483678" r:id="rId18"/>
    <p:sldLayoutId id="2147483679" r:id="rId19"/>
    <p:sldLayoutId id="2147483680" r:id="rId20"/>
    <p:sldLayoutId id="2147483681" r:id="rId21"/>
    <p:sldLayoutId id="2147483684" r:id="rId22"/>
    <p:sldLayoutId id="2147483685" r:id="rId23"/>
    <p:sldLayoutId id="2147483687" r:id="rId24"/>
    <p:sldLayoutId id="2147483686" r:id="rId25"/>
    <p:sldLayoutId id="2147483666" r:id="rId26"/>
    <p:sldLayoutId id="2147483667" r:id="rId27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in/carlosduboncornej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170DD38-E9C3-D315-4E4F-FEE67F936025}"/>
              </a:ext>
            </a:extLst>
          </p:cNvPr>
          <p:cNvSpPr txBox="1"/>
          <p:nvPr/>
        </p:nvSpPr>
        <p:spPr>
          <a:xfrm>
            <a:off x="11887199" y="4157260"/>
            <a:ext cx="11456832" cy="60939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SV" sz="11500" b="1" noProof="0">
                <a:latin typeface="Avenir Next LT Pro"/>
                <a:ea typeface="Inter Tight" pitchFamily="2" charset="0"/>
                <a:cs typeface="Inter Tight" pitchFamily="2" charset="0"/>
              </a:rPr>
              <a:t>¡Comencemos!</a:t>
            </a:r>
          </a:p>
          <a:p>
            <a:r>
              <a:rPr lang="es-SV" sz="80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Introducción a Base de Datos</a:t>
            </a:r>
            <a:endParaRPr lang="es-SV" sz="8800" b="1" noProof="0" dirty="0">
              <a:latin typeface="Avenir Next LT Pro"/>
              <a:ea typeface="Inter Tight" pitchFamily="2" charset="0"/>
              <a:cs typeface="Inter Tight" pitchFamily="2" charset="0"/>
            </a:endParaRPr>
          </a:p>
          <a:p>
            <a:endParaRPr lang="es-SV" sz="11500" b="1" noProof="0" dirty="0">
              <a:latin typeface="Avenir Next LT Pro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E500D8B-D499-5E34-5254-B65391837836}"/>
              </a:ext>
            </a:extLst>
          </p:cNvPr>
          <p:cNvSpPr/>
          <p:nvPr/>
        </p:nvSpPr>
        <p:spPr>
          <a:xfrm>
            <a:off x="1038382" y="2321497"/>
            <a:ext cx="3404913" cy="7416823"/>
          </a:xfrm>
          <a:prstGeom prst="roundRect">
            <a:avLst>
              <a:gd name="adj" fmla="val 23139"/>
            </a:avLst>
          </a:prstGeom>
          <a:gradFill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noProof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94A2C3-A20F-A5DA-3DD1-A74B3B53720B}"/>
              </a:ext>
            </a:extLst>
          </p:cNvPr>
          <p:cNvSpPr txBox="1"/>
          <p:nvPr/>
        </p:nvSpPr>
        <p:spPr>
          <a:xfrm>
            <a:off x="11880882" y="11445337"/>
            <a:ext cx="114531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2400" noProof="0" dirty="0">
                <a:solidFill>
                  <a:srgbClr val="00FFF2"/>
                </a:solidFill>
                <a:latin typeface="Avenir Next LT Pro"/>
                <a:ea typeface="Inter Tight Light" pitchFamily="2" charset="0"/>
                <a:cs typeface="Inter Tight Light" pitchFamily="2" charset="0"/>
              </a:rPr>
              <a:t>INNOVATING TODAY FOR  A SMARTER TOMORROW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C6BD77-AA1F-DB29-28F1-167585FAFA3F}"/>
              </a:ext>
            </a:extLst>
          </p:cNvPr>
          <p:cNvSpPr/>
          <p:nvPr/>
        </p:nvSpPr>
        <p:spPr>
          <a:xfrm>
            <a:off x="5761914" y="11207334"/>
            <a:ext cx="3404913" cy="7416823"/>
          </a:xfrm>
          <a:prstGeom prst="roundRect">
            <a:avLst>
              <a:gd name="adj" fmla="val 23139"/>
            </a:avLst>
          </a:prstGeom>
          <a:noFill/>
          <a:ln w="28575">
            <a:solidFill>
              <a:srgbClr val="00FF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 noProof="0" dirty="0"/>
          </a:p>
        </p:txBody>
      </p:sp>
      <p:pic>
        <p:nvPicPr>
          <p:cNvPr id="11" name="Graphic 5">
            <a:extLst>
              <a:ext uri="{FF2B5EF4-FFF2-40B4-BE49-F238E27FC236}">
                <a16:creationId xmlns:a16="http://schemas.microsoft.com/office/drawing/2014/main" id="{72174874-2D56-A996-7746-ED114C41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779" y="2050586"/>
            <a:ext cx="2628290" cy="5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ABA576-B666-6312-0533-2C7062087490}"/>
              </a:ext>
            </a:extLst>
          </p:cNvPr>
          <p:cNvSpPr txBox="1"/>
          <p:nvPr/>
        </p:nvSpPr>
        <p:spPr>
          <a:xfrm>
            <a:off x="1933404" y="3886594"/>
            <a:ext cx="16740584" cy="37702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SV" sz="23900" b="1" noProof="0" dirty="0">
                <a:latin typeface="Avenir Next LT Pro"/>
                <a:ea typeface="Inter Tight" pitchFamily="2" charset="0"/>
                <a:cs typeface="Inter Tight" pitchFamily="2" charset="0"/>
              </a:rPr>
              <a:t>¡Gracias!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F9428-3077-2D98-5E1D-6A8062923F7D}"/>
              </a:ext>
            </a:extLst>
          </p:cNvPr>
          <p:cNvSpPr txBox="1"/>
          <p:nvPr/>
        </p:nvSpPr>
        <p:spPr>
          <a:xfrm>
            <a:off x="17310644" y="11414652"/>
            <a:ext cx="61858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/>
            <a:r>
              <a:rPr lang="es-SV" sz="3200" noProof="0" dirty="0">
                <a:solidFill>
                  <a:schemeClr val="tx2"/>
                </a:solidFill>
              </a:rPr>
              <a:t>Contactos: Carlos Dubón</a:t>
            </a:r>
          </a:p>
          <a:p>
            <a:pPr marL="0" indent="0" algn="l"/>
            <a:r>
              <a:rPr lang="es-SV" sz="3200" noProof="0" dirty="0">
                <a:solidFill>
                  <a:schemeClr val="tx2"/>
                </a:solidFill>
              </a:rPr>
              <a:t>carlos.dubon@kodigo.org</a:t>
            </a:r>
          </a:p>
          <a:p>
            <a:pPr marL="0" indent="0" algn="l"/>
            <a:r>
              <a:rPr lang="es-SV" sz="3200" noProof="0" dirty="0" err="1">
                <a:solidFill>
                  <a:schemeClr val="tx2"/>
                </a:solidFill>
                <a:hlinkClick r:id="rId2"/>
              </a:rPr>
              <a:t>Linkedin</a:t>
            </a:r>
            <a:r>
              <a:rPr lang="es-SV" sz="3200" noProof="0" dirty="0">
                <a:solidFill>
                  <a:schemeClr val="tx2"/>
                </a:solidFill>
                <a:hlinkClick r:id="rId2"/>
              </a:rPr>
              <a:t>/</a:t>
            </a:r>
            <a:r>
              <a:rPr lang="es-SV" sz="3200" noProof="0" dirty="0" err="1">
                <a:solidFill>
                  <a:schemeClr val="tx2"/>
                </a:solidFill>
                <a:hlinkClick r:id="rId2"/>
              </a:rPr>
              <a:t>carlosduboncornejo</a:t>
            </a:r>
            <a:endParaRPr lang="es-SV" sz="3200" noProof="0" dirty="0">
              <a:solidFill>
                <a:schemeClr val="tx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E95010E-D79C-5E9D-DFAD-1A57A896C2F0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AA89A00B-F26B-D410-2AFD-420C0E815216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0B2F5B29-0380-0D9C-850F-FB06BAB5B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6DEA1-D130-804D-DB13-CD2561DF7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CB9C09C-0B82-CF71-9AE2-21E0A925B67A}"/>
              </a:ext>
            </a:extLst>
          </p:cNvPr>
          <p:cNvSpPr txBox="1"/>
          <p:nvPr/>
        </p:nvSpPr>
        <p:spPr>
          <a:xfrm>
            <a:off x="11887199" y="4157260"/>
            <a:ext cx="11456832" cy="5693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SV" sz="11500" b="1" noProof="0" dirty="0">
                <a:latin typeface="Avenir Next LT Pro"/>
                <a:ea typeface="Inter Tight" pitchFamily="2" charset="0"/>
                <a:cs typeface="Inter Tight" pitchFamily="2" charset="0"/>
              </a:rPr>
              <a:t>01</a:t>
            </a:r>
          </a:p>
          <a:p>
            <a:r>
              <a:rPr lang="es-SV" sz="80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Bases de Datos</a:t>
            </a:r>
          </a:p>
          <a:p>
            <a:r>
              <a:rPr lang="es-SV" sz="4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(Nuestras queridas DB)</a:t>
            </a:r>
            <a:endParaRPr lang="es-SV" sz="5400" b="1" noProof="0" dirty="0">
              <a:latin typeface="Avenir Next LT Pro"/>
              <a:ea typeface="Inter Tight" pitchFamily="2" charset="0"/>
              <a:cs typeface="Inter Tight" pitchFamily="2" charset="0"/>
            </a:endParaRPr>
          </a:p>
          <a:p>
            <a:endParaRPr lang="es-SV" sz="11500" b="1" noProof="0" dirty="0">
              <a:latin typeface="Avenir Next LT Pro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8B9185-09A7-4D9F-2069-E4510E4FADE8}"/>
              </a:ext>
            </a:extLst>
          </p:cNvPr>
          <p:cNvSpPr/>
          <p:nvPr/>
        </p:nvSpPr>
        <p:spPr>
          <a:xfrm>
            <a:off x="1038382" y="2321497"/>
            <a:ext cx="3404913" cy="7416823"/>
          </a:xfrm>
          <a:prstGeom prst="roundRect">
            <a:avLst>
              <a:gd name="adj" fmla="val 23139"/>
            </a:avLst>
          </a:prstGeom>
          <a:gradFill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noProof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8240E6-A562-8C7D-EB67-F0577D51EC3F}"/>
              </a:ext>
            </a:extLst>
          </p:cNvPr>
          <p:cNvSpPr txBox="1"/>
          <p:nvPr/>
        </p:nvSpPr>
        <p:spPr>
          <a:xfrm>
            <a:off x="11880882" y="11445337"/>
            <a:ext cx="114531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2400" noProof="0" dirty="0">
                <a:solidFill>
                  <a:srgbClr val="00FFF2"/>
                </a:solidFill>
                <a:latin typeface="Avenir Next LT Pro"/>
                <a:ea typeface="Inter Tight Light" pitchFamily="2" charset="0"/>
                <a:cs typeface="Inter Tight Light" pitchFamily="2" charset="0"/>
              </a:rPr>
              <a:t>INNOVATING TODAY FOR  A SMARTER TOMORROW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7D92D1-0211-B76A-71A2-2DED9C45F393}"/>
              </a:ext>
            </a:extLst>
          </p:cNvPr>
          <p:cNvSpPr/>
          <p:nvPr/>
        </p:nvSpPr>
        <p:spPr>
          <a:xfrm>
            <a:off x="5761914" y="11207334"/>
            <a:ext cx="3404913" cy="7416823"/>
          </a:xfrm>
          <a:prstGeom prst="roundRect">
            <a:avLst>
              <a:gd name="adj" fmla="val 23139"/>
            </a:avLst>
          </a:prstGeom>
          <a:noFill/>
          <a:ln w="28575">
            <a:solidFill>
              <a:srgbClr val="00FF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 noProof="0" dirty="0"/>
          </a:p>
        </p:txBody>
      </p:sp>
      <p:pic>
        <p:nvPicPr>
          <p:cNvPr id="11" name="Graphic 5">
            <a:extLst>
              <a:ext uri="{FF2B5EF4-FFF2-40B4-BE49-F238E27FC236}">
                <a16:creationId xmlns:a16="http://schemas.microsoft.com/office/drawing/2014/main" id="{97787839-0F8E-C259-35B9-111A9EF1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779" y="2050586"/>
            <a:ext cx="2628290" cy="5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93CEF-0C46-4CA7-4CD0-6F6BADB74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09A42F43-B1E3-60F6-252D-DED620E90511}"/>
              </a:ext>
            </a:extLst>
          </p:cNvPr>
          <p:cNvSpPr txBox="1"/>
          <p:nvPr/>
        </p:nvSpPr>
        <p:spPr>
          <a:xfrm>
            <a:off x="1925642" y="1673424"/>
            <a:ext cx="1797042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8000" noProof="0" dirty="0">
                <a:solidFill>
                  <a:schemeClr val="accent1"/>
                </a:solidFill>
                <a:latin typeface="Avenir Next LT Pro Demi"/>
              </a:rPr>
              <a:t>¿Que es una base de Datos?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55F5C5D-5446-E915-8094-3E622B96E06D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pic>
          <p:nvPicPr>
            <p:cNvPr id="8" name="Graphic 5">
              <a:extLst>
                <a:ext uri="{FF2B5EF4-FFF2-40B4-BE49-F238E27FC236}">
                  <a16:creationId xmlns:a16="http://schemas.microsoft.com/office/drawing/2014/main" id="{67151CE8-6799-9AF7-40D3-2D9A88A73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D836B5E-1CAD-708F-828C-826D6B6EF621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74FABDC2-1A47-8389-D724-EA6C31F460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703376" y="3489441"/>
            <a:ext cx="9646876" cy="9485233"/>
          </a:xfrm>
          <a:noFill/>
        </p:spPr>
        <p:txBody>
          <a:bodyPr/>
          <a:lstStyle/>
          <a:p>
            <a:pPr marL="0" indent="0" algn="r">
              <a:buNone/>
            </a:pPr>
            <a:r>
              <a:rPr lang="es-SV" sz="4400" b="1" u="sng" noProof="0" dirty="0"/>
              <a:t>GEMINI</a:t>
            </a:r>
          </a:p>
          <a:p>
            <a:pPr marL="0" indent="0" algn="r">
              <a:buNone/>
            </a:pPr>
            <a:r>
              <a:rPr lang="es-SV" sz="4400" noProof="0" dirty="0"/>
              <a:t>En términos más técnicos, una base de datos es </a:t>
            </a:r>
            <a:r>
              <a:rPr lang="es-SV" sz="4400" b="1" i="1" u="sng" noProof="0" dirty="0">
                <a:solidFill>
                  <a:srgbClr val="FFC000"/>
                </a:solidFill>
              </a:rPr>
              <a:t>una colección organizada de datos estructurados</a:t>
            </a:r>
            <a:r>
              <a:rPr lang="es-SV" sz="4400" noProof="0" dirty="0"/>
              <a:t>. Estos datos pueden ser </a:t>
            </a:r>
            <a:r>
              <a:rPr lang="es-SV" sz="4400" b="1" i="1" u="sng" noProof="0" dirty="0"/>
              <a:t>números, texto, imágenes, videos o cualquier otro tipo de información que se pueda digitalizar</a:t>
            </a:r>
            <a:r>
              <a:rPr lang="es-SV" sz="4400" noProof="0" dirty="0"/>
              <a:t>. Lo importante es que </a:t>
            </a:r>
            <a:r>
              <a:rPr lang="es-SV" sz="4400" b="1" i="1" u="sng" noProof="0" dirty="0">
                <a:solidFill>
                  <a:srgbClr val="FFC000"/>
                </a:solidFill>
              </a:rPr>
              <a:t>están organizados de manera sistemática para facilitar su búsqueda y recuperación.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E6AB640-740B-9685-C832-943F8FA861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4667" y="3489441"/>
            <a:ext cx="9644371" cy="9482769"/>
          </a:xfrm>
          <a:noFill/>
        </p:spPr>
        <p:txBody>
          <a:bodyPr/>
          <a:lstStyle/>
          <a:p>
            <a:pPr marL="0" indent="0">
              <a:buNone/>
            </a:pPr>
            <a:r>
              <a:rPr lang="es-SV" sz="4400" b="1" u="sng" noProof="0" dirty="0"/>
              <a:t>COPILOT</a:t>
            </a:r>
          </a:p>
          <a:p>
            <a:pPr marL="0" indent="0">
              <a:buNone/>
            </a:pPr>
            <a:r>
              <a:rPr lang="es-SV" sz="4400" noProof="0" dirty="0"/>
              <a:t>una base de datos es un </a:t>
            </a:r>
            <a:r>
              <a:rPr lang="es-SV" sz="4400" b="1" i="1" u="sng" noProof="0" dirty="0">
                <a:solidFill>
                  <a:srgbClr val="FFC000"/>
                </a:solidFill>
              </a:rPr>
              <a:t>conjunto organizado de información o datos estructurados</a:t>
            </a:r>
            <a:r>
              <a:rPr lang="es-SV" sz="4400" noProof="0" dirty="0"/>
              <a:t> que se almacenan y gestionan electrónicamente. Estas bases de datos </a:t>
            </a:r>
            <a:r>
              <a:rPr lang="es-SV" sz="4400" b="1" i="1" u="sng" noProof="0" dirty="0">
                <a:solidFill>
                  <a:srgbClr val="FFC000"/>
                </a:solidFill>
              </a:rPr>
              <a:t>permiten almacenar grandes cantidades de información </a:t>
            </a:r>
            <a:r>
              <a:rPr lang="es-SV" sz="4400" noProof="0" dirty="0"/>
              <a:t>de manera eficiente y acceder a ella rápidamente cuando sea necesario</a:t>
            </a:r>
          </a:p>
        </p:txBody>
      </p:sp>
    </p:spTree>
    <p:extLst>
      <p:ext uri="{BB962C8B-B14F-4D97-AF65-F5344CB8AC3E}">
        <p14:creationId xmlns:p14="http://schemas.microsoft.com/office/powerpoint/2010/main" val="32950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FAD1-B25F-E84E-35AB-5287333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749D2E2-92A0-4AA4-154C-BE0E0B0AA29D}"/>
              </a:ext>
            </a:extLst>
          </p:cNvPr>
          <p:cNvSpPr txBox="1"/>
          <p:nvPr/>
        </p:nvSpPr>
        <p:spPr>
          <a:xfrm>
            <a:off x="1925642" y="1673424"/>
            <a:ext cx="1797042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8000" noProof="0" dirty="0">
                <a:solidFill>
                  <a:schemeClr val="accent1"/>
                </a:solidFill>
                <a:latin typeface="Avenir Next LT Pro Demi"/>
              </a:rPr>
              <a:t>¿DBMS?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C312FF5-D3DA-8F66-4E5A-45EB29AB7F63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pic>
          <p:nvPicPr>
            <p:cNvPr id="8" name="Graphic 5">
              <a:extLst>
                <a:ext uri="{FF2B5EF4-FFF2-40B4-BE49-F238E27FC236}">
                  <a16:creationId xmlns:a16="http://schemas.microsoft.com/office/drawing/2014/main" id="{A22965CA-6A32-7620-0EF2-D2F016C30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0D80DF6-E32D-A2EB-278F-3A259D6D272D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oogle Shape;215;p44">
            <a:extLst>
              <a:ext uri="{FF2B5EF4-FFF2-40B4-BE49-F238E27FC236}">
                <a16:creationId xmlns:a16="http://schemas.microsoft.com/office/drawing/2014/main" id="{3CDACC68-03D6-B671-B60B-D6C8BDAC1C44}"/>
              </a:ext>
            </a:extLst>
          </p:cNvPr>
          <p:cNvSpPr txBox="1">
            <a:spLocks/>
          </p:cNvSpPr>
          <p:nvPr/>
        </p:nvSpPr>
        <p:spPr>
          <a:xfrm>
            <a:off x="1946612" y="3252368"/>
            <a:ext cx="19965674" cy="771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SV" noProof="0" dirty="0"/>
              <a:t>Los sistemas de gestión de bases de datos (DBMS, por sus siglas en inglés) </a:t>
            </a:r>
            <a:r>
              <a:rPr lang="es-SV" b="1" i="1" u="sng" noProof="0" dirty="0">
                <a:solidFill>
                  <a:srgbClr val="FFC000"/>
                </a:solidFill>
              </a:rPr>
              <a:t>son programas de software que facilitan la creación, administración y uso de bases de datos</a:t>
            </a:r>
            <a:r>
              <a:rPr lang="es-SV" noProof="0" dirty="0"/>
              <a:t>. Estos sistemas permiten a los usuarios definir, construir, manipular y compartir bases de datos entre múltiples aplicaciones y usuarios. Ejemplos de DBMS incluyen MySQL, PostgreSQL, Oracle </a:t>
            </a:r>
            <a:r>
              <a:rPr lang="es-SV" noProof="0" dirty="0" err="1"/>
              <a:t>Database</a:t>
            </a:r>
            <a:r>
              <a:rPr lang="es-SV" noProof="0" dirty="0"/>
              <a:t> y Microsoft SQL Server.</a:t>
            </a:r>
          </a:p>
          <a:p>
            <a:pPr marL="0" indent="0">
              <a:lnSpc>
                <a:spcPct val="150000"/>
              </a:lnSpc>
              <a:buNone/>
            </a:pPr>
            <a:endParaRPr lang="es-SV" noProof="0" dirty="0"/>
          </a:p>
        </p:txBody>
      </p:sp>
    </p:spTree>
    <p:extLst>
      <p:ext uri="{BB962C8B-B14F-4D97-AF65-F5344CB8AC3E}">
        <p14:creationId xmlns:p14="http://schemas.microsoft.com/office/powerpoint/2010/main" val="22395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997CE-4B52-803F-F73F-290349F9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71560169-BFBA-D181-0375-7D7EB4665313}"/>
              </a:ext>
            </a:extLst>
          </p:cNvPr>
          <p:cNvSpPr txBox="1"/>
          <p:nvPr/>
        </p:nvSpPr>
        <p:spPr>
          <a:xfrm>
            <a:off x="1925642" y="1673424"/>
            <a:ext cx="1797042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8000" noProof="0" dirty="0">
                <a:solidFill>
                  <a:schemeClr val="accent1"/>
                </a:solidFill>
                <a:latin typeface="Avenir Next LT Pro Demi"/>
              </a:rPr>
              <a:t>Consumo de Base de Datos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CB2086D-C6C4-4A44-D47B-6E4A90635786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pic>
          <p:nvPicPr>
            <p:cNvPr id="8" name="Graphic 5">
              <a:extLst>
                <a:ext uri="{FF2B5EF4-FFF2-40B4-BE49-F238E27FC236}">
                  <a16:creationId xmlns:a16="http://schemas.microsoft.com/office/drawing/2014/main" id="{998AB3FA-7F8B-D5DF-A197-D342993F1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6E3052E-0387-4A48-1BDF-6888F8C7B494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FDCFCB8-D36C-5166-7DCF-6B9936BF9B6F}"/>
              </a:ext>
            </a:extLst>
          </p:cNvPr>
          <p:cNvGrpSpPr/>
          <p:nvPr/>
        </p:nvGrpSpPr>
        <p:grpSpPr>
          <a:xfrm>
            <a:off x="4090306" y="3329607"/>
            <a:ext cx="16201800" cy="9696685"/>
            <a:chOff x="836428" y="942753"/>
            <a:chExt cx="5649432" cy="3381153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35D8A81-1995-5DE2-B916-C93985427B55}"/>
                </a:ext>
              </a:extLst>
            </p:cNvPr>
            <p:cNvSpPr/>
            <p:nvPr/>
          </p:nvSpPr>
          <p:spPr>
            <a:xfrm>
              <a:off x="836428" y="942753"/>
              <a:ext cx="5649432" cy="3381153"/>
            </a:xfrm>
            <a:prstGeom prst="roundRect">
              <a:avLst>
                <a:gd name="adj" fmla="val 4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SV" noProof="0" dirty="0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8C68DCD0-1E43-0973-906E-6258B9282FAA}"/>
                </a:ext>
              </a:extLst>
            </p:cNvPr>
            <p:cNvGrpSpPr/>
            <p:nvPr/>
          </p:nvGrpSpPr>
          <p:grpSpPr>
            <a:xfrm>
              <a:off x="938500" y="1017480"/>
              <a:ext cx="5487792" cy="3222240"/>
              <a:chOff x="1829844" y="1326527"/>
              <a:chExt cx="9031315" cy="5302873"/>
            </a:xfrm>
          </p:grpSpPr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AD8D0F40-6C55-FFB2-2C18-4EF6948628F0}"/>
                  </a:ext>
                </a:extLst>
              </p:cNvPr>
              <p:cNvSpPr/>
              <p:nvPr/>
            </p:nvSpPr>
            <p:spPr>
              <a:xfrm>
                <a:off x="1913965" y="4012604"/>
                <a:ext cx="556185" cy="30240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spAutoFit/>
              </a:bodyPr>
              <a:lstStyle/>
              <a:p>
                <a:endParaRPr lang="es-SV" noProof="0" dirty="0"/>
              </a:p>
            </p:txBody>
          </p:sp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E8E42DF3-11D8-9727-E6A3-C39B810CF1F2}"/>
                  </a:ext>
                </a:extLst>
              </p:cNvPr>
              <p:cNvSpPr/>
              <p:nvPr/>
            </p:nvSpPr>
            <p:spPr>
              <a:xfrm>
                <a:off x="1936377" y="4426796"/>
                <a:ext cx="754230" cy="27670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spAutoFit/>
              </a:bodyPr>
              <a:lstStyle/>
              <a:p>
                <a:endParaRPr lang="es-SV" noProof="0" dirty="0"/>
              </a:p>
            </p:txBody>
          </p:sp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87B3C4F0-3087-ED85-796D-7F1313AEB830}"/>
                  </a:ext>
                </a:extLst>
              </p:cNvPr>
              <p:cNvSpPr/>
              <p:nvPr/>
            </p:nvSpPr>
            <p:spPr>
              <a:xfrm>
                <a:off x="2636340" y="3962400"/>
                <a:ext cx="805619" cy="40281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spAutoFit/>
              </a:bodyPr>
              <a:lstStyle/>
              <a:p>
                <a:endParaRPr lang="es-SV" noProof="0" dirty="0"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43793090-C1EE-F422-E964-AD04739A48D5}"/>
                  </a:ext>
                </a:extLst>
              </p:cNvPr>
              <p:cNvSpPr/>
              <p:nvPr/>
            </p:nvSpPr>
            <p:spPr>
              <a:xfrm>
                <a:off x="2690607" y="4375011"/>
                <a:ext cx="716281" cy="40597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>
                <a:spAutoFit/>
              </a:bodyPr>
              <a:lstStyle/>
              <a:p>
                <a:endParaRPr lang="es-SV" noProof="0" dirty="0"/>
              </a:p>
            </p:txBody>
          </p:sp>
          <p:pic>
            <p:nvPicPr>
              <p:cNvPr id="14" name="Picture 2" descr="Pentaho Integration: ETL Development and Reporting - Casablanca, Morocco  and Offshore">
                <a:extLst>
                  <a:ext uri="{FF2B5EF4-FFF2-40B4-BE49-F238E27FC236}">
                    <a16:creationId xmlns:a16="http://schemas.microsoft.com/office/drawing/2014/main" id="{4841B3EE-04BE-3F82-5FD7-E943A6ACF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00" y="6156957"/>
                <a:ext cx="659705" cy="405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SQL Server Integration Services -SSIS">
                <a:extLst>
                  <a:ext uri="{FF2B5EF4-FFF2-40B4-BE49-F238E27FC236}">
                    <a16:creationId xmlns:a16="http://schemas.microsoft.com/office/drawing/2014/main" id="{98BEB4FA-791C-CE59-C4E9-374A6D2DD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0207" y="6015038"/>
                <a:ext cx="614362" cy="614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Python Logo - símbolo, significado logotipo, historia, PNG">
                <a:extLst>
                  <a:ext uri="{FF2B5EF4-FFF2-40B4-BE49-F238E27FC236}">
                    <a16:creationId xmlns:a16="http://schemas.microsoft.com/office/drawing/2014/main" id="{D88D5295-EB7C-E6AA-8541-993264A57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6071" y="6215164"/>
                <a:ext cx="703784" cy="289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2">
                <a:extLst>
                  <a:ext uri="{FF2B5EF4-FFF2-40B4-BE49-F238E27FC236}">
                    <a16:creationId xmlns:a16="http://schemas.microsoft.com/office/drawing/2014/main" id="{6B4B73BA-C3CB-5148-31D7-0F4F7FF350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9855" y="6211625"/>
                <a:ext cx="452437" cy="351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4" descr="SQL Server Management Studio. In this article we are going to know… | by  Rohit Patil | Medium">
                <a:extLst>
                  <a:ext uri="{FF2B5EF4-FFF2-40B4-BE49-F238E27FC236}">
                    <a16:creationId xmlns:a16="http://schemas.microsoft.com/office/drawing/2014/main" id="{470B3083-0650-3816-47AE-897307EFC7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6579" y="4693793"/>
                <a:ext cx="508956" cy="480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6" descr="MySQL Workbench | GPL, Oracle | MySQL is an open source relational databas…  | Relational database management system, Relational database, Database  management system">
                <a:extLst>
                  <a:ext uri="{FF2B5EF4-FFF2-40B4-BE49-F238E27FC236}">
                    <a16:creationId xmlns:a16="http://schemas.microsoft.com/office/drawing/2014/main" id="{77C463E5-53F1-A705-449D-3F45D41CB7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2465" y="4769993"/>
                <a:ext cx="404114" cy="404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8" descr="Install Last PgAdmin 4 on RHEL/CentOS 7">
                <a:extLst>
                  <a:ext uri="{FF2B5EF4-FFF2-40B4-BE49-F238E27FC236}">
                    <a16:creationId xmlns:a16="http://schemas.microsoft.com/office/drawing/2014/main" id="{67E7D99A-0076-E488-E079-7241452D0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8643" y="4750245"/>
                <a:ext cx="911442" cy="42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 descr="DBeaver Corporation | EDB">
                <a:extLst>
                  <a:ext uri="{FF2B5EF4-FFF2-40B4-BE49-F238E27FC236}">
                    <a16:creationId xmlns:a16="http://schemas.microsoft.com/office/drawing/2014/main" id="{4C86F2BA-E754-C984-47EE-A6292EC132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6285" y="4740390"/>
                <a:ext cx="904874" cy="452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2" descr="Oracle SQL Training in Chennai|Oracle SQL Course Chennai - Enroll">
                <a:extLst>
                  <a:ext uri="{FF2B5EF4-FFF2-40B4-BE49-F238E27FC236}">
                    <a16:creationId xmlns:a16="http://schemas.microsoft.com/office/drawing/2014/main" id="{52959C15-9B7A-C7FF-88E2-A7EB94B0C9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4878" y="4572000"/>
                <a:ext cx="976122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id="{1E92C185-38C1-48CC-64C1-949356B87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844" y="1326527"/>
                <a:ext cx="4991408" cy="5271746"/>
              </a:xfrm>
              <a:prstGeom prst="rect">
                <a:avLst/>
              </a:prstGeom>
            </p:spPr>
          </p:pic>
          <p:pic>
            <p:nvPicPr>
              <p:cNvPr id="24" name="Picture 2" descr="Power BI Logo and sign, new logo meaning and history, PNG, SVG">
                <a:extLst>
                  <a:ext uri="{FF2B5EF4-FFF2-40B4-BE49-F238E27FC236}">
                    <a16:creationId xmlns:a16="http://schemas.microsoft.com/office/drawing/2014/main" id="{15C563F5-F3E6-63F7-3A35-CE76D6155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68" r="24606"/>
              <a:stretch/>
            </p:blipFill>
            <p:spPr bwMode="auto">
              <a:xfrm>
                <a:off x="7024878" y="5410200"/>
                <a:ext cx="453481" cy="492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Tableau - Workforce EdTech">
                <a:extLst>
                  <a:ext uri="{FF2B5EF4-FFF2-40B4-BE49-F238E27FC236}">
                    <a16:creationId xmlns:a16="http://schemas.microsoft.com/office/drawing/2014/main" id="{BC3B8138-E0E6-8CCA-10C2-53D3F7DB57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3812" y="5357812"/>
                <a:ext cx="585788" cy="5857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8" descr="Looker - Tech Partners | Cloudflare">
                <a:extLst>
                  <a:ext uri="{FF2B5EF4-FFF2-40B4-BE49-F238E27FC236}">
                    <a16:creationId xmlns:a16="http://schemas.microsoft.com/office/drawing/2014/main" id="{B4BD3465-B696-3DBA-74CD-774E9011B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51" t="16129" r="14950" b="18565"/>
              <a:stretch/>
            </p:blipFill>
            <p:spPr bwMode="auto">
              <a:xfrm>
                <a:off x="8361227" y="5357812"/>
                <a:ext cx="585788" cy="594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0" descr="Metabase full logo transparent PNG - StickPNG">
                <a:extLst>
                  <a:ext uri="{FF2B5EF4-FFF2-40B4-BE49-F238E27FC236}">
                    <a16:creationId xmlns:a16="http://schemas.microsoft.com/office/drawing/2014/main" id="{B1ED2B39-4CAC-07AC-58A0-35BA5A5C40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2161" y="5285169"/>
                <a:ext cx="666750" cy="66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GitHub - apache/superset: Apache Superset is a Data ...">
                <a:extLst>
                  <a:ext uri="{FF2B5EF4-FFF2-40B4-BE49-F238E27FC236}">
                    <a16:creationId xmlns:a16="http://schemas.microsoft.com/office/drawing/2014/main" id="{C37787F8-8137-0A96-1B62-2AB80EAF0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1647" y="5392325"/>
                <a:ext cx="904874" cy="452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562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D826-1759-9A0C-E58E-C86C6016E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BA853F9C-5850-84C3-CA04-F51F3B90386A}"/>
              </a:ext>
            </a:extLst>
          </p:cNvPr>
          <p:cNvSpPr txBox="1"/>
          <p:nvPr/>
        </p:nvSpPr>
        <p:spPr>
          <a:xfrm>
            <a:off x="1925642" y="1673424"/>
            <a:ext cx="2034668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8000" noProof="0" dirty="0">
                <a:solidFill>
                  <a:schemeClr val="accent1"/>
                </a:solidFill>
                <a:latin typeface="Avenir Next LT Pro Demi"/>
              </a:rPr>
              <a:t>DBA – Administrador de Base de Datos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192E1EB-78B5-D13A-B945-F6527224EC5A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pic>
          <p:nvPicPr>
            <p:cNvPr id="8" name="Graphic 5">
              <a:extLst>
                <a:ext uri="{FF2B5EF4-FFF2-40B4-BE49-F238E27FC236}">
                  <a16:creationId xmlns:a16="http://schemas.microsoft.com/office/drawing/2014/main" id="{2C00EF59-6185-FDEF-2522-305DC38BB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66890312-42E0-8073-25C0-600A036DEF79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oogle Shape;215;p44">
            <a:extLst>
              <a:ext uri="{FF2B5EF4-FFF2-40B4-BE49-F238E27FC236}">
                <a16:creationId xmlns:a16="http://schemas.microsoft.com/office/drawing/2014/main" id="{93B2661C-8C6B-B17A-5EFD-60699727B32F}"/>
              </a:ext>
            </a:extLst>
          </p:cNvPr>
          <p:cNvSpPr txBox="1">
            <a:spLocks/>
          </p:cNvSpPr>
          <p:nvPr/>
        </p:nvSpPr>
        <p:spPr>
          <a:xfrm>
            <a:off x="1946612" y="3252368"/>
            <a:ext cx="19965674" cy="771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SV" sz="4400" noProof="0" dirty="0"/>
              <a:t>Responsable técnico del control general del sistema de bases de datos (DBMS):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Instala el software del sistema de bases de datos y sus actualizaciones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Organiza las bases de datos gestionadas por el sistema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Establece y controla los aspectos técnicos del almacenamiento de los objetos de la base de datos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Administra la seguridad de la base de datos: usuarios, roles y permisos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Ejecuta tareas de rutinarias de respaldo de datos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Restablece los datos a partir de una copia de respaldo en caso de fallas</a:t>
            </a:r>
          </a:p>
          <a:p>
            <a:pPr>
              <a:lnSpc>
                <a:spcPct val="100000"/>
              </a:lnSpc>
            </a:pPr>
            <a:r>
              <a:rPr lang="es-SV" sz="4400" noProof="0" dirty="0"/>
              <a:t>Promueve el funcionamiento eficiente de las bases de datos</a:t>
            </a:r>
          </a:p>
          <a:p>
            <a:pPr>
              <a:lnSpc>
                <a:spcPct val="100000"/>
              </a:lnSpc>
            </a:pPr>
            <a:endParaRPr lang="es-SV" sz="4400" noProof="0" dirty="0"/>
          </a:p>
        </p:txBody>
      </p:sp>
    </p:spTree>
    <p:extLst>
      <p:ext uri="{BB962C8B-B14F-4D97-AF65-F5344CB8AC3E}">
        <p14:creationId xmlns:p14="http://schemas.microsoft.com/office/powerpoint/2010/main" val="27259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C9DB0-DB48-8519-1A63-9BC9DF15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8CFB491-51A6-D72A-82A6-520E2E8657D7}"/>
              </a:ext>
            </a:extLst>
          </p:cNvPr>
          <p:cNvSpPr txBox="1"/>
          <p:nvPr/>
        </p:nvSpPr>
        <p:spPr>
          <a:xfrm>
            <a:off x="11887199" y="4157260"/>
            <a:ext cx="11456832" cy="5693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SV" sz="11500" b="1" noProof="0" dirty="0">
                <a:latin typeface="Avenir Next LT Pro"/>
                <a:ea typeface="Inter Tight" pitchFamily="2" charset="0"/>
                <a:cs typeface="Inter Tight" pitchFamily="2" charset="0"/>
              </a:rPr>
              <a:t>02</a:t>
            </a:r>
          </a:p>
          <a:p>
            <a:r>
              <a:rPr lang="es-SV" sz="80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 Relacional</a:t>
            </a:r>
          </a:p>
          <a:p>
            <a:r>
              <a:rPr lang="es-SV" sz="4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(Todavía el más usado)</a:t>
            </a:r>
            <a:endParaRPr lang="es-SV" sz="5400" b="1" noProof="0" dirty="0">
              <a:latin typeface="Avenir Next LT Pro"/>
              <a:ea typeface="Inter Tight" pitchFamily="2" charset="0"/>
              <a:cs typeface="Inter Tight" pitchFamily="2" charset="0"/>
            </a:endParaRPr>
          </a:p>
          <a:p>
            <a:endParaRPr lang="es-SV" sz="11500" b="1" noProof="0" dirty="0">
              <a:latin typeface="Avenir Next LT Pro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36800A-BD7E-D860-C40F-1B9E50D4641A}"/>
              </a:ext>
            </a:extLst>
          </p:cNvPr>
          <p:cNvSpPr/>
          <p:nvPr/>
        </p:nvSpPr>
        <p:spPr>
          <a:xfrm>
            <a:off x="1038382" y="2321497"/>
            <a:ext cx="3404913" cy="7416823"/>
          </a:xfrm>
          <a:prstGeom prst="roundRect">
            <a:avLst>
              <a:gd name="adj" fmla="val 23139"/>
            </a:avLst>
          </a:prstGeom>
          <a:gradFill>
            <a:gsLst>
              <a:gs pos="88000">
                <a:srgbClr val="120B3E"/>
              </a:gs>
              <a:gs pos="17000">
                <a:srgbClr val="8236FB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noProof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CD334-6EB9-CB33-278C-2B833B838F41}"/>
              </a:ext>
            </a:extLst>
          </p:cNvPr>
          <p:cNvSpPr txBox="1"/>
          <p:nvPr/>
        </p:nvSpPr>
        <p:spPr>
          <a:xfrm>
            <a:off x="11880882" y="11445337"/>
            <a:ext cx="114531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2400" noProof="0" dirty="0">
                <a:solidFill>
                  <a:srgbClr val="00FFF2"/>
                </a:solidFill>
                <a:latin typeface="Avenir Next LT Pro"/>
                <a:ea typeface="Inter Tight Light" pitchFamily="2" charset="0"/>
                <a:cs typeface="Inter Tight Light" pitchFamily="2" charset="0"/>
              </a:rPr>
              <a:t>INNOVATING TODAY FOR  A SMARTER TOMORROW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FB0B07-A503-A6AE-6434-54873B7FF176}"/>
              </a:ext>
            </a:extLst>
          </p:cNvPr>
          <p:cNvSpPr/>
          <p:nvPr/>
        </p:nvSpPr>
        <p:spPr>
          <a:xfrm>
            <a:off x="5761914" y="11207334"/>
            <a:ext cx="3404913" cy="7416823"/>
          </a:xfrm>
          <a:prstGeom prst="roundRect">
            <a:avLst>
              <a:gd name="adj" fmla="val 23139"/>
            </a:avLst>
          </a:prstGeom>
          <a:noFill/>
          <a:ln w="28575">
            <a:solidFill>
              <a:srgbClr val="00FF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 noProof="0" dirty="0"/>
          </a:p>
        </p:txBody>
      </p:sp>
      <p:pic>
        <p:nvPicPr>
          <p:cNvPr id="11" name="Graphic 5">
            <a:extLst>
              <a:ext uri="{FF2B5EF4-FFF2-40B4-BE49-F238E27FC236}">
                <a16:creationId xmlns:a16="http://schemas.microsoft.com/office/drawing/2014/main" id="{8A344063-D004-327C-1A99-72C87001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779" y="2050586"/>
            <a:ext cx="2628290" cy="5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6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F855-96BC-3A88-D5F6-7D33E411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3C278842-37C7-4D86-C82B-51A5ABC5F334}"/>
              </a:ext>
            </a:extLst>
          </p:cNvPr>
          <p:cNvSpPr txBox="1"/>
          <p:nvPr/>
        </p:nvSpPr>
        <p:spPr>
          <a:xfrm>
            <a:off x="1925642" y="1673424"/>
            <a:ext cx="2034668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8000" noProof="0" dirty="0">
                <a:solidFill>
                  <a:schemeClr val="accent1"/>
                </a:solidFill>
                <a:latin typeface="Avenir Next LT Pro Demi"/>
              </a:rPr>
              <a:t>El Modelo Relacional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0B9A10D-31DC-936A-558E-1E91A26409B0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pic>
          <p:nvPicPr>
            <p:cNvPr id="8" name="Graphic 5">
              <a:extLst>
                <a:ext uri="{FF2B5EF4-FFF2-40B4-BE49-F238E27FC236}">
                  <a16:creationId xmlns:a16="http://schemas.microsoft.com/office/drawing/2014/main" id="{73B91E4C-3D5E-0656-03C7-8F0934E4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98E2231-E120-1D6E-3EEE-FA57A079697F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oogle Shape;215;p44">
            <a:extLst>
              <a:ext uri="{FF2B5EF4-FFF2-40B4-BE49-F238E27FC236}">
                <a16:creationId xmlns:a16="http://schemas.microsoft.com/office/drawing/2014/main" id="{3B9565BC-28A4-60F6-D9F4-3C296AE04B0F}"/>
              </a:ext>
            </a:extLst>
          </p:cNvPr>
          <p:cNvSpPr txBox="1">
            <a:spLocks/>
          </p:cNvSpPr>
          <p:nvPr/>
        </p:nvSpPr>
        <p:spPr>
          <a:xfrm>
            <a:off x="1946612" y="3252368"/>
            <a:ext cx="19965674" cy="771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MX" sz="4400" dirty="0">
                <a:latin typeface="Open Sans" panose="020B0606030504020204"/>
              </a:rPr>
              <a:t>Modelo de organización de datos con fundamento en una teoría formal (matemática)</a:t>
            </a:r>
          </a:p>
          <a:p>
            <a:pPr marL="285750" indent="-285750"/>
            <a:r>
              <a:rPr lang="es-MX" sz="4400" dirty="0">
                <a:latin typeface="Open Sans" panose="020B0606030504020204"/>
              </a:rPr>
              <a:t>Sus principios fueron establecidos originalmente en 1969-70 por E. F. Codd (IBM)</a:t>
            </a:r>
          </a:p>
          <a:p>
            <a:pPr marL="285750" indent="-285750"/>
            <a:r>
              <a:rPr lang="es-MX" sz="4400" dirty="0">
                <a:latin typeface="Open Sans" panose="020B0606030504020204"/>
              </a:rPr>
              <a:t>Todos los datos se organizan conceptualmente en tablas, compuestas por Registros (filas) y Campos (columnas)</a:t>
            </a:r>
          </a:p>
          <a:p>
            <a:pPr marL="285750" indent="-285750"/>
            <a:r>
              <a:rPr lang="es-MX" sz="4400" dirty="0">
                <a:latin typeface="Open Sans" panose="020B0606030504020204"/>
              </a:rPr>
              <a:t>Algunas tablas tienen relaciones definidas entre ellas, que permiten combinar sus datos</a:t>
            </a:r>
          </a:p>
          <a:p>
            <a:pPr marL="285750" indent="-285750"/>
            <a:r>
              <a:rPr lang="es-MX" sz="4400" dirty="0">
                <a:latin typeface="Open Sans" panose="020B0606030504020204"/>
              </a:rPr>
              <a:t>en una forma coherente</a:t>
            </a:r>
          </a:p>
          <a:p>
            <a:pPr marL="285750" indent="-285750"/>
            <a:r>
              <a:rPr lang="es-MX" sz="4400" dirty="0">
                <a:latin typeface="Open Sans" panose="020B0606030504020204"/>
              </a:rPr>
              <a:t>El modelo relacional es probablemente el paradigma de organización de datos estructurados más ampliamente utilizado en sistemas de información para uso comercial</a:t>
            </a:r>
            <a:endParaRPr lang="es-SV" sz="4400" noProof="0" dirty="0"/>
          </a:p>
        </p:txBody>
      </p:sp>
    </p:spTree>
    <p:extLst>
      <p:ext uri="{BB962C8B-B14F-4D97-AF65-F5344CB8AC3E}">
        <p14:creationId xmlns:p14="http://schemas.microsoft.com/office/powerpoint/2010/main" val="39208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81B26-15CB-05B0-A82D-DE2EE2C8F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B867421-06B2-1490-47E3-817D30ABBD94}"/>
              </a:ext>
            </a:extLst>
          </p:cNvPr>
          <p:cNvSpPr/>
          <p:nvPr/>
        </p:nvSpPr>
        <p:spPr>
          <a:xfrm>
            <a:off x="4270326" y="3977680"/>
            <a:ext cx="14586044" cy="8128523"/>
          </a:xfrm>
          <a:prstGeom prst="roundRect">
            <a:avLst>
              <a:gd name="adj" fmla="val 47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E9CBF7A-DF71-4BB7-18F2-74395D08DA2F}"/>
              </a:ext>
            </a:extLst>
          </p:cNvPr>
          <p:cNvSpPr txBox="1"/>
          <p:nvPr/>
        </p:nvSpPr>
        <p:spPr>
          <a:xfrm>
            <a:off x="1925642" y="1673424"/>
            <a:ext cx="2034668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SV" sz="8000" noProof="0" dirty="0">
                <a:solidFill>
                  <a:schemeClr val="accent1"/>
                </a:solidFill>
                <a:latin typeface="Avenir Next LT Pro Demi"/>
              </a:rPr>
              <a:t>Estructura básica del modelo relacional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008480-0311-3AD3-F10D-E9B0B865CFDB}"/>
              </a:ext>
            </a:extLst>
          </p:cNvPr>
          <p:cNvGrpSpPr/>
          <p:nvPr/>
        </p:nvGrpSpPr>
        <p:grpSpPr>
          <a:xfrm>
            <a:off x="1928711" y="541607"/>
            <a:ext cx="20528765" cy="564914"/>
            <a:chOff x="1928711" y="541607"/>
            <a:chExt cx="20528765" cy="564914"/>
          </a:xfrm>
        </p:grpSpPr>
        <p:pic>
          <p:nvPicPr>
            <p:cNvPr id="8" name="Graphic 5">
              <a:extLst>
                <a:ext uri="{FF2B5EF4-FFF2-40B4-BE49-F238E27FC236}">
                  <a16:creationId xmlns:a16="http://schemas.microsoft.com/office/drawing/2014/main" id="{FA021CA7-EA10-BE09-E478-79108D3F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711" y="805596"/>
              <a:ext cx="1509446" cy="300925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04CC276-2A28-2FA3-B540-951290DC5EA9}"/>
                </a:ext>
              </a:extLst>
            </p:cNvPr>
            <p:cNvCxnSpPr/>
            <p:nvPr/>
          </p:nvCxnSpPr>
          <p:spPr>
            <a:xfrm flipV="1">
              <a:off x="1931594" y="541607"/>
              <a:ext cx="20525882" cy="1406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bject 2">
            <a:extLst>
              <a:ext uri="{FF2B5EF4-FFF2-40B4-BE49-F238E27FC236}">
                <a16:creationId xmlns:a16="http://schemas.microsoft.com/office/drawing/2014/main" id="{032DAC40-4D87-9337-3E12-2EE1BD917EE2}"/>
              </a:ext>
            </a:extLst>
          </p:cNvPr>
          <p:cNvSpPr/>
          <p:nvPr/>
        </p:nvSpPr>
        <p:spPr>
          <a:xfrm>
            <a:off x="4555903" y="5218742"/>
            <a:ext cx="11357543" cy="676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4A34261-284B-BC44-DDC8-2E63116C427D}"/>
              </a:ext>
            </a:extLst>
          </p:cNvPr>
          <p:cNvGrpSpPr/>
          <p:nvPr/>
        </p:nvGrpSpPr>
        <p:grpSpPr>
          <a:xfrm>
            <a:off x="4549633" y="4122857"/>
            <a:ext cx="11357541" cy="1038005"/>
            <a:chOff x="969819" y="1037778"/>
            <a:chExt cx="6269181" cy="431770"/>
          </a:xfrm>
        </p:grpSpPr>
        <p:sp>
          <p:nvSpPr>
            <p:cNvPr id="54" name="object 6">
              <a:extLst>
                <a:ext uri="{FF2B5EF4-FFF2-40B4-BE49-F238E27FC236}">
                  <a16:creationId xmlns:a16="http://schemas.microsoft.com/office/drawing/2014/main" id="{B8275810-8E0F-5CAF-9BD8-677CC97A2B0D}"/>
                </a:ext>
              </a:extLst>
            </p:cNvPr>
            <p:cNvSpPr/>
            <p:nvPr/>
          </p:nvSpPr>
          <p:spPr>
            <a:xfrm>
              <a:off x="969819" y="1230841"/>
              <a:ext cx="6269181" cy="238707"/>
            </a:xfrm>
            <a:custGeom>
              <a:avLst/>
              <a:gdLst/>
              <a:ahLst/>
              <a:cxnLst/>
              <a:rect l="l" t="t" r="r" b="b"/>
              <a:pathLst>
                <a:path w="9433560" h="425196">
                  <a:moveTo>
                    <a:pt x="0" y="425196"/>
                  </a:moveTo>
                  <a:lnTo>
                    <a:pt x="6974" y="374086"/>
                  </a:lnTo>
                  <a:lnTo>
                    <a:pt x="26787" y="327468"/>
                  </a:lnTo>
                  <a:lnTo>
                    <a:pt x="57771" y="286814"/>
                  </a:lnTo>
                  <a:lnTo>
                    <a:pt x="98261" y="253599"/>
                  </a:lnTo>
                  <a:lnTo>
                    <a:pt x="146589" y="229296"/>
                  </a:lnTo>
                  <a:lnTo>
                    <a:pt x="201090" y="215378"/>
                  </a:lnTo>
                  <a:lnTo>
                    <a:pt x="240030" y="212598"/>
                  </a:lnTo>
                  <a:lnTo>
                    <a:pt x="4476750" y="212598"/>
                  </a:lnTo>
                  <a:lnTo>
                    <a:pt x="4496439" y="211893"/>
                  </a:lnTo>
                  <a:lnTo>
                    <a:pt x="4534439" y="206422"/>
                  </a:lnTo>
                  <a:lnTo>
                    <a:pt x="4587067" y="188879"/>
                  </a:lnTo>
                  <a:lnTo>
                    <a:pt x="4632968" y="161442"/>
                  </a:lnTo>
                  <a:lnTo>
                    <a:pt x="4670474" y="125583"/>
                  </a:lnTo>
                  <a:lnTo>
                    <a:pt x="4697920" y="82778"/>
                  </a:lnTo>
                  <a:lnTo>
                    <a:pt x="4713639" y="34499"/>
                  </a:lnTo>
                  <a:lnTo>
                    <a:pt x="4716780" y="0"/>
                  </a:lnTo>
                  <a:lnTo>
                    <a:pt x="4717575" y="17444"/>
                  </a:lnTo>
                  <a:lnTo>
                    <a:pt x="4729014" y="67220"/>
                  </a:lnTo>
                  <a:lnTo>
                    <a:pt x="4752736" y="112014"/>
                  </a:lnTo>
                  <a:lnTo>
                    <a:pt x="4787074" y="150352"/>
                  </a:lnTo>
                  <a:lnTo>
                    <a:pt x="4830362" y="180760"/>
                  </a:lnTo>
                  <a:lnTo>
                    <a:pt x="4880933" y="201765"/>
                  </a:lnTo>
                  <a:lnTo>
                    <a:pt x="4937120" y="211893"/>
                  </a:lnTo>
                  <a:lnTo>
                    <a:pt x="4956809" y="212598"/>
                  </a:lnTo>
                  <a:lnTo>
                    <a:pt x="9193530" y="212598"/>
                  </a:lnTo>
                  <a:lnTo>
                    <a:pt x="9213219" y="213302"/>
                  </a:lnTo>
                  <a:lnTo>
                    <a:pt x="9251219" y="218773"/>
                  </a:lnTo>
                  <a:lnTo>
                    <a:pt x="9303847" y="236316"/>
                  </a:lnTo>
                  <a:lnTo>
                    <a:pt x="9349748" y="263753"/>
                  </a:lnTo>
                  <a:lnTo>
                    <a:pt x="9387254" y="299612"/>
                  </a:lnTo>
                  <a:lnTo>
                    <a:pt x="9414700" y="342417"/>
                  </a:lnTo>
                  <a:lnTo>
                    <a:pt x="9430419" y="390696"/>
                  </a:lnTo>
                  <a:lnTo>
                    <a:pt x="9432764" y="407751"/>
                  </a:lnTo>
                  <a:lnTo>
                    <a:pt x="9433560" y="425196"/>
                  </a:lnTo>
                </a:path>
              </a:pathLst>
            </a:custGeom>
            <a:ln w="19049">
              <a:solidFill>
                <a:srgbClr val="CE4A2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5" name="object 7">
              <a:extLst>
                <a:ext uri="{FF2B5EF4-FFF2-40B4-BE49-F238E27FC236}">
                  <a16:creationId xmlns:a16="http://schemas.microsoft.com/office/drawing/2014/main" id="{E0834795-E37D-9E38-C57D-4CFC0303ABD3}"/>
                </a:ext>
              </a:extLst>
            </p:cNvPr>
            <p:cNvSpPr txBox="1"/>
            <p:nvPr/>
          </p:nvSpPr>
          <p:spPr>
            <a:xfrm>
              <a:off x="2969830" y="1037778"/>
              <a:ext cx="2297510" cy="1792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Co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l</a:t>
              </a: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u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m</a:t>
              </a: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n</a:t>
              </a:r>
              <a:r>
                <a:rPr sz="2800" spc="-1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a</a:t>
              </a: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s</a:t>
              </a:r>
              <a:r>
                <a:rPr sz="2800" spc="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 </a:t>
              </a: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o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 </a:t>
              </a: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ca</a:t>
              </a:r>
              <a:r>
                <a:rPr sz="2800" spc="-2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m</a:t>
              </a: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pos</a:t>
              </a:r>
              <a:endParaRPr sz="2800" dirty="0">
                <a:latin typeface="Montserrat" pitchFamily="2" charset="0"/>
                <a:cs typeface="Franklin Gothic Book"/>
              </a:endParaRPr>
            </a:p>
          </p:txBody>
        </p:sp>
      </p:grpSp>
      <p:sp>
        <p:nvSpPr>
          <p:cNvPr id="44" name="object 9">
            <a:extLst>
              <a:ext uri="{FF2B5EF4-FFF2-40B4-BE49-F238E27FC236}">
                <a16:creationId xmlns:a16="http://schemas.microsoft.com/office/drawing/2014/main" id="{21927CD6-4851-4C09-5865-9AE14B983568}"/>
              </a:ext>
            </a:extLst>
          </p:cNvPr>
          <p:cNvSpPr txBox="1"/>
          <p:nvPr/>
        </p:nvSpPr>
        <p:spPr>
          <a:xfrm>
            <a:off x="16510873" y="5029924"/>
            <a:ext cx="216849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Tipos</a:t>
            </a:r>
            <a:r>
              <a:rPr sz="2400" spc="5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 </a:t>
            </a:r>
            <a:r>
              <a:rPr sz="2400" spc="-1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de da</a:t>
            </a:r>
            <a:r>
              <a:rPr sz="2400" spc="-4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t</a:t>
            </a:r>
            <a:r>
              <a:rPr sz="2400" spc="-1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os</a:t>
            </a:r>
            <a:r>
              <a:rPr sz="240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 </a:t>
            </a:r>
            <a:r>
              <a:rPr sz="2400" spc="-1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de</a:t>
            </a:r>
            <a:r>
              <a:rPr sz="240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 </a:t>
            </a:r>
            <a:r>
              <a:rPr sz="2400" spc="-5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l</a:t>
            </a:r>
            <a:r>
              <a:rPr sz="2400" spc="-15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a</a:t>
            </a:r>
            <a:r>
              <a:rPr sz="2400" spc="-1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s col</a:t>
            </a:r>
            <a:r>
              <a:rPr sz="2400" spc="-2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u</a:t>
            </a:r>
            <a:r>
              <a:rPr sz="2400" spc="-15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mn</a:t>
            </a:r>
            <a:r>
              <a:rPr sz="2400" spc="-2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a</a:t>
            </a:r>
            <a:r>
              <a:rPr sz="2400" spc="-10" dirty="0">
                <a:solidFill>
                  <a:srgbClr val="412564"/>
                </a:solidFill>
                <a:latin typeface="Montserrat" pitchFamily="2" charset="0"/>
                <a:cs typeface="Franklin Gothic Book"/>
              </a:rPr>
              <a:t>s</a:t>
            </a:r>
            <a:endParaRPr sz="2400" dirty="0">
              <a:latin typeface="Montserrat" pitchFamily="2" charset="0"/>
              <a:cs typeface="Franklin Gothic Book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76D25A1-D7D1-9913-61C2-9B89D44594BB}"/>
              </a:ext>
            </a:extLst>
          </p:cNvPr>
          <p:cNvGrpSpPr/>
          <p:nvPr/>
        </p:nvGrpSpPr>
        <p:grpSpPr>
          <a:xfrm>
            <a:off x="16010085" y="5777887"/>
            <a:ext cx="2481769" cy="6207223"/>
            <a:chOff x="7295805" y="1726207"/>
            <a:chExt cx="1369897" cy="2581966"/>
          </a:xfrm>
        </p:grpSpPr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0615CECD-0CB6-0C50-0085-73D5125834DA}"/>
                </a:ext>
              </a:extLst>
            </p:cNvPr>
            <p:cNvSpPr/>
            <p:nvPr/>
          </p:nvSpPr>
          <p:spPr>
            <a:xfrm rot="10800000">
              <a:off x="7295805" y="1726207"/>
              <a:ext cx="138926" cy="2581966"/>
            </a:xfrm>
            <a:custGeom>
              <a:avLst/>
              <a:gdLst/>
              <a:ahLst/>
              <a:cxnLst/>
              <a:rect l="l" t="t" r="r" b="b"/>
              <a:pathLst>
                <a:path w="426719" h="3997452">
                  <a:moveTo>
                    <a:pt x="426719" y="3997452"/>
                  </a:moveTo>
                  <a:lnTo>
                    <a:pt x="375440" y="3990449"/>
                  </a:lnTo>
                  <a:lnTo>
                    <a:pt x="328659" y="3970558"/>
                  </a:lnTo>
                  <a:lnTo>
                    <a:pt x="287859" y="3939453"/>
                  </a:lnTo>
                  <a:lnTo>
                    <a:pt x="254520" y="3898809"/>
                  </a:lnTo>
                  <a:lnTo>
                    <a:pt x="230124" y="3850299"/>
                  </a:lnTo>
                  <a:lnTo>
                    <a:pt x="216151" y="3795599"/>
                  </a:lnTo>
                  <a:lnTo>
                    <a:pt x="213360" y="3756520"/>
                  </a:lnTo>
                  <a:lnTo>
                    <a:pt x="213360" y="2239645"/>
                  </a:lnTo>
                  <a:lnTo>
                    <a:pt x="212652" y="2219880"/>
                  </a:lnTo>
                  <a:lnTo>
                    <a:pt x="207160" y="2181736"/>
                  </a:lnTo>
                  <a:lnTo>
                    <a:pt x="189549" y="2128911"/>
                  </a:lnTo>
                  <a:lnTo>
                    <a:pt x="162007" y="2082841"/>
                  </a:lnTo>
                  <a:lnTo>
                    <a:pt x="126016" y="2045197"/>
                  </a:lnTo>
                  <a:lnTo>
                    <a:pt x="83057" y="2017652"/>
                  </a:lnTo>
                  <a:lnTo>
                    <a:pt x="34613" y="2001878"/>
                  </a:lnTo>
                  <a:lnTo>
                    <a:pt x="0" y="1998726"/>
                  </a:lnTo>
                  <a:lnTo>
                    <a:pt x="17501" y="1997927"/>
                  </a:lnTo>
                  <a:lnTo>
                    <a:pt x="67446" y="1986447"/>
                  </a:lnTo>
                  <a:lnTo>
                    <a:pt x="112398" y="1962640"/>
                  </a:lnTo>
                  <a:lnTo>
                    <a:pt x="150876" y="1928177"/>
                  </a:lnTo>
                  <a:lnTo>
                    <a:pt x="181398" y="1884730"/>
                  </a:lnTo>
                  <a:lnTo>
                    <a:pt x="202484" y="1833971"/>
                  </a:lnTo>
                  <a:lnTo>
                    <a:pt x="212652" y="1777571"/>
                  </a:lnTo>
                  <a:lnTo>
                    <a:pt x="213360" y="1757807"/>
                  </a:lnTo>
                  <a:lnTo>
                    <a:pt x="213360" y="240918"/>
                  </a:lnTo>
                  <a:lnTo>
                    <a:pt x="214067" y="221154"/>
                  </a:lnTo>
                  <a:lnTo>
                    <a:pt x="219559" y="183010"/>
                  </a:lnTo>
                  <a:lnTo>
                    <a:pt x="237170" y="130185"/>
                  </a:lnTo>
                  <a:lnTo>
                    <a:pt x="264712" y="84115"/>
                  </a:lnTo>
                  <a:lnTo>
                    <a:pt x="300703" y="46471"/>
                  </a:lnTo>
                  <a:lnTo>
                    <a:pt x="343661" y="18926"/>
                  </a:lnTo>
                  <a:lnTo>
                    <a:pt x="392106" y="3152"/>
                  </a:lnTo>
                  <a:lnTo>
                    <a:pt x="409218" y="798"/>
                  </a:lnTo>
                  <a:lnTo>
                    <a:pt x="426719" y="0"/>
                  </a:lnTo>
                </a:path>
              </a:pathLst>
            </a:custGeom>
            <a:ln w="19050">
              <a:solidFill>
                <a:srgbClr val="CE4A2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25ABE5FB-C5C6-713C-930A-05D55D8FCB6C}"/>
                </a:ext>
              </a:extLst>
            </p:cNvPr>
            <p:cNvSpPr txBox="1"/>
            <p:nvPr/>
          </p:nvSpPr>
          <p:spPr>
            <a:xfrm>
              <a:off x="7572232" y="2744591"/>
              <a:ext cx="1093470" cy="5376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>
                <a:lnSpc>
                  <a:spcPct val="100000"/>
                </a:lnSpc>
              </a:pPr>
              <a:r>
                <a:rPr sz="280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F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i</a:t>
              </a:r>
              <a:r>
                <a:rPr sz="2800" spc="-1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l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as,</a:t>
              </a:r>
              <a:r>
                <a:rPr sz="2800" spc="-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 </a:t>
              </a:r>
              <a:r>
                <a:rPr sz="2800" spc="-5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R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egist</a:t>
              </a:r>
              <a:r>
                <a:rPr sz="2800" spc="-5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r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os</a:t>
              </a:r>
              <a:r>
                <a:rPr sz="2800" spc="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 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o</a:t>
              </a:r>
              <a:r>
                <a:rPr sz="2800" spc="-5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 </a:t>
              </a:r>
              <a:r>
                <a:rPr sz="2800" spc="-12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T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up</a:t>
              </a:r>
              <a:r>
                <a:rPr sz="2800" spc="-2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l</a:t>
              </a:r>
              <a:r>
                <a:rPr sz="2800" spc="-10" dirty="0">
                  <a:solidFill>
                    <a:srgbClr val="412564"/>
                  </a:solidFill>
                  <a:latin typeface="Montserrat" pitchFamily="2" charset="0"/>
                  <a:cs typeface="Franklin Gothic Book"/>
                </a:rPr>
                <a:t>as</a:t>
              </a:r>
              <a:endParaRPr sz="2800" dirty="0">
                <a:latin typeface="Montserrat" pitchFamily="2" charset="0"/>
                <a:cs typeface="Franklin Gothic Book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07C37BD3-9920-DA77-72C2-E343D89BA921}"/>
              </a:ext>
            </a:extLst>
          </p:cNvPr>
          <p:cNvGrpSpPr/>
          <p:nvPr/>
        </p:nvGrpSpPr>
        <p:grpSpPr>
          <a:xfrm>
            <a:off x="574859" y="9018786"/>
            <a:ext cx="3288550" cy="3023790"/>
            <a:chOff x="574859" y="9018786"/>
            <a:chExt cx="3288550" cy="3023790"/>
          </a:xfrm>
        </p:grpSpPr>
        <p:sp>
          <p:nvSpPr>
            <p:cNvPr id="56" name="Bocadillo: rectángulo 55">
              <a:extLst>
                <a:ext uri="{FF2B5EF4-FFF2-40B4-BE49-F238E27FC236}">
                  <a16:creationId xmlns:a16="http://schemas.microsoft.com/office/drawing/2014/main" id="{011387A5-3823-45CB-96DA-583E1412CDC3}"/>
                </a:ext>
              </a:extLst>
            </p:cNvPr>
            <p:cNvSpPr/>
            <p:nvPr/>
          </p:nvSpPr>
          <p:spPr>
            <a:xfrm>
              <a:off x="574859" y="9018786"/>
              <a:ext cx="3288550" cy="3023790"/>
            </a:xfrm>
            <a:prstGeom prst="wedgeRectCallout">
              <a:avLst>
                <a:gd name="adj1" fmla="val 69961"/>
                <a:gd name="adj2" fmla="val -14301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16E1878D-108E-25C7-16C4-B41832FBD58F}"/>
                </a:ext>
              </a:extLst>
            </p:cNvPr>
            <p:cNvSpPr txBox="1"/>
            <p:nvPr/>
          </p:nvSpPr>
          <p:spPr>
            <a:xfrm flipH="1">
              <a:off x="690145" y="9306272"/>
              <a:ext cx="3004117" cy="25853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431165">
                <a:lnSpc>
                  <a:spcPct val="100000"/>
                </a:lnSpc>
              </a:pPr>
              <a:r>
                <a:rPr sz="2400" spc="5" dirty="0">
                  <a:latin typeface="Franklin Gothic Book"/>
                  <a:cs typeface="Franklin Gothic Book"/>
                </a:rPr>
                <a:t>L</a:t>
              </a:r>
              <a:r>
                <a:rPr sz="2400" spc="0" dirty="0">
                  <a:latin typeface="Franklin Gothic Book"/>
                  <a:cs typeface="Franklin Gothic Book"/>
                </a:rPr>
                <a:t>l</a:t>
              </a:r>
              <a:r>
                <a:rPr sz="2400" spc="-10" dirty="0">
                  <a:latin typeface="Franklin Gothic Book"/>
                  <a:cs typeface="Franklin Gothic Book"/>
                </a:rPr>
                <a:t>a</a:t>
              </a:r>
              <a:r>
                <a:rPr sz="2400" dirty="0">
                  <a:latin typeface="Franklin Gothic Book"/>
                  <a:cs typeface="Franklin Gothic Book"/>
                </a:rPr>
                <a:t>v</a:t>
              </a:r>
              <a:r>
                <a:rPr sz="2400" spc="-10" dirty="0">
                  <a:latin typeface="Franklin Gothic Book"/>
                  <a:cs typeface="Franklin Gothic Book"/>
                </a:rPr>
                <a:t>e</a:t>
              </a:r>
              <a:r>
                <a:rPr sz="2400" spc="-40" dirty="0"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latin typeface="Franklin Gothic Book"/>
                  <a:cs typeface="Franklin Gothic Book"/>
                </a:rPr>
                <a:t>p</a:t>
              </a:r>
              <a:r>
                <a:rPr sz="2400" dirty="0">
                  <a:latin typeface="Franklin Gothic Book"/>
                  <a:cs typeface="Franklin Gothic Book"/>
                </a:rPr>
                <a:t>r</a:t>
              </a:r>
              <a:r>
                <a:rPr sz="2400" spc="0" dirty="0">
                  <a:latin typeface="Franklin Gothic Book"/>
                  <a:cs typeface="Franklin Gothic Book"/>
                </a:rPr>
                <a:t>i</a:t>
              </a:r>
              <a:r>
                <a:rPr sz="2400" spc="-10" dirty="0">
                  <a:latin typeface="Franklin Gothic Book"/>
                  <a:cs typeface="Franklin Gothic Book"/>
                </a:rPr>
                <a:t>mar</a:t>
              </a:r>
              <a:r>
                <a:rPr sz="2400" spc="-5" dirty="0">
                  <a:latin typeface="Franklin Gothic Book"/>
                  <a:cs typeface="Franklin Gothic Book"/>
                </a:rPr>
                <a:t>ia: </a:t>
              </a:r>
              <a:r>
                <a:rPr sz="2400" spc="-10" dirty="0">
                  <a:latin typeface="Franklin Gothic Book"/>
                  <a:cs typeface="Franklin Gothic Book"/>
                </a:rPr>
                <a:t>(</a:t>
              </a:r>
              <a:r>
                <a:rPr sz="2400" spc="-15" dirty="0">
                  <a:latin typeface="Franklin Gothic Book"/>
                  <a:cs typeface="Franklin Gothic Book"/>
                </a:rPr>
                <a:t>P</a:t>
              </a:r>
              <a:r>
                <a:rPr sz="2400" spc="-10" dirty="0">
                  <a:latin typeface="Franklin Gothic Book"/>
                  <a:cs typeface="Franklin Gothic Book"/>
                </a:rPr>
                <a:t>rimar</a:t>
              </a:r>
              <a:r>
                <a:rPr sz="2400" spc="-5" dirty="0">
                  <a:latin typeface="Franklin Gothic Book"/>
                  <a:cs typeface="Franklin Gothic Book"/>
                </a:rPr>
                <a:t>y </a:t>
              </a:r>
              <a:r>
                <a:rPr sz="2400" spc="-10" dirty="0">
                  <a:latin typeface="Franklin Gothic Book"/>
                  <a:cs typeface="Franklin Gothic Book"/>
                </a:rPr>
                <a:t>K</a:t>
              </a:r>
              <a:r>
                <a:rPr sz="2400" spc="-15" dirty="0">
                  <a:latin typeface="Franklin Gothic Book"/>
                  <a:cs typeface="Franklin Gothic Book"/>
                </a:rPr>
                <a:t>e</a:t>
              </a:r>
              <a:r>
                <a:rPr sz="2400" spc="-10" dirty="0">
                  <a:latin typeface="Franklin Gothic Book"/>
                  <a:cs typeface="Franklin Gothic Book"/>
                </a:rPr>
                <a:t>y</a:t>
              </a:r>
              <a:r>
                <a:rPr sz="2400" spc="-5" dirty="0">
                  <a:latin typeface="Franklin Gothic Book"/>
                  <a:cs typeface="Franklin Gothic Book"/>
                </a:rPr>
                <a:t>,</a:t>
              </a:r>
              <a:r>
                <a:rPr sz="2400" spc="15" dirty="0">
                  <a:latin typeface="Franklin Gothic Book"/>
                  <a:cs typeface="Franklin Gothic Book"/>
                </a:rPr>
                <a:t> </a:t>
              </a:r>
              <a:r>
                <a:rPr sz="2400" spc="-15" dirty="0">
                  <a:latin typeface="Franklin Gothic Book"/>
                  <a:cs typeface="Franklin Gothic Book"/>
                </a:rPr>
                <a:t>P</a:t>
              </a:r>
              <a:r>
                <a:rPr sz="2400" spc="-10" dirty="0">
                  <a:latin typeface="Franklin Gothic Book"/>
                  <a:cs typeface="Franklin Gothic Book"/>
                </a:rPr>
                <a:t>K</a:t>
              </a:r>
              <a:r>
                <a:rPr sz="2400" spc="-15" dirty="0">
                  <a:latin typeface="Franklin Gothic Book"/>
                  <a:cs typeface="Franklin Gothic Book"/>
                </a:rPr>
                <a:t>)</a:t>
              </a:r>
              <a:r>
                <a:rPr sz="2400" spc="-5" dirty="0">
                  <a:latin typeface="Franklin Gothic Book"/>
                  <a:cs typeface="Franklin Gothic Book"/>
                </a:rPr>
                <a:t>:</a:t>
              </a:r>
              <a:endParaRPr sz="2400" dirty="0">
                <a:latin typeface="Franklin Gothic Book"/>
                <a:cs typeface="Franklin Gothic Book"/>
              </a:endParaRPr>
            </a:p>
            <a:p>
              <a:pPr marL="184785" marR="8890" indent="-172720">
                <a:lnSpc>
                  <a:spcPct val="100000"/>
                </a:lnSpc>
                <a:buClr>
                  <a:srgbClr val="171717"/>
                </a:buClr>
                <a:buFont typeface="Arial"/>
                <a:buChar char="•"/>
                <a:tabLst>
                  <a:tab pos="184785" algn="l"/>
                </a:tabLst>
              </a:pPr>
              <a:r>
                <a:rPr sz="2400" spc="-10" dirty="0">
                  <a:latin typeface="Franklin Gothic Book"/>
                  <a:cs typeface="Franklin Gothic Book"/>
                </a:rPr>
                <a:t>Columna </a:t>
              </a:r>
              <a:r>
                <a:rPr sz="2400" spc="-20" dirty="0">
                  <a:latin typeface="Franklin Gothic Book"/>
                  <a:cs typeface="Franklin Gothic Book"/>
                </a:rPr>
                <a:t>q</a:t>
              </a:r>
              <a:r>
                <a:rPr sz="2400" spc="-10" dirty="0">
                  <a:latin typeface="Franklin Gothic Book"/>
                  <a:cs typeface="Franklin Gothic Book"/>
                </a:rPr>
                <a:t>ue</a:t>
              </a:r>
              <a:r>
                <a:rPr sz="2400" spc="10" dirty="0"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latin typeface="Franklin Gothic Book"/>
                  <a:cs typeface="Franklin Gothic Book"/>
                </a:rPr>
                <a:t>conti</a:t>
              </a:r>
              <a:r>
                <a:rPr sz="2400" spc="-15" dirty="0">
                  <a:latin typeface="Franklin Gothic Book"/>
                  <a:cs typeface="Franklin Gothic Book"/>
                </a:rPr>
                <a:t>e</a:t>
              </a:r>
              <a:r>
                <a:rPr sz="2400" spc="-10" dirty="0">
                  <a:latin typeface="Franklin Gothic Book"/>
                  <a:cs typeface="Franklin Gothic Book"/>
                </a:rPr>
                <a:t>ne</a:t>
              </a:r>
              <a:r>
                <a:rPr sz="2400" spc="-5" dirty="0">
                  <a:latin typeface="Franklin Gothic Book"/>
                  <a:cs typeface="Franklin Gothic Book"/>
                </a:rPr>
                <a:t> </a:t>
              </a:r>
              <a:r>
                <a:rPr sz="2400" spc="-10" dirty="0">
                  <a:latin typeface="Franklin Gothic Book"/>
                  <a:cs typeface="Franklin Gothic Book"/>
                </a:rPr>
                <a:t>v</a:t>
              </a:r>
              <a:r>
                <a:rPr sz="2400" spc="-5" dirty="0">
                  <a:latin typeface="Franklin Gothic Book"/>
                  <a:cs typeface="Franklin Gothic Book"/>
                </a:rPr>
                <a:t>alo</a:t>
              </a:r>
              <a:r>
                <a:rPr sz="2400" spc="-15" dirty="0">
                  <a:latin typeface="Franklin Gothic Book"/>
                  <a:cs typeface="Franklin Gothic Book"/>
                </a:rPr>
                <a:t>r</a:t>
              </a:r>
              <a:r>
                <a:rPr sz="2400" spc="-5" dirty="0">
                  <a:latin typeface="Franklin Gothic Book"/>
                  <a:cs typeface="Franklin Gothic Book"/>
                </a:rPr>
                <a:t>es</a:t>
              </a:r>
              <a:r>
                <a:rPr sz="2400" spc="15" dirty="0"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latin typeface="Franklin Gothic Book"/>
                  <a:cs typeface="Franklin Gothic Book"/>
                </a:rPr>
                <a:t>únicos</a:t>
              </a:r>
              <a:endParaRPr sz="2400" dirty="0">
                <a:latin typeface="Franklin Gothic Book"/>
                <a:cs typeface="Franklin Gothic Book"/>
              </a:endParaRPr>
            </a:p>
            <a:p>
              <a:pPr marL="184785" marR="6350" indent="-172720">
                <a:lnSpc>
                  <a:spcPct val="100000"/>
                </a:lnSpc>
                <a:buClr>
                  <a:srgbClr val="171717"/>
                </a:buClr>
                <a:buFont typeface="Arial"/>
                <a:buChar char="•"/>
                <a:tabLst>
                  <a:tab pos="184785" algn="l"/>
                </a:tabLst>
              </a:pPr>
              <a:r>
                <a:rPr sz="2400" spc="-5" dirty="0">
                  <a:latin typeface="Franklin Gothic Book"/>
                  <a:cs typeface="Franklin Gothic Book"/>
                </a:rPr>
                <a:t>Si</a:t>
              </a:r>
              <a:r>
                <a:rPr sz="2400" spc="-15" dirty="0">
                  <a:latin typeface="Franklin Gothic Book"/>
                  <a:cs typeface="Franklin Gothic Book"/>
                </a:rPr>
                <a:t>r</a:t>
              </a:r>
              <a:r>
                <a:rPr sz="2400" spc="-10" dirty="0">
                  <a:latin typeface="Franklin Gothic Book"/>
                  <a:cs typeface="Franklin Gothic Book"/>
                </a:rPr>
                <a:t>ve</a:t>
              </a:r>
              <a:r>
                <a:rPr sz="2400" spc="20" dirty="0">
                  <a:latin typeface="Franklin Gothic Book"/>
                  <a:cs typeface="Franklin Gothic Book"/>
                </a:rPr>
                <a:t> </a:t>
              </a:r>
              <a:r>
                <a:rPr sz="2400" spc="-15" dirty="0">
                  <a:latin typeface="Franklin Gothic Book"/>
                  <a:cs typeface="Franklin Gothic Book"/>
                </a:rPr>
                <a:t>p</a:t>
              </a:r>
              <a:r>
                <a:rPr sz="2400" spc="-10" dirty="0">
                  <a:latin typeface="Franklin Gothic Book"/>
                  <a:cs typeface="Franklin Gothic Book"/>
                </a:rPr>
                <a:t>ara</a:t>
              </a:r>
              <a:r>
                <a:rPr sz="2400" dirty="0"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latin typeface="Franklin Gothic Book"/>
                  <a:cs typeface="Franklin Gothic Book"/>
                </a:rPr>
                <a:t>identificar</a:t>
              </a:r>
              <a:r>
                <a:rPr sz="2400" spc="-15" dirty="0">
                  <a:latin typeface="Franklin Gothic Book"/>
                  <a:cs typeface="Franklin Gothic Book"/>
                </a:rPr>
                <a:t> </a:t>
              </a:r>
              <a:r>
                <a:rPr sz="2400" spc="-10" dirty="0">
                  <a:latin typeface="Franklin Gothic Book"/>
                  <a:cs typeface="Franklin Gothic Book"/>
                </a:rPr>
                <a:t>a</a:t>
              </a:r>
              <a:r>
                <a:rPr sz="2400" spc="-5" dirty="0">
                  <a:latin typeface="Franklin Gothic Book"/>
                  <a:cs typeface="Franklin Gothic Book"/>
                </a:rPr>
                <a:t> cada</a:t>
              </a:r>
              <a:r>
                <a:rPr sz="2400" spc="-10" dirty="0"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latin typeface="Franklin Gothic Book"/>
                  <a:cs typeface="Franklin Gothic Book"/>
                </a:rPr>
                <a:t>fila</a:t>
              </a:r>
              <a:r>
                <a:rPr sz="2400" spc="-10" dirty="0">
                  <a:latin typeface="Franklin Gothic Book"/>
                  <a:cs typeface="Franklin Gothic Book"/>
                </a:rPr>
                <a:t> de</a:t>
              </a:r>
              <a:r>
                <a:rPr sz="2400" spc="-5" dirty="0">
                  <a:latin typeface="Franklin Gothic Book"/>
                  <a:cs typeface="Franklin Gothic Book"/>
                </a:rPr>
                <a:t> la</a:t>
              </a:r>
              <a:r>
                <a:rPr sz="2400" spc="-10" dirty="0">
                  <a:latin typeface="Franklin Gothic Book"/>
                  <a:cs typeface="Franklin Gothic Book"/>
                </a:rPr>
                <a:t> </a:t>
              </a:r>
              <a:r>
                <a:rPr sz="2400" spc="-5" dirty="0" err="1">
                  <a:latin typeface="Franklin Gothic Book"/>
                  <a:cs typeface="Franklin Gothic Book"/>
                </a:rPr>
                <a:t>tabla</a:t>
              </a:r>
              <a:endParaRPr sz="2400" dirty="0"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D51530C-AFDD-219F-C465-71A92771593A}"/>
              </a:ext>
            </a:extLst>
          </p:cNvPr>
          <p:cNvGrpSpPr/>
          <p:nvPr/>
        </p:nvGrpSpPr>
        <p:grpSpPr>
          <a:xfrm>
            <a:off x="15952937" y="9632786"/>
            <a:ext cx="6560016" cy="3030669"/>
            <a:chOff x="7264260" y="3329695"/>
            <a:chExt cx="3621024" cy="1042415"/>
          </a:xfrm>
        </p:grpSpPr>
        <p:sp>
          <p:nvSpPr>
            <p:cNvPr id="48" name="object 18">
              <a:extLst>
                <a:ext uri="{FF2B5EF4-FFF2-40B4-BE49-F238E27FC236}">
                  <a16:creationId xmlns:a16="http://schemas.microsoft.com/office/drawing/2014/main" id="{48EEC87F-28B0-1585-8886-4B7CE2EDECF6}"/>
                </a:ext>
              </a:extLst>
            </p:cNvPr>
            <p:cNvSpPr/>
            <p:nvPr/>
          </p:nvSpPr>
          <p:spPr>
            <a:xfrm>
              <a:off x="7264260" y="3329695"/>
              <a:ext cx="3621024" cy="1042415"/>
            </a:xfrm>
            <a:custGeom>
              <a:avLst/>
              <a:gdLst/>
              <a:ahLst/>
              <a:cxnLst/>
              <a:rect l="l" t="t" r="r" b="b"/>
              <a:pathLst>
                <a:path w="3621024" h="1042415">
                  <a:moveTo>
                    <a:pt x="1188720" y="173735"/>
                  </a:moveTo>
                  <a:lnTo>
                    <a:pt x="1194105" y="130611"/>
                  </a:lnTo>
                  <a:lnTo>
                    <a:pt x="1209374" y="91456"/>
                  </a:lnTo>
                  <a:lnTo>
                    <a:pt x="1233197" y="57598"/>
                  </a:lnTo>
                  <a:lnTo>
                    <a:pt x="1264245" y="30367"/>
                  </a:lnTo>
                  <a:lnTo>
                    <a:pt x="1301187" y="11095"/>
                  </a:lnTo>
                  <a:lnTo>
                    <a:pt x="1342695" y="1109"/>
                  </a:lnTo>
                  <a:lnTo>
                    <a:pt x="1594104" y="0"/>
                  </a:lnTo>
                  <a:lnTo>
                    <a:pt x="2202180" y="0"/>
                  </a:lnTo>
                  <a:lnTo>
                    <a:pt x="3447288" y="0"/>
                  </a:lnTo>
                  <a:lnTo>
                    <a:pt x="3462021" y="614"/>
                  </a:lnTo>
                  <a:lnTo>
                    <a:pt x="3503970" y="9442"/>
                  </a:lnTo>
                  <a:lnTo>
                    <a:pt x="3541508" y="27710"/>
                  </a:lnTo>
                  <a:lnTo>
                    <a:pt x="3573304" y="54089"/>
                  </a:lnTo>
                  <a:lnTo>
                    <a:pt x="3598030" y="87250"/>
                  </a:lnTo>
                  <a:lnTo>
                    <a:pt x="3614355" y="125862"/>
                  </a:lnTo>
                  <a:lnTo>
                    <a:pt x="3620949" y="168596"/>
                  </a:lnTo>
                  <a:lnTo>
                    <a:pt x="3621024" y="173735"/>
                  </a:lnTo>
                  <a:lnTo>
                    <a:pt x="3621024" y="434339"/>
                  </a:lnTo>
                  <a:lnTo>
                    <a:pt x="3621024" y="868679"/>
                  </a:lnTo>
                  <a:lnTo>
                    <a:pt x="3620409" y="883404"/>
                  </a:lnTo>
                  <a:lnTo>
                    <a:pt x="3611581" y="925337"/>
                  </a:lnTo>
                  <a:lnTo>
                    <a:pt x="3593313" y="962872"/>
                  </a:lnTo>
                  <a:lnTo>
                    <a:pt x="3566934" y="994673"/>
                  </a:lnTo>
                  <a:lnTo>
                    <a:pt x="3533773" y="1019408"/>
                  </a:lnTo>
                  <a:lnTo>
                    <a:pt x="3495161" y="1035742"/>
                  </a:lnTo>
                  <a:lnTo>
                    <a:pt x="3452427" y="1042341"/>
                  </a:lnTo>
                  <a:lnTo>
                    <a:pt x="2202180" y="1042415"/>
                  </a:lnTo>
                  <a:lnTo>
                    <a:pt x="1594104" y="1042415"/>
                  </a:lnTo>
                  <a:lnTo>
                    <a:pt x="1362456" y="1042415"/>
                  </a:lnTo>
                  <a:lnTo>
                    <a:pt x="1347722" y="1041800"/>
                  </a:lnTo>
                  <a:lnTo>
                    <a:pt x="1305773" y="1032967"/>
                  </a:lnTo>
                  <a:lnTo>
                    <a:pt x="1268235" y="1014689"/>
                  </a:lnTo>
                  <a:lnTo>
                    <a:pt x="1236439" y="988301"/>
                  </a:lnTo>
                  <a:lnTo>
                    <a:pt x="1211713" y="955137"/>
                  </a:lnTo>
                  <a:lnTo>
                    <a:pt x="1195388" y="916531"/>
                  </a:lnTo>
                  <a:lnTo>
                    <a:pt x="1188794" y="873816"/>
                  </a:lnTo>
                  <a:lnTo>
                    <a:pt x="1188720" y="434339"/>
                  </a:lnTo>
                  <a:lnTo>
                    <a:pt x="0" y="322579"/>
                  </a:lnTo>
                  <a:lnTo>
                    <a:pt x="1188720" y="173735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9" name="object 20">
              <a:extLst>
                <a:ext uri="{FF2B5EF4-FFF2-40B4-BE49-F238E27FC236}">
                  <a16:creationId xmlns:a16="http://schemas.microsoft.com/office/drawing/2014/main" id="{E99DAA11-8430-807F-BB28-3E17A6A6BE35}"/>
                </a:ext>
              </a:extLst>
            </p:cNvPr>
            <p:cNvSpPr txBox="1"/>
            <p:nvPr/>
          </p:nvSpPr>
          <p:spPr>
            <a:xfrm>
              <a:off x="8583281" y="3417925"/>
              <a:ext cx="2160905" cy="8892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rtlCol="0">
              <a:spAutoFit/>
            </a:bodyPr>
            <a:lstStyle/>
            <a:p>
              <a:pPr marL="12065">
                <a:buClr>
                  <a:srgbClr val="171717"/>
                </a:buClr>
                <a:tabLst>
                  <a:tab pos="184785" algn="l"/>
                </a:tabLst>
              </a:pPr>
              <a:r>
                <a:rPr lang="es-MX" sz="2400" spc="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G</a:t>
              </a:r>
              <a:r>
                <a:rPr lang="es-MX"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ra</a:t>
              </a:r>
              <a:r>
                <a:rPr lang="es-MX"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nu</a:t>
              </a:r>
              <a:r>
                <a:rPr lang="es-MX" sz="2400" spc="-2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l</a:t>
              </a:r>
              <a:r>
                <a:rPr lang="es-MX"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ar</a:t>
              </a:r>
              <a:r>
                <a:rPr lang="es-MX"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id</a:t>
              </a:r>
              <a:r>
                <a:rPr lang="es-MX" sz="2400" spc="-2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a</a:t>
              </a:r>
              <a:r>
                <a:rPr lang="es-MX"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d</a:t>
              </a:r>
              <a:r>
                <a:rPr lang="es-MX" sz="2400" spc="-3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lang="es-MX"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o</a:t>
              </a:r>
              <a:r>
                <a:rPr lang="es-MX" sz="2400" spc="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lang="es-MX"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n</a:t>
              </a:r>
              <a:r>
                <a:rPr lang="es-MX" sz="2400" spc="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i</a:t>
              </a:r>
              <a:r>
                <a:rPr lang="es-MX"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v</a:t>
              </a:r>
              <a:r>
                <a:rPr lang="es-MX"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el</a:t>
              </a:r>
              <a:r>
                <a:rPr lang="es-MX" sz="2400" spc="-4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lang="es-MX"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d</a:t>
              </a:r>
              <a:r>
                <a:rPr lang="es-MX"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e</a:t>
              </a:r>
              <a:r>
                <a:rPr lang="es-MX" sz="2400" spc="-1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lang="es-MX"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un</a:t>
              </a:r>
              <a:r>
                <a:rPr lang="es-MX"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a</a:t>
              </a:r>
              <a:r>
                <a:rPr lang="es-MX" sz="2400" spc="-2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lang="es-MX" sz="2400" spc="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t</a:t>
              </a:r>
              <a:r>
                <a:rPr lang="es-MX"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a</a:t>
              </a:r>
              <a:r>
                <a:rPr lang="es-MX"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bla:</a:t>
              </a:r>
              <a:endParaRPr lang="es-SV" sz="2400" spc="-1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  <a:p>
              <a:pPr marL="184785" indent="-172720">
                <a:lnSpc>
                  <a:spcPct val="100000"/>
                </a:lnSpc>
                <a:buClr>
                  <a:srgbClr val="171717"/>
                </a:buClr>
                <a:buFont typeface="Arial"/>
                <a:buChar char="•"/>
                <a:tabLst>
                  <a:tab pos="184785" algn="l"/>
                </a:tabLst>
              </a:pP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¿A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2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q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ué</a:t>
              </a:r>
              <a:r>
                <a:rPr sz="2400" spc="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conce</a:t>
              </a:r>
              <a:r>
                <a:rPr sz="2400" spc="-1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p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to</a:t>
              </a:r>
              <a:r>
                <a:rPr sz="2400" spc="2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co</a:t>
              </a:r>
              <a:r>
                <a:rPr sz="2400" spc="-1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r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responde</a:t>
              </a:r>
              <a:r>
                <a:rPr sz="2400" spc="3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cada</a:t>
              </a:r>
              <a:endParaRPr sz="240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  <a:p>
              <a:pPr marL="184785">
                <a:lnSpc>
                  <a:spcPct val="100000"/>
                </a:lnSpc>
              </a:pP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fila</a:t>
              </a:r>
              <a:r>
                <a:rPr sz="2400" spc="-1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de</a:t>
              </a:r>
              <a:r>
                <a:rPr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la tabla?</a:t>
              </a:r>
              <a:endParaRPr sz="240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  <a:p>
              <a:pPr marL="184785" marR="6350" indent="-172720">
                <a:lnSpc>
                  <a:spcPct val="100000"/>
                </a:lnSpc>
                <a:buClr>
                  <a:srgbClr val="171717"/>
                </a:buClr>
                <a:buFont typeface="Arial"/>
                <a:buChar char="•"/>
                <a:tabLst>
                  <a:tab pos="184785" algn="l"/>
                  <a:tab pos="1765935" algn="l"/>
                </a:tabLst>
              </a:pP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Decla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r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ación: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2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E</a:t>
              </a:r>
              <a:r>
                <a:rPr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s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ta</a:t>
              </a:r>
              <a:r>
                <a:rPr sz="240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tabla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ti</a:t>
              </a:r>
              <a:r>
                <a:rPr sz="2400" spc="-1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e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ne</a:t>
              </a:r>
              <a:r>
                <a:rPr sz="2400" spc="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10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una 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fila </a:t>
              </a:r>
              <a:r>
                <a:rPr sz="2400" spc="-15" dirty="0" err="1">
                  <a:solidFill>
                    <a:schemeClr val="tx1"/>
                  </a:solidFill>
                  <a:latin typeface="Franklin Gothic Book"/>
                  <a:cs typeface="Franklin Gothic Book"/>
                </a:rPr>
                <a:t>p</a:t>
              </a:r>
              <a:r>
                <a:rPr sz="2400" spc="-5" dirty="0" err="1">
                  <a:solidFill>
                    <a:schemeClr val="tx1"/>
                  </a:solidFill>
                  <a:latin typeface="Franklin Gothic Book"/>
                  <a:cs typeface="Franklin Gothic Book"/>
                </a:rPr>
                <a:t>or</a:t>
              </a:r>
              <a:r>
                <a:rPr sz="2400" spc="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</a:t>
              </a:r>
              <a:r>
                <a:rPr sz="2400" spc="-10" dirty="0" err="1">
                  <a:solidFill>
                    <a:schemeClr val="tx1"/>
                  </a:solidFill>
                  <a:latin typeface="Franklin Gothic Book"/>
                  <a:cs typeface="Franklin Gothic Book"/>
                </a:rPr>
                <a:t>cada</a:t>
              </a:r>
              <a:r>
                <a:rPr sz="2400" spc="-5" dirty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.</a:t>
              </a:r>
              <a:endParaRPr sz="240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Tech.">
      <a:dk1>
        <a:srgbClr val="0A0A0A"/>
      </a:dk1>
      <a:lt1>
        <a:srgbClr val="FDFDFB"/>
      </a:lt1>
      <a:dk2>
        <a:srgbClr val="0A0A0A"/>
      </a:dk2>
      <a:lt2>
        <a:srgbClr val="FDFDFB"/>
      </a:lt2>
      <a:accent1>
        <a:srgbClr val="8236FB"/>
      </a:accent1>
      <a:accent2>
        <a:srgbClr val="D6FF01"/>
      </a:accent2>
      <a:accent3>
        <a:srgbClr val="100843"/>
      </a:accent3>
      <a:accent4>
        <a:srgbClr val="0A0A0A"/>
      </a:accent4>
      <a:accent5>
        <a:srgbClr val="808080"/>
      </a:accent5>
      <a:accent6>
        <a:srgbClr val="FFFFFF"/>
      </a:accent6>
      <a:hlink>
        <a:srgbClr val="D6FF01"/>
      </a:hlink>
      <a:folHlink>
        <a:srgbClr val="8236FB"/>
      </a:folHlink>
    </a:clrScheme>
    <a:fontScheme name="Inter Tight">
      <a:majorFont>
        <a:latin typeface="Inter Tight"/>
        <a:ea typeface=""/>
        <a:cs typeface=""/>
      </a:majorFont>
      <a:minorFont>
        <a:latin typeface="Inter T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</TotalTime>
  <Words>511</Words>
  <Application>Microsoft Office PowerPoint</Application>
  <PresentationFormat>Personalizado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Aptos</vt:lpstr>
      <vt:lpstr>Arial</vt:lpstr>
      <vt:lpstr>Avenir Next LT Pro</vt:lpstr>
      <vt:lpstr>Avenir Next LT Pro Demi</vt:lpstr>
      <vt:lpstr>Calibri</vt:lpstr>
      <vt:lpstr>Franklin Gothic Book</vt:lpstr>
      <vt:lpstr>Montserrat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nurilfikriyah</dc:creator>
  <cp:lastModifiedBy>Carlos Dubon</cp:lastModifiedBy>
  <cp:revision>458</cp:revision>
  <dcterms:created xsi:type="dcterms:W3CDTF">2024-07-15T07:11:27Z</dcterms:created>
  <dcterms:modified xsi:type="dcterms:W3CDTF">2025-04-22T00:05:57Z</dcterms:modified>
</cp:coreProperties>
</file>