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302" r:id="rId2"/>
    <p:sldId id="316" r:id="rId3"/>
    <p:sldId id="309" r:id="rId4"/>
    <p:sldId id="313" r:id="rId5"/>
    <p:sldId id="314" r:id="rId6"/>
    <p:sldId id="311" r:id="rId7"/>
    <p:sldId id="315" r:id="rId8"/>
    <p:sldId id="310" r:id="rId9"/>
    <p:sldId id="317" r:id="rId10"/>
    <p:sldId id="318" r:id="rId11"/>
    <p:sldId id="319" r:id="rId12"/>
    <p:sldId id="320" r:id="rId13"/>
    <p:sldId id="321" r:id="rId14"/>
    <p:sldId id="324" r:id="rId15"/>
    <p:sldId id="322" r:id="rId16"/>
    <p:sldId id="325" r:id="rId17"/>
    <p:sldId id="323" r:id="rId18"/>
    <p:sldId id="326" r:id="rId19"/>
    <p:sldId id="327" r:id="rId20"/>
    <p:sldId id="293" r:id="rId21"/>
  </p:sldIdLst>
  <p:sldSz cx="24382413"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49" userDrawn="1">
          <p15:clr>
            <a:srgbClr val="A4A3A4"/>
          </p15:clr>
        </p15:guide>
        <p15:guide id="2" pos="14710" userDrawn="1">
          <p15:clr>
            <a:srgbClr val="A4A3A4"/>
          </p15:clr>
        </p15:guide>
        <p15:guide id="3" pos="649" userDrawn="1">
          <p15:clr>
            <a:srgbClr val="A4A3A4"/>
          </p15:clr>
        </p15:guide>
        <p15:guide id="4" orient="horz" pos="6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9FF"/>
    <a:srgbClr val="00FFF2"/>
    <a:srgbClr val="FDFDFB"/>
    <a:srgbClr val="8236FB"/>
    <a:srgbClr val="000000"/>
    <a:srgbClr val="D6FF01"/>
    <a:srgbClr val="120B3E"/>
    <a:srgbClr val="808080"/>
    <a:srgbClr val="0A0A0A"/>
    <a:srgbClr val="1008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1E149C-E97B-4734-9339-4FC3B5F2364C}" v="221" dt="2025-04-22T12:47:24.26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6199" autoAdjust="0"/>
  </p:normalViewPr>
  <p:slideViewPr>
    <p:cSldViewPr showGuides="1">
      <p:cViewPr varScale="1">
        <p:scale>
          <a:sx n="44" d="100"/>
          <a:sy n="44" d="100"/>
        </p:scale>
        <p:origin x="1482" y="270"/>
      </p:cViewPr>
      <p:guideLst>
        <p:guide orient="horz" pos="7949"/>
        <p:guide pos="14710"/>
        <p:guide pos="649"/>
        <p:guide orient="horz" pos="691"/>
      </p:guideLst>
    </p:cSldViewPr>
  </p:slideViewPr>
  <p:notesTextViewPr>
    <p:cViewPr>
      <p:scale>
        <a:sx n="3" d="2"/>
        <a:sy n="3" d="2"/>
      </p:scale>
      <p:origin x="0" y="0"/>
    </p:cViewPr>
  </p:notesTextViewPr>
  <p:sorterViewPr>
    <p:cViewPr>
      <p:scale>
        <a:sx n="33" d="100"/>
        <a:sy n="33" d="100"/>
      </p:scale>
      <p:origin x="0" y="0"/>
    </p:cViewPr>
  </p:sorterViewPr>
  <p:notesViewPr>
    <p:cSldViewPr showGuides="1">
      <p:cViewPr varScale="1">
        <p:scale>
          <a:sx n="42" d="100"/>
          <a:sy n="42" d="100"/>
        </p:scale>
        <p:origin x="2820"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Dubon" userId="472307b91947d71a" providerId="LiveId" clId="{4126CB42-BB7C-48DC-83D7-1BB9BC6C22C5}"/>
    <pc:docChg chg="undo redo custSel addSld delSld modSld">
      <pc:chgData name="Carlos Dubon" userId="472307b91947d71a" providerId="LiveId" clId="{4126CB42-BB7C-48DC-83D7-1BB9BC6C22C5}" dt="2025-03-27T06:20:06.831" v="106" actId="113"/>
      <pc:docMkLst>
        <pc:docMk/>
      </pc:docMkLst>
      <pc:sldChg chg="add del">
        <pc:chgData name="Carlos Dubon" userId="472307b91947d71a" providerId="LiveId" clId="{4126CB42-BB7C-48DC-83D7-1BB9BC6C22C5}" dt="2025-03-27T06:14:04.574" v="3"/>
        <pc:sldMkLst>
          <pc:docMk/>
          <pc:sldMk cId="0" sldId="261"/>
        </pc:sldMkLst>
      </pc:sldChg>
      <pc:sldChg chg="add del">
        <pc:chgData name="Carlos Dubon" userId="472307b91947d71a" providerId="LiveId" clId="{4126CB42-BB7C-48DC-83D7-1BB9BC6C22C5}" dt="2025-03-27T06:14:04.574" v="3"/>
        <pc:sldMkLst>
          <pc:docMk/>
          <pc:sldMk cId="0" sldId="262"/>
        </pc:sldMkLst>
      </pc:sldChg>
      <pc:sldChg chg="modSp mod">
        <pc:chgData name="Carlos Dubon" userId="472307b91947d71a" providerId="LiveId" clId="{4126CB42-BB7C-48DC-83D7-1BB9BC6C22C5}" dt="2025-03-27T06:14:29.277" v="41" actId="20577"/>
        <pc:sldMkLst>
          <pc:docMk/>
          <pc:sldMk cId="577986891" sldId="302"/>
        </pc:sldMkLst>
        <pc:spChg chg="mod">
          <ac:chgData name="Carlos Dubon" userId="472307b91947d71a" providerId="LiveId" clId="{4126CB42-BB7C-48DC-83D7-1BB9BC6C22C5}" dt="2025-03-27T06:14:29.277" v="41" actId="20577"/>
          <ac:spMkLst>
            <pc:docMk/>
            <pc:sldMk cId="577986891" sldId="302"/>
            <ac:spMk id="25" creationId="{8170DD38-E9C3-D315-4E4F-FEE67F936025}"/>
          </ac:spMkLst>
        </pc:spChg>
      </pc:sldChg>
      <pc:sldChg chg="del">
        <pc:chgData name="Carlos Dubon" userId="472307b91947d71a" providerId="LiveId" clId="{4126CB42-BB7C-48DC-83D7-1BB9BC6C22C5}" dt="2025-03-27T06:13:30.599" v="0" actId="47"/>
        <pc:sldMkLst>
          <pc:docMk/>
          <pc:sldMk cId="3556831460" sldId="306"/>
        </pc:sldMkLst>
      </pc:sldChg>
      <pc:sldChg chg="addSp delSp modSp mod modClrScheme delAnim chgLayout">
        <pc:chgData name="Carlos Dubon" userId="472307b91947d71a" providerId="LiveId" clId="{4126CB42-BB7C-48DC-83D7-1BB9BC6C22C5}" dt="2025-03-27T06:20:06.831" v="106" actId="113"/>
        <pc:sldMkLst>
          <pc:docMk/>
          <pc:sldMk cId="3295030573" sldId="308"/>
        </pc:sldMkLst>
      </pc:sldChg>
      <pc:sldChg chg="add del">
        <pc:chgData name="Carlos Dubon" userId="472307b91947d71a" providerId="LiveId" clId="{4126CB42-BB7C-48DC-83D7-1BB9BC6C22C5}" dt="2025-03-27T06:14:04.574" v="3"/>
        <pc:sldMkLst>
          <pc:docMk/>
          <pc:sldMk cId="242356410" sldId="313"/>
        </pc:sldMkLst>
      </pc:sldChg>
      <pc:sldChg chg="add del">
        <pc:chgData name="Carlos Dubon" userId="472307b91947d71a" providerId="LiveId" clId="{4126CB42-BB7C-48DC-83D7-1BB9BC6C22C5}" dt="2025-03-27T06:14:04.574" v="3"/>
        <pc:sldMkLst>
          <pc:docMk/>
          <pc:sldMk cId="1376700065" sldId="314"/>
        </pc:sldMkLst>
      </pc:sldChg>
      <pc:sldChg chg="add del">
        <pc:chgData name="Carlos Dubon" userId="472307b91947d71a" providerId="LiveId" clId="{4126CB42-BB7C-48DC-83D7-1BB9BC6C22C5}" dt="2025-03-27T06:14:04.574" v="3"/>
        <pc:sldMkLst>
          <pc:docMk/>
          <pc:sldMk cId="3364251920" sldId="315"/>
        </pc:sldMkLst>
      </pc:sldChg>
      <pc:sldChg chg="add del">
        <pc:chgData name="Carlos Dubon" userId="472307b91947d71a" providerId="LiveId" clId="{4126CB42-BB7C-48DC-83D7-1BB9BC6C22C5}" dt="2025-03-27T06:14:04.574" v="3"/>
        <pc:sldMkLst>
          <pc:docMk/>
          <pc:sldMk cId="2580652039" sldId="316"/>
        </pc:sldMkLst>
      </pc:sldChg>
      <pc:sldChg chg="add del">
        <pc:chgData name="Carlos Dubon" userId="472307b91947d71a" providerId="LiveId" clId="{4126CB42-BB7C-48DC-83D7-1BB9BC6C22C5}" dt="2025-03-27T06:14:04.574" v="3"/>
        <pc:sldMkLst>
          <pc:docMk/>
          <pc:sldMk cId="2286273702" sldId="317"/>
        </pc:sldMkLst>
      </pc:sldChg>
      <pc:sldChg chg="add del">
        <pc:chgData name="Carlos Dubon" userId="472307b91947d71a" providerId="LiveId" clId="{4126CB42-BB7C-48DC-83D7-1BB9BC6C22C5}" dt="2025-03-27T06:14:04.574" v="3"/>
        <pc:sldMkLst>
          <pc:docMk/>
          <pc:sldMk cId="979082141" sldId="318"/>
        </pc:sldMkLst>
      </pc:sldChg>
      <pc:sldChg chg="del">
        <pc:chgData name="Carlos Dubon" userId="472307b91947d71a" providerId="LiveId" clId="{4126CB42-BB7C-48DC-83D7-1BB9BC6C22C5}" dt="2025-03-27T06:14:04.165" v="2"/>
        <pc:sldMkLst>
          <pc:docMk/>
          <pc:sldMk cId="0" sldId="319"/>
        </pc:sldMkLst>
      </pc:sldChg>
      <pc:sldChg chg="del">
        <pc:chgData name="Carlos Dubon" userId="472307b91947d71a" providerId="LiveId" clId="{4126CB42-BB7C-48DC-83D7-1BB9BC6C22C5}" dt="2025-03-27T06:14:04.165" v="2"/>
        <pc:sldMkLst>
          <pc:docMk/>
          <pc:sldMk cId="2343872554" sldId="320"/>
        </pc:sldMkLst>
      </pc:sldChg>
      <pc:sldChg chg="del">
        <pc:chgData name="Carlos Dubon" userId="472307b91947d71a" providerId="LiveId" clId="{4126CB42-BB7C-48DC-83D7-1BB9BC6C22C5}" dt="2025-03-27T06:14:04.165" v="2"/>
        <pc:sldMkLst>
          <pc:docMk/>
          <pc:sldMk cId="0" sldId="321"/>
        </pc:sldMkLst>
      </pc:sldChg>
      <pc:sldChg chg="del">
        <pc:chgData name="Carlos Dubon" userId="472307b91947d71a" providerId="LiveId" clId="{4126CB42-BB7C-48DC-83D7-1BB9BC6C22C5}" dt="2025-03-27T06:14:04.165" v="2"/>
        <pc:sldMkLst>
          <pc:docMk/>
          <pc:sldMk cId="27498151" sldId="322"/>
        </pc:sldMkLst>
      </pc:sldChg>
      <pc:sldChg chg="del">
        <pc:chgData name="Carlos Dubon" userId="472307b91947d71a" providerId="LiveId" clId="{4126CB42-BB7C-48DC-83D7-1BB9BC6C22C5}" dt="2025-03-27T06:14:04.165" v="2"/>
        <pc:sldMkLst>
          <pc:docMk/>
          <pc:sldMk cId="1367031401" sldId="323"/>
        </pc:sldMkLst>
      </pc:sldChg>
      <pc:sldChg chg="del">
        <pc:chgData name="Carlos Dubon" userId="472307b91947d71a" providerId="LiveId" clId="{4126CB42-BB7C-48DC-83D7-1BB9BC6C22C5}" dt="2025-03-27T06:14:04.165" v="2"/>
        <pc:sldMkLst>
          <pc:docMk/>
          <pc:sldMk cId="3376948055" sldId="324"/>
        </pc:sldMkLst>
      </pc:sldChg>
      <pc:sldChg chg="del">
        <pc:chgData name="Carlos Dubon" userId="472307b91947d71a" providerId="LiveId" clId="{4126CB42-BB7C-48DC-83D7-1BB9BC6C22C5}" dt="2025-03-27T06:14:04.165" v="2"/>
        <pc:sldMkLst>
          <pc:docMk/>
          <pc:sldMk cId="3679071064" sldId="325"/>
        </pc:sldMkLst>
      </pc:sldChg>
      <pc:sldChg chg="del">
        <pc:chgData name="Carlos Dubon" userId="472307b91947d71a" providerId="LiveId" clId="{4126CB42-BB7C-48DC-83D7-1BB9BC6C22C5}" dt="2025-03-27T06:14:04.165" v="2"/>
        <pc:sldMkLst>
          <pc:docMk/>
          <pc:sldMk cId="740568312" sldId="326"/>
        </pc:sldMkLst>
      </pc:sldChg>
    </pc:docChg>
  </pc:docChgLst>
  <pc:docChgLst>
    <pc:chgData name="Carlos Dubon" userId="472307b91947d71a" providerId="LiveId" clId="{9787628C-04E9-4FCB-913D-99F71936AE4A}"/>
    <pc:docChg chg="undo redo custSel addSld delSld modSld sldOrd">
      <pc:chgData name="Carlos Dubon" userId="472307b91947d71a" providerId="LiveId" clId="{9787628C-04E9-4FCB-913D-99F71936AE4A}" dt="2025-04-22T00:05:48.775" v="402"/>
      <pc:docMkLst>
        <pc:docMk/>
      </pc:docMkLst>
      <pc:sldChg chg="del">
        <pc:chgData name="Carlos Dubon" userId="472307b91947d71a" providerId="LiveId" clId="{9787628C-04E9-4FCB-913D-99F71936AE4A}" dt="2025-04-21T23:55:31.162" v="116" actId="47"/>
        <pc:sldMkLst>
          <pc:docMk/>
          <pc:sldMk cId="636775479" sldId="260"/>
        </pc:sldMkLst>
      </pc:sldChg>
      <pc:sldChg chg="modSp mod">
        <pc:chgData name="Carlos Dubon" userId="472307b91947d71a" providerId="LiveId" clId="{9787628C-04E9-4FCB-913D-99F71936AE4A}" dt="2025-04-21T23:56:06.890" v="117" actId="790"/>
        <pc:sldMkLst>
          <pc:docMk/>
          <pc:sldMk cId="3713116285" sldId="293"/>
        </pc:sldMkLst>
        <pc:spChg chg="mod">
          <ac:chgData name="Carlos Dubon" userId="472307b91947d71a" providerId="LiveId" clId="{9787628C-04E9-4FCB-913D-99F71936AE4A}" dt="2025-04-21T23:56:06.890" v="117" actId="790"/>
          <ac:spMkLst>
            <pc:docMk/>
            <pc:sldMk cId="3713116285" sldId="293"/>
            <ac:spMk id="6" creationId="{8EABA576-B666-6312-0533-2C7062087490}"/>
          </ac:spMkLst>
        </pc:spChg>
        <pc:spChg chg="mod">
          <ac:chgData name="Carlos Dubon" userId="472307b91947d71a" providerId="LiveId" clId="{9787628C-04E9-4FCB-913D-99F71936AE4A}" dt="2025-04-21T23:56:06.890" v="117" actId="790"/>
          <ac:spMkLst>
            <pc:docMk/>
            <pc:sldMk cId="3713116285" sldId="293"/>
            <ac:spMk id="17" creationId="{627F9428-3077-2D98-5E1D-6A8062923F7D}"/>
          </ac:spMkLst>
        </pc:spChg>
      </pc:sldChg>
      <pc:sldChg chg="modSp mod">
        <pc:chgData name="Carlos Dubon" userId="472307b91947d71a" providerId="LiveId" clId="{9787628C-04E9-4FCB-913D-99F71936AE4A}" dt="2025-04-21T23:56:06.890" v="117" actId="790"/>
        <pc:sldMkLst>
          <pc:docMk/>
          <pc:sldMk cId="577986891" sldId="302"/>
        </pc:sldMkLst>
        <pc:spChg chg="mod">
          <ac:chgData name="Carlos Dubon" userId="472307b91947d71a" providerId="LiveId" clId="{9787628C-04E9-4FCB-913D-99F71936AE4A}" dt="2025-04-21T23:56:06.890" v="117" actId="790"/>
          <ac:spMkLst>
            <pc:docMk/>
            <pc:sldMk cId="577986891" sldId="302"/>
            <ac:spMk id="2" creationId="{B3C6BD77-AA1F-DB29-28F1-167585FAFA3F}"/>
          </ac:spMkLst>
        </pc:spChg>
        <pc:spChg chg="mod">
          <ac:chgData name="Carlos Dubon" userId="472307b91947d71a" providerId="LiveId" clId="{9787628C-04E9-4FCB-913D-99F71936AE4A}" dt="2025-04-21T23:56:06.890" v="117" actId="790"/>
          <ac:spMkLst>
            <pc:docMk/>
            <pc:sldMk cId="577986891" sldId="302"/>
            <ac:spMk id="25" creationId="{8170DD38-E9C3-D315-4E4F-FEE67F936025}"/>
          </ac:spMkLst>
        </pc:spChg>
        <pc:spChg chg="mod">
          <ac:chgData name="Carlos Dubon" userId="472307b91947d71a" providerId="LiveId" clId="{9787628C-04E9-4FCB-913D-99F71936AE4A}" dt="2025-04-21T23:56:06.890" v="117" actId="790"/>
          <ac:spMkLst>
            <pc:docMk/>
            <pc:sldMk cId="577986891" sldId="302"/>
            <ac:spMk id="34" creationId="{EE500D8B-D499-5E34-5254-B65391837836}"/>
          </ac:spMkLst>
        </pc:spChg>
        <pc:spChg chg="mod">
          <ac:chgData name="Carlos Dubon" userId="472307b91947d71a" providerId="LiveId" clId="{9787628C-04E9-4FCB-913D-99F71936AE4A}" dt="2025-04-21T23:56:06.890" v="117" actId="790"/>
          <ac:spMkLst>
            <pc:docMk/>
            <pc:sldMk cId="577986891" sldId="302"/>
            <ac:spMk id="42" creationId="{B094A2C3-A20F-A5DA-3DD1-A74B3B53720B}"/>
          </ac:spMkLst>
        </pc:spChg>
      </pc:sldChg>
      <pc:sldChg chg="modSp mod modAnim">
        <pc:chgData name="Carlos Dubon" userId="472307b91947d71a" providerId="LiveId" clId="{9787628C-04E9-4FCB-913D-99F71936AE4A}" dt="2025-04-21T23:56:06.890" v="117" actId="790"/>
        <pc:sldMkLst>
          <pc:docMk/>
          <pc:sldMk cId="3295030573" sldId="308"/>
        </pc:sldMkLst>
      </pc:sldChg>
      <pc:sldChg chg="addSp delSp modSp mod delAnim">
        <pc:chgData name="Carlos Dubon" userId="472307b91947d71a" providerId="LiveId" clId="{9787628C-04E9-4FCB-913D-99F71936AE4A}" dt="2025-04-21T23:56:06.890" v="117" actId="790"/>
        <pc:sldMkLst>
          <pc:docMk/>
          <pc:sldMk cId="405623557" sldId="309"/>
        </pc:sldMkLst>
        <pc:spChg chg="mod">
          <ac:chgData name="Carlos Dubon" userId="472307b91947d71a" providerId="LiveId" clId="{9787628C-04E9-4FCB-913D-99F71936AE4A}" dt="2025-04-21T23:56:06.890" v="117" actId="790"/>
          <ac:spMkLst>
            <pc:docMk/>
            <pc:sldMk cId="405623557" sldId="309"/>
            <ac:spMk id="4" creationId="{E35D8A81-1995-5DE2-B916-C93985427B55}"/>
          </ac:spMkLst>
        </pc:spChg>
        <pc:spChg chg="mod">
          <ac:chgData name="Carlos Dubon" userId="472307b91947d71a" providerId="LiveId" clId="{9787628C-04E9-4FCB-913D-99F71936AE4A}" dt="2025-04-21T23:56:06.890" v="117" actId="790"/>
          <ac:spMkLst>
            <pc:docMk/>
            <pc:sldMk cId="405623557" sldId="309"/>
            <ac:spMk id="5" creationId="{71560169-BFBA-D181-0375-7D7EB4665313}"/>
          </ac:spMkLst>
        </pc:spChg>
        <pc:spChg chg="mod">
          <ac:chgData name="Carlos Dubon" userId="472307b91947d71a" providerId="LiveId" clId="{9787628C-04E9-4FCB-913D-99F71936AE4A}" dt="2025-04-21T23:56:06.890" v="117" actId="790"/>
          <ac:spMkLst>
            <pc:docMk/>
            <pc:sldMk cId="405623557" sldId="309"/>
            <ac:spMk id="9" creationId="{AD8D0F40-6C55-FFB2-2C18-4EF6948628F0}"/>
          </ac:spMkLst>
        </pc:spChg>
        <pc:spChg chg="mod">
          <ac:chgData name="Carlos Dubon" userId="472307b91947d71a" providerId="LiveId" clId="{9787628C-04E9-4FCB-913D-99F71936AE4A}" dt="2025-04-21T23:56:06.890" v="117" actId="790"/>
          <ac:spMkLst>
            <pc:docMk/>
            <pc:sldMk cId="405623557" sldId="309"/>
            <ac:spMk id="10" creationId="{E8E42DF3-11D8-9727-E6A3-C39B810CF1F2}"/>
          </ac:spMkLst>
        </pc:spChg>
        <pc:spChg chg="mod">
          <ac:chgData name="Carlos Dubon" userId="472307b91947d71a" providerId="LiveId" clId="{9787628C-04E9-4FCB-913D-99F71936AE4A}" dt="2025-04-21T23:56:06.890" v="117" actId="790"/>
          <ac:spMkLst>
            <pc:docMk/>
            <pc:sldMk cId="405623557" sldId="309"/>
            <ac:spMk id="11" creationId="{87B3C4F0-3087-ED85-796D-7F1313AEB830}"/>
          </ac:spMkLst>
        </pc:spChg>
        <pc:spChg chg="mod">
          <ac:chgData name="Carlos Dubon" userId="472307b91947d71a" providerId="LiveId" clId="{9787628C-04E9-4FCB-913D-99F71936AE4A}" dt="2025-04-21T23:56:06.890" v="117" actId="790"/>
          <ac:spMkLst>
            <pc:docMk/>
            <pc:sldMk cId="405623557" sldId="309"/>
            <ac:spMk id="13" creationId="{43793090-C1EE-F422-E964-AD04739A48D5}"/>
          </ac:spMkLst>
        </pc:spChg>
        <pc:picChg chg="mod">
          <ac:chgData name="Carlos Dubon" userId="472307b91947d71a" providerId="LiveId" clId="{9787628C-04E9-4FCB-913D-99F71936AE4A}" dt="2025-04-21T23:54:11.026" v="76" actId="12788"/>
          <ac:picMkLst>
            <pc:docMk/>
            <pc:sldMk cId="405623557" sldId="309"/>
            <ac:picMk id="16" creationId="{D88D5295-EB7C-E6AA-8541-993264A57D40}"/>
          </ac:picMkLst>
        </pc:picChg>
        <pc:picChg chg="mod">
          <ac:chgData name="Carlos Dubon" userId="472307b91947d71a" providerId="LiveId" clId="{9787628C-04E9-4FCB-913D-99F71936AE4A}" dt="2025-04-21T23:54:11.026" v="76" actId="12788"/>
          <ac:picMkLst>
            <pc:docMk/>
            <pc:sldMk cId="405623557" sldId="309"/>
            <ac:picMk id="20" creationId="{67E7D99A-0076-E488-E079-7241452D08CB}"/>
          </ac:picMkLst>
        </pc:picChg>
        <pc:picChg chg="mod">
          <ac:chgData name="Carlos Dubon" userId="472307b91947d71a" providerId="LiveId" clId="{9787628C-04E9-4FCB-913D-99F71936AE4A}" dt="2025-04-21T23:54:11.026" v="76" actId="12788"/>
          <ac:picMkLst>
            <pc:docMk/>
            <pc:sldMk cId="405623557" sldId="309"/>
            <ac:picMk id="21" creationId="{4C86F2BA-E754-C984-47EE-A6292EC13234}"/>
          </ac:picMkLst>
        </pc:picChg>
        <pc:picChg chg="mod">
          <ac:chgData name="Carlos Dubon" userId="472307b91947d71a" providerId="LiveId" clId="{9787628C-04E9-4FCB-913D-99F71936AE4A}" dt="2025-04-21T23:54:11.026" v="76" actId="12788"/>
          <ac:picMkLst>
            <pc:docMk/>
            <pc:sldMk cId="405623557" sldId="309"/>
            <ac:picMk id="23" creationId="{1E92C185-38C1-48CC-64C1-949356B87258}"/>
          </ac:picMkLst>
        </pc:picChg>
        <pc:picChg chg="mod">
          <ac:chgData name="Carlos Dubon" userId="472307b91947d71a" providerId="LiveId" clId="{9787628C-04E9-4FCB-913D-99F71936AE4A}" dt="2025-04-21T23:54:11.026" v="76" actId="12788"/>
          <ac:picMkLst>
            <pc:docMk/>
            <pc:sldMk cId="405623557" sldId="309"/>
            <ac:picMk id="27" creationId="{B1ED2B39-4CAC-07AC-58A0-35BA5A5C40A0}"/>
          </ac:picMkLst>
        </pc:picChg>
      </pc:sldChg>
      <pc:sldChg chg="modSp mod modAnim">
        <pc:chgData name="Carlos Dubon" userId="472307b91947d71a" providerId="LiveId" clId="{9787628C-04E9-4FCB-913D-99F71936AE4A}" dt="2025-04-21T23:58:34.772" v="240"/>
        <pc:sldMkLst>
          <pc:docMk/>
          <pc:sldMk cId="2725906566" sldId="310"/>
        </pc:sldMkLst>
        <pc:spChg chg="mod">
          <ac:chgData name="Carlos Dubon" userId="472307b91947d71a" providerId="LiveId" clId="{9787628C-04E9-4FCB-913D-99F71936AE4A}" dt="2025-04-21T23:56:06.890" v="117" actId="790"/>
          <ac:spMkLst>
            <pc:docMk/>
            <pc:sldMk cId="2725906566" sldId="310"/>
            <ac:spMk id="3" creationId="{93B2661C-8C6B-B17A-5EFD-60699727B32F}"/>
          </ac:spMkLst>
        </pc:spChg>
        <pc:spChg chg="mod">
          <ac:chgData name="Carlos Dubon" userId="472307b91947d71a" providerId="LiveId" clId="{9787628C-04E9-4FCB-913D-99F71936AE4A}" dt="2025-04-21T23:56:06.890" v="117" actId="790"/>
          <ac:spMkLst>
            <pc:docMk/>
            <pc:sldMk cId="2725906566" sldId="310"/>
            <ac:spMk id="5" creationId="{BA853F9C-5850-84C3-CA04-F51F3B90386A}"/>
          </ac:spMkLst>
        </pc:spChg>
      </pc:sldChg>
      <pc:sldChg chg="modSp mod modAnim">
        <pc:chgData name="Carlos Dubon" userId="472307b91947d71a" providerId="LiveId" clId="{9787628C-04E9-4FCB-913D-99F71936AE4A}" dt="2025-04-21T23:56:06.890" v="117" actId="790"/>
        <pc:sldMkLst>
          <pc:docMk/>
          <pc:sldMk cId="2239589947" sldId="311"/>
        </pc:sldMkLst>
        <pc:spChg chg="mod">
          <ac:chgData name="Carlos Dubon" userId="472307b91947d71a" providerId="LiveId" clId="{9787628C-04E9-4FCB-913D-99F71936AE4A}" dt="2025-04-21T23:56:06.890" v="117" actId="790"/>
          <ac:spMkLst>
            <pc:docMk/>
            <pc:sldMk cId="2239589947" sldId="311"/>
            <ac:spMk id="3" creationId="{3CDACC68-03D6-B671-B60B-D6C8BDAC1C44}"/>
          </ac:spMkLst>
        </pc:spChg>
        <pc:spChg chg="mod">
          <ac:chgData name="Carlos Dubon" userId="472307b91947d71a" providerId="LiveId" clId="{9787628C-04E9-4FCB-913D-99F71936AE4A}" dt="2025-04-21T23:56:06.890" v="117" actId="790"/>
          <ac:spMkLst>
            <pc:docMk/>
            <pc:sldMk cId="2239589947" sldId="311"/>
            <ac:spMk id="5" creationId="{6749D2E2-92A0-4AA4-154C-BE0E0B0AA29D}"/>
          </ac:spMkLst>
        </pc:spChg>
      </pc:sldChg>
      <pc:sldChg chg="del">
        <pc:chgData name="Carlos Dubon" userId="472307b91947d71a" providerId="LiveId" clId="{9787628C-04E9-4FCB-913D-99F71936AE4A}" dt="2025-04-21T23:55:31.162" v="116" actId="47"/>
        <pc:sldMkLst>
          <pc:docMk/>
          <pc:sldMk cId="138468404" sldId="312"/>
        </pc:sldMkLst>
      </pc:sldChg>
      <pc:sldChg chg="modSp add mod setBg">
        <pc:chgData name="Carlos Dubon" userId="472307b91947d71a" providerId="LiveId" clId="{9787628C-04E9-4FCB-913D-99F71936AE4A}" dt="2025-04-21T23:56:51.356" v="170" actId="404"/>
        <pc:sldMkLst>
          <pc:docMk/>
          <pc:sldMk cId="3184154640" sldId="312"/>
        </pc:sldMkLst>
      </pc:sldChg>
      <pc:sldChg chg="add del">
        <pc:chgData name="Carlos Dubon" userId="472307b91947d71a" providerId="LiveId" clId="{9787628C-04E9-4FCB-913D-99F71936AE4A}" dt="2025-04-21T23:55:31.162" v="116" actId="47"/>
        <pc:sldMkLst>
          <pc:docMk/>
          <pc:sldMk cId="205459162" sldId="313"/>
        </pc:sldMkLst>
      </pc:sldChg>
      <pc:sldChg chg="modSp add mod ord">
        <pc:chgData name="Carlos Dubon" userId="472307b91947d71a" providerId="LiveId" clId="{9787628C-04E9-4FCB-913D-99F71936AE4A}" dt="2025-04-21T23:57:40.400" v="226"/>
        <pc:sldMkLst>
          <pc:docMk/>
          <pc:sldMk cId="1703766106" sldId="313"/>
        </pc:sldMkLst>
        <pc:spChg chg="mod">
          <ac:chgData name="Carlos Dubon" userId="472307b91947d71a" providerId="LiveId" clId="{9787628C-04E9-4FCB-913D-99F71936AE4A}" dt="2025-04-21T23:57:19.451" v="221" actId="20577"/>
          <ac:spMkLst>
            <pc:docMk/>
            <pc:sldMk cId="1703766106" sldId="313"/>
            <ac:spMk id="25" creationId="{38CFB491-51A6-D72A-82A6-520E2E8657D7}"/>
          </ac:spMkLst>
        </pc:spChg>
      </pc:sldChg>
      <pc:sldChg chg="add del">
        <pc:chgData name="Carlos Dubon" userId="472307b91947d71a" providerId="LiveId" clId="{9787628C-04E9-4FCB-913D-99F71936AE4A}" dt="2025-04-21T23:55:31.162" v="116" actId="47"/>
        <pc:sldMkLst>
          <pc:docMk/>
          <pc:sldMk cId="2391576160" sldId="314"/>
        </pc:sldMkLst>
      </pc:sldChg>
      <pc:sldChg chg="add del">
        <pc:chgData name="Carlos Dubon" userId="472307b91947d71a" providerId="LiveId" clId="{9787628C-04E9-4FCB-913D-99F71936AE4A}" dt="2025-04-21T23:57:35.867" v="223"/>
        <pc:sldMkLst>
          <pc:docMk/>
          <pc:sldMk cId="3503766037" sldId="314"/>
        </pc:sldMkLst>
      </pc:sldChg>
      <pc:sldChg chg="modSp add mod modAnim">
        <pc:chgData name="Carlos Dubon" userId="472307b91947d71a" providerId="LiveId" clId="{9787628C-04E9-4FCB-913D-99F71936AE4A}" dt="2025-04-21T23:58:11.218" v="238"/>
        <pc:sldMkLst>
          <pc:docMk/>
          <pc:sldMk cId="3920846035" sldId="314"/>
        </pc:sldMkLst>
        <pc:spChg chg="mod">
          <ac:chgData name="Carlos Dubon" userId="472307b91947d71a" providerId="LiveId" clId="{9787628C-04E9-4FCB-913D-99F71936AE4A}" dt="2025-04-21T23:58:11.218" v="238"/>
          <ac:spMkLst>
            <pc:docMk/>
            <pc:sldMk cId="3920846035" sldId="314"/>
            <ac:spMk id="3" creationId="{3B9565BC-28A4-60F6-D9F4-3C296AE04B0F}"/>
          </ac:spMkLst>
        </pc:spChg>
        <pc:spChg chg="mod">
          <ac:chgData name="Carlos Dubon" userId="472307b91947d71a" providerId="LiveId" clId="{9787628C-04E9-4FCB-913D-99F71936AE4A}" dt="2025-04-21T23:57:57.179" v="236"/>
          <ac:spMkLst>
            <pc:docMk/>
            <pc:sldMk cId="3920846035" sldId="314"/>
            <ac:spMk id="5" creationId="{3C278842-37C7-4D86-C82B-51A5ABC5F334}"/>
          </ac:spMkLst>
        </pc:spChg>
      </pc:sldChg>
      <pc:sldChg chg="addSp delSp modSp add mod delAnim modAnim">
        <pc:chgData name="Carlos Dubon" userId="472307b91947d71a" providerId="LiveId" clId="{9787628C-04E9-4FCB-913D-99F71936AE4A}" dt="2025-04-22T00:05:48.775" v="402"/>
        <pc:sldMkLst>
          <pc:docMk/>
          <pc:sldMk cId="60160296" sldId="315"/>
        </pc:sldMkLst>
        <pc:spChg chg="mod">
          <ac:chgData name="Carlos Dubon" userId="472307b91947d71a" providerId="LiveId" clId="{9787628C-04E9-4FCB-913D-99F71936AE4A}" dt="2025-04-21T23:59:06.604" v="282" actId="20577"/>
          <ac:spMkLst>
            <pc:docMk/>
            <pc:sldMk cId="60160296" sldId="315"/>
            <ac:spMk id="5" creationId="{2E9CBF7A-DF71-4BB7-18F2-74395D08DA2F}"/>
          </ac:spMkLst>
        </pc:spChg>
        <pc:spChg chg="mod ord topLvl">
          <ac:chgData name="Carlos Dubon" userId="472307b91947d71a" providerId="LiveId" clId="{9787628C-04E9-4FCB-913D-99F71936AE4A}" dt="2025-04-22T00:02:58.999" v="358" actId="167"/>
          <ac:spMkLst>
            <pc:docMk/>
            <pc:sldMk cId="60160296" sldId="315"/>
            <ac:spMk id="41" creationId="{0B867421-06B2-1490-47E3-817D30ABBD94}"/>
          </ac:spMkLst>
        </pc:spChg>
        <pc:spChg chg="mod topLvl">
          <ac:chgData name="Carlos Dubon" userId="472307b91947d71a" providerId="LiveId" clId="{9787628C-04E9-4FCB-913D-99F71936AE4A}" dt="2025-04-22T00:01:32.789" v="327" actId="165"/>
          <ac:spMkLst>
            <pc:docMk/>
            <pc:sldMk cId="60160296" sldId="315"/>
            <ac:spMk id="42" creationId="{032DAC40-4D87-9337-3E12-2EE1BD917EE2}"/>
          </ac:spMkLst>
        </pc:spChg>
        <pc:spChg chg="mod topLvl">
          <ac:chgData name="Carlos Dubon" userId="472307b91947d71a" providerId="LiveId" clId="{9787628C-04E9-4FCB-913D-99F71936AE4A}" dt="2025-04-22T00:05:07.757" v="397" actId="1036"/>
          <ac:spMkLst>
            <pc:docMk/>
            <pc:sldMk cId="60160296" sldId="315"/>
            <ac:spMk id="44" creationId="{21927CD6-4851-4C09-5865-9AE14B983568}"/>
          </ac:spMkLst>
        </pc:spChg>
        <pc:spChg chg="mod">
          <ac:chgData name="Carlos Dubon" userId="472307b91947d71a" providerId="LiveId" clId="{9787628C-04E9-4FCB-913D-99F71936AE4A}" dt="2025-04-22T00:03:17.365" v="359" actId="13822"/>
          <ac:spMkLst>
            <pc:docMk/>
            <pc:sldMk cId="60160296" sldId="315"/>
            <ac:spMk id="48" creationId="{48EEC87F-28B0-1585-8886-4B7CE2EDECF6}"/>
          </ac:spMkLst>
        </pc:spChg>
        <pc:spChg chg="mod">
          <ac:chgData name="Carlos Dubon" userId="472307b91947d71a" providerId="LiveId" clId="{9787628C-04E9-4FCB-913D-99F71936AE4A}" dt="2025-04-22T00:04:12.125" v="372" actId="2085"/>
          <ac:spMkLst>
            <pc:docMk/>
            <pc:sldMk cId="60160296" sldId="315"/>
            <ac:spMk id="49" creationId="{E99DAA11-8430-807F-BB28-3E17A6A6BE35}"/>
          </ac:spMkLst>
        </pc:spChg>
        <pc:spChg chg="del mod">
          <ac:chgData name="Carlos Dubon" userId="472307b91947d71a" providerId="LiveId" clId="{9787628C-04E9-4FCB-913D-99F71936AE4A}" dt="2025-04-22T00:01:18.679" v="324" actId="478"/>
          <ac:spMkLst>
            <pc:docMk/>
            <pc:sldMk cId="60160296" sldId="315"/>
            <ac:spMk id="50" creationId="{F33323AA-C8A5-B6E1-7C54-DA85210DBFC4}"/>
          </ac:spMkLst>
        </pc:spChg>
        <pc:spChg chg="mod topLvl">
          <ac:chgData name="Carlos Dubon" userId="472307b91947d71a" providerId="LiveId" clId="{9787628C-04E9-4FCB-913D-99F71936AE4A}" dt="2025-04-22T00:04:22.326" v="373" actId="164"/>
          <ac:spMkLst>
            <pc:docMk/>
            <pc:sldMk cId="60160296" sldId="315"/>
            <ac:spMk id="51" creationId="{16E1878D-108E-25C7-16C4-B41832FBD58F}"/>
          </ac:spMkLst>
        </pc:spChg>
        <pc:spChg chg="mod">
          <ac:chgData name="Carlos Dubon" userId="472307b91947d71a" providerId="LiveId" clId="{9787628C-04E9-4FCB-913D-99F71936AE4A}" dt="2025-04-22T00:01:32.789" v="327" actId="165"/>
          <ac:spMkLst>
            <pc:docMk/>
            <pc:sldMk cId="60160296" sldId="315"/>
            <ac:spMk id="52" creationId="{0615CECD-0CB6-0C50-0085-73D5125834DA}"/>
          </ac:spMkLst>
        </pc:spChg>
        <pc:spChg chg="mod">
          <ac:chgData name="Carlos Dubon" userId="472307b91947d71a" providerId="LiveId" clId="{9787628C-04E9-4FCB-913D-99F71936AE4A}" dt="2025-04-22T00:04:57.524" v="390" actId="1035"/>
          <ac:spMkLst>
            <pc:docMk/>
            <pc:sldMk cId="60160296" sldId="315"/>
            <ac:spMk id="53" creationId="{25ABE5FB-C5C6-713C-930A-05D55D8FCB6C}"/>
          </ac:spMkLst>
        </pc:spChg>
        <pc:spChg chg="mod">
          <ac:chgData name="Carlos Dubon" userId="472307b91947d71a" providerId="LiveId" clId="{9787628C-04E9-4FCB-913D-99F71936AE4A}" dt="2025-04-22T00:01:32.789" v="327" actId="165"/>
          <ac:spMkLst>
            <pc:docMk/>
            <pc:sldMk cId="60160296" sldId="315"/>
            <ac:spMk id="54" creationId="{B8275810-8E0F-5CAF-9BD8-677CC97A2B0D}"/>
          </ac:spMkLst>
        </pc:spChg>
        <pc:spChg chg="mod">
          <ac:chgData name="Carlos Dubon" userId="472307b91947d71a" providerId="LiveId" clId="{9787628C-04E9-4FCB-913D-99F71936AE4A}" dt="2025-04-22T00:04:44.018" v="382" actId="1036"/>
          <ac:spMkLst>
            <pc:docMk/>
            <pc:sldMk cId="60160296" sldId="315"/>
            <ac:spMk id="55" creationId="{E0834795-E37D-9E38-C57D-4CFC0303ABD3}"/>
          </ac:spMkLst>
        </pc:spChg>
        <pc:spChg chg="add mod ord">
          <ac:chgData name="Carlos Dubon" userId="472307b91947d71a" providerId="LiveId" clId="{9787628C-04E9-4FCB-913D-99F71936AE4A}" dt="2025-04-22T00:04:22.326" v="373" actId="164"/>
          <ac:spMkLst>
            <pc:docMk/>
            <pc:sldMk cId="60160296" sldId="315"/>
            <ac:spMk id="56" creationId="{011387A5-3823-45CB-96DA-583E1412CDC3}"/>
          </ac:spMkLst>
        </pc:spChg>
        <pc:grpChg chg="mod">
          <ac:chgData name="Carlos Dubon" userId="472307b91947d71a" providerId="LiveId" clId="{9787628C-04E9-4FCB-913D-99F71936AE4A}" dt="2025-04-22T00:00:13.626" v="298" actId="1076"/>
          <ac:grpSpMkLst>
            <pc:docMk/>
            <pc:sldMk cId="60160296" sldId="315"/>
            <ac:grpSpMk id="40" creationId="{77074079-530B-8CA3-4294-CC28B1ED40E4}"/>
          </ac:grpSpMkLst>
        </pc:grpChg>
        <pc:grpChg chg="del">
          <ac:chgData name="Carlos Dubon" userId="472307b91947d71a" providerId="LiveId" clId="{9787628C-04E9-4FCB-913D-99F71936AE4A}" dt="2025-04-22T00:01:18.679" v="324" actId="478"/>
          <ac:grpSpMkLst>
            <pc:docMk/>
            <pc:sldMk cId="60160296" sldId="315"/>
            <ac:grpSpMk id="46" creationId="{70C95664-1D05-DE0B-B56F-8D6D2F02CB8E}"/>
          </ac:grpSpMkLst>
        </pc:grpChg>
        <pc:grpChg chg="mod">
          <ac:chgData name="Carlos Dubon" userId="472307b91947d71a" providerId="LiveId" clId="{9787628C-04E9-4FCB-913D-99F71936AE4A}" dt="2025-04-22T00:03:41.959" v="364" actId="14100"/>
          <ac:grpSpMkLst>
            <pc:docMk/>
            <pc:sldMk cId="60160296" sldId="315"/>
            <ac:grpSpMk id="47" creationId="{5D51530C-AFDD-219F-C465-71A92771593A}"/>
          </ac:grpSpMkLst>
        </pc:grpChg>
        <pc:grpChg chg="add mod">
          <ac:chgData name="Carlos Dubon" userId="472307b91947d71a" providerId="LiveId" clId="{9787628C-04E9-4FCB-913D-99F71936AE4A}" dt="2025-04-22T00:04:22.326" v="373" actId="164"/>
          <ac:grpSpMkLst>
            <pc:docMk/>
            <pc:sldMk cId="60160296" sldId="315"/>
            <ac:grpSpMk id="57" creationId="{07C37BD3-9920-DA77-72C2-E343D89BA921}"/>
          </ac:grpSpMkLst>
        </pc:grpChg>
      </pc:sldChg>
      <pc:sldChg chg="add del">
        <pc:chgData name="Carlos Dubon" userId="472307b91947d71a" providerId="LiveId" clId="{9787628C-04E9-4FCB-913D-99F71936AE4A}" dt="2025-04-21T23:55:31.162" v="116" actId="47"/>
        <pc:sldMkLst>
          <pc:docMk/>
          <pc:sldMk cId="3016904814" sldId="315"/>
        </pc:sldMkLst>
      </pc:sldChg>
    </pc:docChg>
  </pc:docChgLst>
  <pc:docChgLst>
    <pc:chgData name="Carlos Dubon" userId="472307b91947d71a" providerId="LiveId" clId="{8D1E149C-E97B-4734-9339-4FC3B5F2364C}"/>
    <pc:docChg chg="undo redo custSel addSld delSld modSld sldOrd modMainMaster">
      <pc:chgData name="Carlos Dubon" userId="472307b91947d71a" providerId="LiveId" clId="{8D1E149C-E97B-4734-9339-4FC3B5F2364C}" dt="2025-04-23T03:18:19.467" v="522" actId="1362"/>
      <pc:docMkLst>
        <pc:docMk/>
      </pc:docMkLst>
      <pc:sldChg chg="add del">
        <pc:chgData name="Carlos Dubon" userId="472307b91947d71a" providerId="LiveId" clId="{8D1E149C-E97B-4734-9339-4FC3B5F2364C}" dt="2025-04-22T12:42:41.389" v="435"/>
        <pc:sldMkLst>
          <pc:docMk/>
          <pc:sldMk cId="0" sldId="266"/>
        </pc:sldMkLst>
      </pc:sldChg>
      <pc:sldChg chg="modSp">
        <pc:chgData name="Carlos Dubon" userId="472307b91947d71a" providerId="LiveId" clId="{8D1E149C-E97B-4734-9339-4FC3B5F2364C}" dt="2025-04-22T12:24:58.600" v="254"/>
        <pc:sldMkLst>
          <pc:docMk/>
          <pc:sldMk cId="3713116285" sldId="293"/>
        </pc:sldMkLst>
        <pc:spChg chg="mod">
          <ac:chgData name="Carlos Dubon" userId="472307b91947d71a" providerId="LiveId" clId="{8D1E149C-E97B-4734-9339-4FC3B5F2364C}" dt="2025-04-22T12:24:58.600" v="254"/>
          <ac:spMkLst>
            <pc:docMk/>
            <pc:sldMk cId="3713116285" sldId="293"/>
            <ac:spMk id="6" creationId="{8EABA576-B666-6312-0533-2C7062087490}"/>
          </ac:spMkLst>
        </pc:spChg>
        <pc:spChg chg="mod">
          <ac:chgData name="Carlos Dubon" userId="472307b91947d71a" providerId="LiveId" clId="{8D1E149C-E97B-4734-9339-4FC3B5F2364C}" dt="2025-04-22T12:24:58.600" v="254"/>
          <ac:spMkLst>
            <pc:docMk/>
            <pc:sldMk cId="3713116285" sldId="293"/>
            <ac:spMk id="17" creationId="{627F9428-3077-2D98-5E1D-6A8062923F7D}"/>
          </ac:spMkLst>
        </pc:spChg>
        <pc:grpChg chg="mod">
          <ac:chgData name="Carlos Dubon" userId="472307b91947d71a" providerId="LiveId" clId="{8D1E149C-E97B-4734-9339-4FC3B5F2364C}" dt="2025-04-22T12:24:58.600" v="254"/>
          <ac:grpSpMkLst>
            <pc:docMk/>
            <pc:sldMk cId="3713116285" sldId="293"/>
            <ac:grpSpMk id="14" creationId="{5E95010E-D79C-5E9D-DFAD-1A57A896C2F0}"/>
          </ac:grpSpMkLst>
        </pc:grpChg>
        <pc:picChg chg="mod">
          <ac:chgData name="Carlos Dubon" userId="472307b91947d71a" providerId="LiveId" clId="{8D1E149C-E97B-4734-9339-4FC3B5F2364C}" dt="2025-04-22T12:24:58.600" v="254"/>
          <ac:picMkLst>
            <pc:docMk/>
            <pc:sldMk cId="3713116285" sldId="293"/>
            <ac:picMk id="5" creationId="{0B2F5B29-0380-0D9C-850F-FB06BAB5BDF8}"/>
          </ac:picMkLst>
        </pc:picChg>
        <pc:cxnChg chg="mod">
          <ac:chgData name="Carlos Dubon" userId="472307b91947d71a" providerId="LiveId" clId="{8D1E149C-E97B-4734-9339-4FC3B5F2364C}" dt="2025-04-22T12:24:58.600" v="254"/>
          <ac:cxnSpMkLst>
            <pc:docMk/>
            <pc:sldMk cId="3713116285" sldId="293"/>
            <ac:cxnSpMk id="4" creationId="{AA89A00B-F26B-D410-2AFD-420C0E815216}"/>
          </ac:cxnSpMkLst>
        </pc:cxnChg>
      </pc:sldChg>
      <pc:sldChg chg="modSp mod">
        <pc:chgData name="Carlos Dubon" userId="472307b91947d71a" providerId="LiveId" clId="{8D1E149C-E97B-4734-9339-4FC3B5F2364C}" dt="2025-04-22T12:24:58.600" v="254"/>
        <pc:sldMkLst>
          <pc:docMk/>
          <pc:sldMk cId="577986891" sldId="302"/>
        </pc:sldMkLst>
        <pc:spChg chg="mod">
          <ac:chgData name="Carlos Dubon" userId="472307b91947d71a" providerId="LiveId" clId="{8D1E149C-E97B-4734-9339-4FC3B5F2364C}" dt="2025-04-22T12:24:58.600" v="254"/>
          <ac:spMkLst>
            <pc:docMk/>
            <pc:sldMk cId="577986891" sldId="302"/>
            <ac:spMk id="2" creationId="{B3C6BD77-AA1F-DB29-28F1-167585FAFA3F}"/>
          </ac:spMkLst>
        </pc:spChg>
        <pc:spChg chg="mod">
          <ac:chgData name="Carlos Dubon" userId="472307b91947d71a" providerId="LiveId" clId="{8D1E149C-E97B-4734-9339-4FC3B5F2364C}" dt="2025-04-22T12:24:58.600" v="254"/>
          <ac:spMkLst>
            <pc:docMk/>
            <pc:sldMk cId="577986891" sldId="302"/>
            <ac:spMk id="25" creationId="{8170DD38-E9C3-D315-4E4F-FEE67F936025}"/>
          </ac:spMkLst>
        </pc:spChg>
        <pc:spChg chg="mod">
          <ac:chgData name="Carlos Dubon" userId="472307b91947d71a" providerId="LiveId" clId="{8D1E149C-E97B-4734-9339-4FC3B5F2364C}" dt="2025-04-22T12:24:58.600" v="254"/>
          <ac:spMkLst>
            <pc:docMk/>
            <pc:sldMk cId="577986891" sldId="302"/>
            <ac:spMk id="34" creationId="{EE500D8B-D499-5E34-5254-B65391837836}"/>
          </ac:spMkLst>
        </pc:spChg>
        <pc:spChg chg="mod">
          <ac:chgData name="Carlos Dubon" userId="472307b91947d71a" providerId="LiveId" clId="{8D1E149C-E97B-4734-9339-4FC3B5F2364C}" dt="2025-04-22T12:24:58.600" v="254"/>
          <ac:spMkLst>
            <pc:docMk/>
            <pc:sldMk cId="577986891" sldId="302"/>
            <ac:spMk id="42" creationId="{B094A2C3-A20F-A5DA-3DD1-A74B3B53720B}"/>
          </ac:spMkLst>
        </pc:spChg>
        <pc:picChg chg="mod">
          <ac:chgData name="Carlos Dubon" userId="472307b91947d71a" providerId="LiveId" clId="{8D1E149C-E97B-4734-9339-4FC3B5F2364C}" dt="2025-04-22T12:24:58.600" v="254"/>
          <ac:picMkLst>
            <pc:docMk/>
            <pc:sldMk cId="577986891" sldId="302"/>
            <ac:picMk id="11" creationId="{72174874-2D56-A996-7746-ED114C413449}"/>
          </ac:picMkLst>
        </pc:picChg>
      </pc:sldChg>
      <pc:sldChg chg="del">
        <pc:chgData name="Carlos Dubon" userId="472307b91947d71a" providerId="LiveId" clId="{8D1E149C-E97B-4734-9339-4FC3B5F2364C}" dt="2025-04-22T12:08:51.788" v="47" actId="47"/>
        <pc:sldMkLst>
          <pc:docMk/>
          <pc:sldMk cId="3295030573" sldId="308"/>
        </pc:sldMkLst>
      </pc:sldChg>
      <pc:sldChg chg="modSp ord">
        <pc:chgData name="Carlos Dubon" userId="472307b91947d71a" providerId="LiveId" clId="{8D1E149C-E97B-4734-9339-4FC3B5F2364C}" dt="2025-04-22T12:24:58.600" v="254"/>
        <pc:sldMkLst>
          <pc:docMk/>
          <pc:sldMk cId="405623557" sldId="309"/>
        </pc:sldMkLst>
        <pc:spChg chg="mod">
          <ac:chgData name="Carlos Dubon" userId="472307b91947d71a" providerId="LiveId" clId="{8D1E149C-E97B-4734-9339-4FC3B5F2364C}" dt="2025-04-22T12:24:58.600" v="254"/>
          <ac:spMkLst>
            <pc:docMk/>
            <pc:sldMk cId="405623557" sldId="309"/>
            <ac:spMk id="4" creationId="{E35D8A81-1995-5DE2-B916-C93985427B55}"/>
          </ac:spMkLst>
        </pc:spChg>
        <pc:spChg chg="mod">
          <ac:chgData name="Carlos Dubon" userId="472307b91947d71a" providerId="LiveId" clId="{8D1E149C-E97B-4734-9339-4FC3B5F2364C}" dt="2025-04-22T12:24:58.600" v="254"/>
          <ac:spMkLst>
            <pc:docMk/>
            <pc:sldMk cId="405623557" sldId="309"/>
            <ac:spMk id="5" creationId="{71560169-BFBA-D181-0375-7D7EB4665313}"/>
          </ac:spMkLst>
        </pc:spChg>
        <pc:spChg chg="mod">
          <ac:chgData name="Carlos Dubon" userId="472307b91947d71a" providerId="LiveId" clId="{8D1E149C-E97B-4734-9339-4FC3B5F2364C}" dt="2025-04-22T12:24:58.600" v="254"/>
          <ac:spMkLst>
            <pc:docMk/>
            <pc:sldMk cId="405623557" sldId="309"/>
            <ac:spMk id="9" creationId="{AD8D0F40-6C55-FFB2-2C18-4EF6948628F0}"/>
          </ac:spMkLst>
        </pc:spChg>
        <pc:spChg chg="mod">
          <ac:chgData name="Carlos Dubon" userId="472307b91947d71a" providerId="LiveId" clId="{8D1E149C-E97B-4734-9339-4FC3B5F2364C}" dt="2025-04-22T12:24:58.600" v="254"/>
          <ac:spMkLst>
            <pc:docMk/>
            <pc:sldMk cId="405623557" sldId="309"/>
            <ac:spMk id="10" creationId="{E8E42DF3-11D8-9727-E6A3-C39B810CF1F2}"/>
          </ac:spMkLst>
        </pc:spChg>
        <pc:spChg chg="mod">
          <ac:chgData name="Carlos Dubon" userId="472307b91947d71a" providerId="LiveId" clId="{8D1E149C-E97B-4734-9339-4FC3B5F2364C}" dt="2025-04-22T12:24:58.600" v="254"/>
          <ac:spMkLst>
            <pc:docMk/>
            <pc:sldMk cId="405623557" sldId="309"/>
            <ac:spMk id="11" creationId="{87B3C4F0-3087-ED85-796D-7F1313AEB830}"/>
          </ac:spMkLst>
        </pc:spChg>
        <pc:spChg chg="mod">
          <ac:chgData name="Carlos Dubon" userId="472307b91947d71a" providerId="LiveId" clId="{8D1E149C-E97B-4734-9339-4FC3B5F2364C}" dt="2025-04-22T12:24:58.600" v="254"/>
          <ac:spMkLst>
            <pc:docMk/>
            <pc:sldMk cId="405623557" sldId="309"/>
            <ac:spMk id="13" creationId="{43793090-C1EE-F422-E964-AD04739A48D5}"/>
          </ac:spMkLst>
        </pc:spChg>
        <pc:picChg chg="mod">
          <ac:chgData name="Carlos Dubon" userId="472307b91947d71a" providerId="LiveId" clId="{8D1E149C-E97B-4734-9339-4FC3B5F2364C}" dt="2025-04-22T12:24:58.600" v="254"/>
          <ac:picMkLst>
            <pc:docMk/>
            <pc:sldMk cId="405623557" sldId="309"/>
            <ac:picMk id="15" creationId="{98BEB4FA-791C-CE59-C4E9-374A6D2DD093}"/>
          </ac:picMkLst>
        </pc:picChg>
        <pc:picChg chg="mod">
          <ac:chgData name="Carlos Dubon" userId="472307b91947d71a" providerId="LiveId" clId="{8D1E149C-E97B-4734-9339-4FC3B5F2364C}" dt="2025-04-22T12:24:58.600" v="254"/>
          <ac:picMkLst>
            <pc:docMk/>
            <pc:sldMk cId="405623557" sldId="309"/>
            <ac:picMk id="18" creationId="{470B3083-0650-3816-47AE-897307EFC70C}"/>
          </ac:picMkLst>
        </pc:picChg>
        <pc:picChg chg="mod">
          <ac:chgData name="Carlos Dubon" userId="472307b91947d71a" providerId="LiveId" clId="{8D1E149C-E97B-4734-9339-4FC3B5F2364C}" dt="2025-04-22T12:24:58.600" v="254"/>
          <ac:picMkLst>
            <pc:docMk/>
            <pc:sldMk cId="405623557" sldId="309"/>
            <ac:picMk id="23" creationId="{1E92C185-38C1-48CC-64C1-949356B87258}"/>
          </ac:picMkLst>
        </pc:picChg>
        <pc:picChg chg="mod">
          <ac:chgData name="Carlos Dubon" userId="472307b91947d71a" providerId="LiveId" clId="{8D1E149C-E97B-4734-9339-4FC3B5F2364C}" dt="2025-04-22T12:24:58.600" v="254"/>
          <ac:picMkLst>
            <pc:docMk/>
            <pc:sldMk cId="405623557" sldId="309"/>
            <ac:picMk id="27" creationId="{B1ED2B39-4CAC-07AC-58A0-35BA5A5C40A0}"/>
          </ac:picMkLst>
        </pc:picChg>
      </pc:sldChg>
      <pc:sldChg chg="modSp mod modAnim modNotesTx">
        <pc:chgData name="Carlos Dubon" userId="472307b91947d71a" providerId="LiveId" clId="{8D1E149C-E97B-4734-9339-4FC3B5F2364C}" dt="2025-04-22T12:24:58.600" v="254"/>
        <pc:sldMkLst>
          <pc:docMk/>
          <pc:sldMk cId="2725906566" sldId="310"/>
        </pc:sldMkLst>
        <pc:spChg chg="mod">
          <ac:chgData name="Carlos Dubon" userId="472307b91947d71a" providerId="LiveId" clId="{8D1E149C-E97B-4734-9339-4FC3B5F2364C}" dt="2025-04-22T12:24:58.600" v="254"/>
          <ac:spMkLst>
            <pc:docMk/>
            <pc:sldMk cId="2725906566" sldId="310"/>
            <ac:spMk id="3" creationId="{93B2661C-8C6B-B17A-5EFD-60699727B32F}"/>
          </ac:spMkLst>
        </pc:spChg>
        <pc:spChg chg="mod">
          <ac:chgData name="Carlos Dubon" userId="472307b91947d71a" providerId="LiveId" clId="{8D1E149C-E97B-4734-9339-4FC3B5F2364C}" dt="2025-04-22T12:24:58.600" v="254"/>
          <ac:spMkLst>
            <pc:docMk/>
            <pc:sldMk cId="2725906566" sldId="310"/>
            <ac:spMk id="5" creationId="{BA853F9C-5850-84C3-CA04-F51F3B90386A}"/>
          </ac:spMkLst>
        </pc:spChg>
        <pc:grpChg chg="mod">
          <ac:chgData name="Carlos Dubon" userId="472307b91947d71a" providerId="LiveId" clId="{8D1E149C-E97B-4734-9339-4FC3B5F2364C}" dt="2025-04-22T12:24:58.600" v="254"/>
          <ac:grpSpMkLst>
            <pc:docMk/>
            <pc:sldMk cId="2725906566" sldId="310"/>
            <ac:grpSpMk id="6" creationId="{B192E1EB-78B5-D13A-B945-F6527224EC5A}"/>
          </ac:grpSpMkLst>
        </pc:grpChg>
        <pc:picChg chg="mod">
          <ac:chgData name="Carlos Dubon" userId="472307b91947d71a" providerId="LiveId" clId="{8D1E149C-E97B-4734-9339-4FC3B5F2364C}" dt="2025-04-22T12:24:58.600" v="254"/>
          <ac:picMkLst>
            <pc:docMk/>
            <pc:sldMk cId="2725906566" sldId="310"/>
            <ac:picMk id="8" creationId="{2C00EF59-6185-FDEF-2522-305DC38BB4E4}"/>
          </ac:picMkLst>
        </pc:picChg>
        <pc:cxnChg chg="mod">
          <ac:chgData name="Carlos Dubon" userId="472307b91947d71a" providerId="LiveId" clId="{8D1E149C-E97B-4734-9339-4FC3B5F2364C}" dt="2025-04-22T12:24:58.600" v="254"/>
          <ac:cxnSpMkLst>
            <pc:docMk/>
            <pc:sldMk cId="2725906566" sldId="310"/>
            <ac:cxnSpMk id="12" creationId="{66890312-42E0-8073-25C0-600A036DEF79}"/>
          </ac:cxnSpMkLst>
        </pc:cxnChg>
      </pc:sldChg>
      <pc:sldChg chg="modSp mod ord modAnim">
        <pc:chgData name="Carlos Dubon" userId="472307b91947d71a" providerId="LiveId" clId="{8D1E149C-E97B-4734-9339-4FC3B5F2364C}" dt="2025-04-22T12:24:58.600" v="254"/>
        <pc:sldMkLst>
          <pc:docMk/>
          <pc:sldMk cId="2239589947" sldId="311"/>
        </pc:sldMkLst>
        <pc:spChg chg="mod">
          <ac:chgData name="Carlos Dubon" userId="472307b91947d71a" providerId="LiveId" clId="{8D1E149C-E97B-4734-9339-4FC3B5F2364C}" dt="2025-04-22T12:24:58.600" v="254"/>
          <ac:spMkLst>
            <pc:docMk/>
            <pc:sldMk cId="2239589947" sldId="311"/>
            <ac:spMk id="3" creationId="{3CDACC68-03D6-B671-B60B-D6C8BDAC1C44}"/>
          </ac:spMkLst>
        </pc:spChg>
        <pc:spChg chg="mod">
          <ac:chgData name="Carlos Dubon" userId="472307b91947d71a" providerId="LiveId" clId="{8D1E149C-E97B-4734-9339-4FC3B5F2364C}" dt="2025-04-22T12:24:58.600" v="254"/>
          <ac:spMkLst>
            <pc:docMk/>
            <pc:sldMk cId="2239589947" sldId="311"/>
            <ac:spMk id="5" creationId="{6749D2E2-92A0-4AA4-154C-BE0E0B0AA29D}"/>
          </ac:spMkLst>
        </pc:spChg>
        <pc:grpChg chg="mod">
          <ac:chgData name="Carlos Dubon" userId="472307b91947d71a" providerId="LiveId" clId="{8D1E149C-E97B-4734-9339-4FC3B5F2364C}" dt="2025-04-22T12:24:58.600" v="254"/>
          <ac:grpSpMkLst>
            <pc:docMk/>
            <pc:sldMk cId="2239589947" sldId="311"/>
            <ac:grpSpMk id="6" creationId="{CC312FF5-D3DA-8F66-4E5A-45EB29AB7F63}"/>
          </ac:grpSpMkLst>
        </pc:grpChg>
        <pc:picChg chg="mod">
          <ac:chgData name="Carlos Dubon" userId="472307b91947d71a" providerId="LiveId" clId="{8D1E149C-E97B-4734-9339-4FC3B5F2364C}" dt="2025-04-22T12:24:58.600" v="254"/>
          <ac:picMkLst>
            <pc:docMk/>
            <pc:sldMk cId="2239589947" sldId="311"/>
            <ac:picMk id="8" creationId="{A22965CA-6A32-7620-0EF2-D2F016C30AE7}"/>
          </ac:picMkLst>
        </pc:picChg>
        <pc:cxnChg chg="mod">
          <ac:chgData name="Carlos Dubon" userId="472307b91947d71a" providerId="LiveId" clId="{8D1E149C-E97B-4734-9339-4FC3B5F2364C}" dt="2025-04-22T12:24:58.600" v="254"/>
          <ac:cxnSpMkLst>
            <pc:docMk/>
            <pc:sldMk cId="2239589947" sldId="311"/>
            <ac:cxnSpMk id="12" creationId="{F0D80DF6-E32D-A2EB-278F-3A259D6D272D}"/>
          </ac:cxnSpMkLst>
        </pc:cxnChg>
      </pc:sldChg>
      <pc:sldChg chg="del">
        <pc:chgData name="Carlos Dubon" userId="472307b91947d71a" providerId="LiveId" clId="{8D1E149C-E97B-4734-9339-4FC3B5F2364C}" dt="2025-04-22T12:08:50.626" v="46" actId="47"/>
        <pc:sldMkLst>
          <pc:docMk/>
          <pc:sldMk cId="3184154640" sldId="312"/>
        </pc:sldMkLst>
      </pc:sldChg>
      <pc:sldChg chg="modSp mod ord">
        <pc:chgData name="Carlos Dubon" userId="472307b91947d71a" providerId="LiveId" clId="{8D1E149C-E97B-4734-9339-4FC3B5F2364C}" dt="2025-04-22T12:24:58.600" v="254"/>
        <pc:sldMkLst>
          <pc:docMk/>
          <pc:sldMk cId="1703766106" sldId="313"/>
        </pc:sldMkLst>
        <pc:spChg chg="mod">
          <ac:chgData name="Carlos Dubon" userId="472307b91947d71a" providerId="LiveId" clId="{8D1E149C-E97B-4734-9339-4FC3B5F2364C}" dt="2025-04-22T12:24:58.600" v="254"/>
          <ac:spMkLst>
            <pc:docMk/>
            <pc:sldMk cId="1703766106" sldId="313"/>
            <ac:spMk id="2" creationId="{D1FB0B07-A503-A6AE-6434-54873B7FF176}"/>
          </ac:spMkLst>
        </pc:spChg>
        <pc:spChg chg="mod">
          <ac:chgData name="Carlos Dubon" userId="472307b91947d71a" providerId="LiveId" clId="{8D1E149C-E97B-4734-9339-4FC3B5F2364C}" dt="2025-04-22T12:24:58.600" v="254"/>
          <ac:spMkLst>
            <pc:docMk/>
            <pc:sldMk cId="1703766106" sldId="313"/>
            <ac:spMk id="25" creationId="{38CFB491-51A6-D72A-82A6-520E2E8657D7}"/>
          </ac:spMkLst>
        </pc:spChg>
        <pc:spChg chg="mod">
          <ac:chgData name="Carlos Dubon" userId="472307b91947d71a" providerId="LiveId" clId="{8D1E149C-E97B-4734-9339-4FC3B5F2364C}" dt="2025-04-22T12:24:58.600" v="254"/>
          <ac:spMkLst>
            <pc:docMk/>
            <pc:sldMk cId="1703766106" sldId="313"/>
            <ac:spMk id="34" creationId="{1436800A-BD7E-D860-C40F-1B9E50D4641A}"/>
          </ac:spMkLst>
        </pc:spChg>
        <pc:spChg chg="mod">
          <ac:chgData name="Carlos Dubon" userId="472307b91947d71a" providerId="LiveId" clId="{8D1E149C-E97B-4734-9339-4FC3B5F2364C}" dt="2025-04-22T12:24:58.600" v="254"/>
          <ac:spMkLst>
            <pc:docMk/>
            <pc:sldMk cId="1703766106" sldId="313"/>
            <ac:spMk id="42" creationId="{E8DCD334-6EB9-CB33-278C-2B833B838F41}"/>
          </ac:spMkLst>
        </pc:spChg>
        <pc:picChg chg="mod">
          <ac:chgData name="Carlos Dubon" userId="472307b91947d71a" providerId="LiveId" clId="{8D1E149C-E97B-4734-9339-4FC3B5F2364C}" dt="2025-04-22T12:24:58.600" v="254"/>
          <ac:picMkLst>
            <pc:docMk/>
            <pc:sldMk cId="1703766106" sldId="313"/>
            <ac:picMk id="11" creationId="{8A344063-D004-327C-1A99-72C870010300}"/>
          </ac:picMkLst>
        </pc:picChg>
      </pc:sldChg>
      <pc:sldChg chg="modSp ord">
        <pc:chgData name="Carlos Dubon" userId="472307b91947d71a" providerId="LiveId" clId="{8D1E149C-E97B-4734-9339-4FC3B5F2364C}" dt="2025-04-22T12:24:58.600" v="254"/>
        <pc:sldMkLst>
          <pc:docMk/>
          <pc:sldMk cId="3920846035" sldId="314"/>
        </pc:sldMkLst>
        <pc:spChg chg="mod">
          <ac:chgData name="Carlos Dubon" userId="472307b91947d71a" providerId="LiveId" clId="{8D1E149C-E97B-4734-9339-4FC3B5F2364C}" dt="2025-04-22T12:24:58.600" v="254"/>
          <ac:spMkLst>
            <pc:docMk/>
            <pc:sldMk cId="3920846035" sldId="314"/>
            <ac:spMk id="3" creationId="{3B9565BC-28A4-60F6-D9F4-3C296AE04B0F}"/>
          </ac:spMkLst>
        </pc:spChg>
        <pc:spChg chg="mod">
          <ac:chgData name="Carlos Dubon" userId="472307b91947d71a" providerId="LiveId" clId="{8D1E149C-E97B-4734-9339-4FC3B5F2364C}" dt="2025-04-22T12:24:58.600" v="254"/>
          <ac:spMkLst>
            <pc:docMk/>
            <pc:sldMk cId="3920846035" sldId="314"/>
            <ac:spMk id="5" creationId="{3C278842-37C7-4D86-C82B-51A5ABC5F334}"/>
          </ac:spMkLst>
        </pc:spChg>
        <pc:grpChg chg="mod">
          <ac:chgData name="Carlos Dubon" userId="472307b91947d71a" providerId="LiveId" clId="{8D1E149C-E97B-4734-9339-4FC3B5F2364C}" dt="2025-04-22T12:24:58.600" v="254"/>
          <ac:grpSpMkLst>
            <pc:docMk/>
            <pc:sldMk cId="3920846035" sldId="314"/>
            <ac:grpSpMk id="6" creationId="{B0B9A10D-31DC-936A-558E-1E91A26409B0}"/>
          </ac:grpSpMkLst>
        </pc:grpChg>
        <pc:picChg chg="mod">
          <ac:chgData name="Carlos Dubon" userId="472307b91947d71a" providerId="LiveId" clId="{8D1E149C-E97B-4734-9339-4FC3B5F2364C}" dt="2025-04-22T12:24:58.600" v="254"/>
          <ac:picMkLst>
            <pc:docMk/>
            <pc:sldMk cId="3920846035" sldId="314"/>
            <ac:picMk id="8" creationId="{73B91E4C-3D5E-0656-03C7-8F0934E49EF0}"/>
          </ac:picMkLst>
        </pc:picChg>
        <pc:cxnChg chg="mod">
          <ac:chgData name="Carlos Dubon" userId="472307b91947d71a" providerId="LiveId" clId="{8D1E149C-E97B-4734-9339-4FC3B5F2364C}" dt="2025-04-22T12:24:58.600" v="254"/>
          <ac:cxnSpMkLst>
            <pc:docMk/>
            <pc:sldMk cId="3920846035" sldId="314"/>
            <ac:cxnSpMk id="12" creationId="{A98E2231-E120-1D6E-3EEE-FA57A079697F}"/>
          </ac:cxnSpMkLst>
        </pc:cxnChg>
      </pc:sldChg>
      <pc:sldChg chg="modSp mod ord">
        <pc:chgData name="Carlos Dubon" userId="472307b91947d71a" providerId="LiveId" clId="{8D1E149C-E97B-4734-9339-4FC3B5F2364C}" dt="2025-04-23T03:18:19.467" v="522" actId="1362"/>
        <pc:sldMkLst>
          <pc:docMk/>
          <pc:sldMk cId="60160296" sldId="315"/>
        </pc:sldMkLst>
        <pc:spChg chg="mod">
          <ac:chgData name="Carlos Dubon" userId="472307b91947d71a" providerId="LiveId" clId="{8D1E149C-E97B-4734-9339-4FC3B5F2364C}" dt="2025-04-22T12:24:58.600" v="254"/>
          <ac:spMkLst>
            <pc:docMk/>
            <pc:sldMk cId="60160296" sldId="315"/>
            <ac:spMk id="5" creationId="{2E9CBF7A-DF71-4BB7-18F2-74395D08DA2F}"/>
          </ac:spMkLst>
        </pc:spChg>
        <pc:spChg chg="mod">
          <ac:chgData name="Carlos Dubon" userId="472307b91947d71a" providerId="LiveId" clId="{8D1E149C-E97B-4734-9339-4FC3B5F2364C}" dt="2025-04-22T12:24:58.600" v="254"/>
          <ac:spMkLst>
            <pc:docMk/>
            <pc:sldMk cId="60160296" sldId="315"/>
            <ac:spMk id="41" creationId="{0B867421-06B2-1490-47E3-817D30ABBD94}"/>
          </ac:spMkLst>
        </pc:spChg>
        <pc:spChg chg="mod">
          <ac:chgData name="Carlos Dubon" userId="472307b91947d71a" providerId="LiveId" clId="{8D1E149C-E97B-4734-9339-4FC3B5F2364C}" dt="2025-04-23T03:18:19.467" v="522" actId="1362"/>
          <ac:spMkLst>
            <pc:docMk/>
            <pc:sldMk cId="60160296" sldId="315"/>
            <ac:spMk id="42" creationId="{032DAC40-4D87-9337-3E12-2EE1BD917EE2}"/>
          </ac:spMkLst>
        </pc:spChg>
        <pc:spChg chg="mod">
          <ac:chgData name="Carlos Dubon" userId="472307b91947d71a" providerId="LiveId" clId="{8D1E149C-E97B-4734-9339-4FC3B5F2364C}" dt="2025-04-22T12:24:58.600" v="254"/>
          <ac:spMkLst>
            <pc:docMk/>
            <pc:sldMk cId="60160296" sldId="315"/>
            <ac:spMk id="48" creationId="{48EEC87F-28B0-1585-8886-4B7CE2EDECF6}"/>
          </ac:spMkLst>
        </pc:spChg>
        <pc:spChg chg="mod">
          <ac:chgData name="Carlos Dubon" userId="472307b91947d71a" providerId="LiveId" clId="{8D1E149C-E97B-4734-9339-4FC3B5F2364C}" dt="2025-04-22T12:24:58.600" v="254"/>
          <ac:spMkLst>
            <pc:docMk/>
            <pc:sldMk cId="60160296" sldId="315"/>
            <ac:spMk id="49" creationId="{E99DAA11-8430-807F-BB28-3E17A6A6BE35}"/>
          </ac:spMkLst>
        </pc:spChg>
        <pc:spChg chg="mod">
          <ac:chgData name="Carlos Dubon" userId="472307b91947d71a" providerId="LiveId" clId="{8D1E149C-E97B-4734-9339-4FC3B5F2364C}" dt="2025-04-22T12:24:58.600" v="254"/>
          <ac:spMkLst>
            <pc:docMk/>
            <pc:sldMk cId="60160296" sldId="315"/>
            <ac:spMk id="51" creationId="{16E1878D-108E-25C7-16C4-B41832FBD58F}"/>
          </ac:spMkLst>
        </pc:spChg>
        <pc:spChg chg="mod">
          <ac:chgData name="Carlos Dubon" userId="472307b91947d71a" providerId="LiveId" clId="{8D1E149C-E97B-4734-9339-4FC3B5F2364C}" dt="2025-04-22T12:24:58.600" v="254"/>
          <ac:spMkLst>
            <pc:docMk/>
            <pc:sldMk cId="60160296" sldId="315"/>
            <ac:spMk id="52" creationId="{0615CECD-0CB6-0C50-0085-73D5125834DA}"/>
          </ac:spMkLst>
        </pc:spChg>
        <pc:spChg chg="mod">
          <ac:chgData name="Carlos Dubon" userId="472307b91947d71a" providerId="LiveId" clId="{8D1E149C-E97B-4734-9339-4FC3B5F2364C}" dt="2025-04-22T12:24:58.600" v="254"/>
          <ac:spMkLst>
            <pc:docMk/>
            <pc:sldMk cId="60160296" sldId="315"/>
            <ac:spMk id="54" creationId="{B8275810-8E0F-5CAF-9BD8-677CC97A2B0D}"/>
          </ac:spMkLst>
        </pc:spChg>
        <pc:spChg chg="mod">
          <ac:chgData name="Carlos Dubon" userId="472307b91947d71a" providerId="LiveId" clId="{8D1E149C-E97B-4734-9339-4FC3B5F2364C}" dt="2025-04-22T12:24:58.600" v="254"/>
          <ac:spMkLst>
            <pc:docMk/>
            <pc:sldMk cId="60160296" sldId="315"/>
            <ac:spMk id="55" creationId="{E0834795-E37D-9E38-C57D-4CFC0303ABD3}"/>
          </ac:spMkLst>
        </pc:spChg>
        <pc:spChg chg="mod">
          <ac:chgData name="Carlos Dubon" userId="472307b91947d71a" providerId="LiveId" clId="{8D1E149C-E97B-4734-9339-4FC3B5F2364C}" dt="2025-04-22T12:24:58.600" v="254"/>
          <ac:spMkLst>
            <pc:docMk/>
            <pc:sldMk cId="60160296" sldId="315"/>
            <ac:spMk id="56" creationId="{011387A5-3823-45CB-96DA-583E1412CDC3}"/>
          </ac:spMkLst>
        </pc:spChg>
      </pc:sldChg>
      <pc:sldChg chg="modSp add mod">
        <pc:chgData name="Carlos Dubon" userId="472307b91947d71a" providerId="LiveId" clId="{8D1E149C-E97B-4734-9339-4FC3B5F2364C}" dt="2025-04-22T12:24:58.600" v="254"/>
        <pc:sldMkLst>
          <pc:docMk/>
          <pc:sldMk cId="3555517305" sldId="316"/>
        </pc:sldMkLst>
        <pc:spChg chg="mod">
          <ac:chgData name="Carlos Dubon" userId="472307b91947d71a" providerId="LiveId" clId="{8D1E149C-E97B-4734-9339-4FC3B5F2364C}" dt="2025-04-22T12:24:58.600" v="254"/>
          <ac:spMkLst>
            <pc:docMk/>
            <pc:sldMk cId="3555517305" sldId="316"/>
            <ac:spMk id="2" creationId="{189EE855-3921-F8A7-B45E-F1F2EA896FD2}"/>
          </ac:spMkLst>
        </pc:spChg>
        <pc:spChg chg="mod">
          <ac:chgData name="Carlos Dubon" userId="472307b91947d71a" providerId="LiveId" clId="{8D1E149C-E97B-4734-9339-4FC3B5F2364C}" dt="2025-04-22T12:24:58.600" v="254"/>
          <ac:spMkLst>
            <pc:docMk/>
            <pc:sldMk cId="3555517305" sldId="316"/>
            <ac:spMk id="25" creationId="{851F9310-6A8B-19D7-9DBC-773BE135AF08}"/>
          </ac:spMkLst>
        </pc:spChg>
        <pc:spChg chg="mod">
          <ac:chgData name="Carlos Dubon" userId="472307b91947d71a" providerId="LiveId" clId="{8D1E149C-E97B-4734-9339-4FC3B5F2364C}" dt="2025-04-22T12:24:58.600" v="254"/>
          <ac:spMkLst>
            <pc:docMk/>
            <pc:sldMk cId="3555517305" sldId="316"/>
            <ac:spMk id="34" creationId="{11A33ACB-4D3E-D005-A0B2-736DD9610AA2}"/>
          </ac:spMkLst>
        </pc:spChg>
        <pc:spChg chg="mod">
          <ac:chgData name="Carlos Dubon" userId="472307b91947d71a" providerId="LiveId" clId="{8D1E149C-E97B-4734-9339-4FC3B5F2364C}" dt="2025-04-22T12:24:58.600" v="254"/>
          <ac:spMkLst>
            <pc:docMk/>
            <pc:sldMk cId="3555517305" sldId="316"/>
            <ac:spMk id="42" creationId="{49227670-1843-2C38-F0E7-2C788777BB9A}"/>
          </ac:spMkLst>
        </pc:spChg>
        <pc:picChg chg="mod">
          <ac:chgData name="Carlos Dubon" userId="472307b91947d71a" providerId="LiveId" clId="{8D1E149C-E97B-4734-9339-4FC3B5F2364C}" dt="2025-04-22T12:24:58.600" v="254"/>
          <ac:picMkLst>
            <pc:docMk/>
            <pc:sldMk cId="3555517305" sldId="316"/>
            <ac:picMk id="11" creationId="{3A8CB1BC-2999-56F1-5633-2D105E278386}"/>
          </ac:picMkLst>
        </pc:picChg>
      </pc:sldChg>
      <pc:sldChg chg="modSp add mod modAnim">
        <pc:chgData name="Carlos Dubon" userId="472307b91947d71a" providerId="LiveId" clId="{8D1E149C-E97B-4734-9339-4FC3B5F2364C}" dt="2025-04-22T12:24:58.600" v="254"/>
        <pc:sldMkLst>
          <pc:docMk/>
          <pc:sldMk cId="3300803468" sldId="317"/>
        </pc:sldMkLst>
        <pc:spChg chg="mod">
          <ac:chgData name="Carlos Dubon" userId="472307b91947d71a" providerId="LiveId" clId="{8D1E149C-E97B-4734-9339-4FC3B5F2364C}" dt="2025-04-22T12:24:58.600" v="254"/>
          <ac:spMkLst>
            <pc:docMk/>
            <pc:sldMk cId="3300803468" sldId="317"/>
            <ac:spMk id="3" creationId="{5A27E3C4-32CF-809D-A24C-AB9E8C93CB1A}"/>
          </ac:spMkLst>
        </pc:spChg>
        <pc:spChg chg="mod">
          <ac:chgData name="Carlos Dubon" userId="472307b91947d71a" providerId="LiveId" clId="{8D1E149C-E97B-4734-9339-4FC3B5F2364C}" dt="2025-04-22T12:24:58.600" v="254"/>
          <ac:spMkLst>
            <pc:docMk/>
            <pc:sldMk cId="3300803468" sldId="317"/>
            <ac:spMk id="5" creationId="{906C8246-8276-C8E2-3F16-7652119E4057}"/>
          </ac:spMkLst>
        </pc:spChg>
        <pc:grpChg chg="mod">
          <ac:chgData name="Carlos Dubon" userId="472307b91947d71a" providerId="LiveId" clId="{8D1E149C-E97B-4734-9339-4FC3B5F2364C}" dt="2025-04-22T12:24:58.600" v="254"/>
          <ac:grpSpMkLst>
            <pc:docMk/>
            <pc:sldMk cId="3300803468" sldId="317"/>
            <ac:grpSpMk id="6" creationId="{F21D2DD4-8A02-6936-1573-CBC64DD5D14B}"/>
          </ac:grpSpMkLst>
        </pc:grpChg>
        <pc:picChg chg="mod">
          <ac:chgData name="Carlos Dubon" userId="472307b91947d71a" providerId="LiveId" clId="{8D1E149C-E97B-4734-9339-4FC3B5F2364C}" dt="2025-04-22T12:24:58.600" v="254"/>
          <ac:picMkLst>
            <pc:docMk/>
            <pc:sldMk cId="3300803468" sldId="317"/>
            <ac:picMk id="8" creationId="{3B2D947A-B25E-0192-D92C-0C876BE3012D}"/>
          </ac:picMkLst>
        </pc:picChg>
        <pc:cxnChg chg="mod">
          <ac:chgData name="Carlos Dubon" userId="472307b91947d71a" providerId="LiveId" clId="{8D1E149C-E97B-4734-9339-4FC3B5F2364C}" dt="2025-04-22T12:24:58.600" v="254"/>
          <ac:cxnSpMkLst>
            <pc:docMk/>
            <pc:sldMk cId="3300803468" sldId="317"/>
            <ac:cxnSpMk id="12" creationId="{E9A0D16F-FA1D-7465-95D2-B549BB01CE13}"/>
          </ac:cxnSpMkLst>
        </pc:cxnChg>
      </pc:sldChg>
      <pc:sldChg chg="modSp add mod modAnim">
        <pc:chgData name="Carlos Dubon" userId="472307b91947d71a" providerId="LiveId" clId="{8D1E149C-E97B-4734-9339-4FC3B5F2364C}" dt="2025-04-22T12:24:58.600" v="254"/>
        <pc:sldMkLst>
          <pc:docMk/>
          <pc:sldMk cId="152023082" sldId="318"/>
        </pc:sldMkLst>
        <pc:spChg chg="mod">
          <ac:chgData name="Carlos Dubon" userId="472307b91947d71a" providerId="LiveId" clId="{8D1E149C-E97B-4734-9339-4FC3B5F2364C}" dt="2025-04-22T12:24:58.600" v="254"/>
          <ac:spMkLst>
            <pc:docMk/>
            <pc:sldMk cId="152023082" sldId="318"/>
            <ac:spMk id="3" creationId="{837A9C6D-0A4B-3789-3CD3-85195C904D2F}"/>
          </ac:spMkLst>
        </pc:spChg>
        <pc:spChg chg="mod">
          <ac:chgData name="Carlos Dubon" userId="472307b91947d71a" providerId="LiveId" clId="{8D1E149C-E97B-4734-9339-4FC3B5F2364C}" dt="2025-04-22T12:24:58.600" v="254"/>
          <ac:spMkLst>
            <pc:docMk/>
            <pc:sldMk cId="152023082" sldId="318"/>
            <ac:spMk id="5" creationId="{2E09ED3B-A8EA-A924-E784-E876CE536BA1}"/>
          </ac:spMkLst>
        </pc:spChg>
        <pc:grpChg chg="mod">
          <ac:chgData name="Carlos Dubon" userId="472307b91947d71a" providerId="LiveId" clId="{8D1E149C-E97B-4734-9339-4FC3B5F2364C}" dt="2025-04-22T12:24:58.600" v="254"/>
          <ac:grpSpMkLst>
            <pc:docMk/>
            <pc:sldMk cId="152023082" sldId="318"/>
            <ac:grpSpMk id="6" creationId="{138EC78C-61A7-B903-73CD-C5C01FD42A68}"/>
          </ac:grpSpMkLst>
        </pc:grpChg>
        <pc:picChg chg="mod">
          <ac:chgData name="Carlos Dubon" userId="472307b91947d71a" providerId="LiveId" clId="{8D1E149C-E97B-4734-9339-4FC3B5F2364C}" dt="2025-04-22T12:24:58.600" v="254"/>
          <ac:picMkLst>
            <pc:docMk/>
            <pc:sldMk cId="152023082" sldId="318"/>
            <ac:picMk id="8" creationId="{D17EAC5C-6CA1-8EA2-B9A5-14E4E9908689}"/>
          </ac:picMkLst>
        </pc:picChg>
        <pc:cxnChg chg="mod">
          <ac:chgData name="Carlos Dubon" userId="472307b91947d71a" providerId="LiveId" clId="{8D1E149C-E97B-4734-9339-4FC3B5F2364C}" dt="2025-04-22T12:24:58.600" v="254"/>
          <ac:cxnSpMkLst>
            <pc:docMk/>
            <pc:sldMk cId="152023082" sldId="318"/>
            <ac:cxnSpMk id="12" creationId="{D5178C28-7399-AA07-FE45-31007B938747}"/>
          </ac:cxnSpMkLst>
        </pc:cxnChg>
      </pc:sldChg>
      <pc:sldChg chg="modSp add mod modAnim">
        <pc:chgData name="Carlos Dubon" userId="472307b91947d71a" providerId="LiveId" clId="{8D1E149C-E97B-4734-9339-4FC3B5F2364C}" dt="2025-04-22T12:24:58.600" v="254"/>
        <pc:sldMkLst>
          <pc:docMk/>
          <pc:sldMk cId="1116530629" sldId="319"/>
        </pc:sldMkLst>
        <pc:spChg chg="mod">
          <ac:chgData name="Carlos Dubon" userId="472307b91947d71a" providerId="LiveId" clId="{8D1E149C-E97B-4734-9339-4FC3B5F2364C}" dt="2025-04-22T12:24:58.600" v="254"/>
          <ac:spMkLst>
            <pc:docMk/>
            <pc:sldMk cId="1116530629" sldId="319"/>
            <ac:spMk id="3" creationId="{711F3636-66C6-3F63-ACC1-67D47533153E}"/>
          </ac:spMkLst>
        </pc:spChg>
        <pc:spChg chg="mod">
          <ac:chgData name="Carlos Dubon" userId="472307b91947d71a" providerId="LiveId" clId="{8D1E149C-E97B-4734-9339-4FC3B5F2364C}" dt="2025-04-22T12:24:58.600" v="254"/>
          <ac:spMkLst>
            <pc:docMk/>
            <pc:sldMk cId="1116530629" sldId="319"/>
            <ac:spMk id="5" creationId="{B6ABBDB3-E821-3A1E-D6EC-3B7BE94350C8}"/>
          </ac:spMkLst>
        </pc:spChg>
        <pc:grpChg chg="mod">
          <ac:chgData name="Carlos Dubon" userId="472307b91947d71a" providerId="LiveId" clId="{8D1E149C-E97B-4734-9339-4FC3B5F2364C}" dt="2025-04-22T12:24:58.600" v="254"/>
          <ac:grpSpMkLst>
            <pc:docMk/>
            <pc:sldMk cId="1116530629" sldId="319"/>
            <ac:grpSpMk id="6" creationId="{0AD0E6D8-15D4-B979-F9A7-AF6E6A5AD8F8}"/>
          </ac:grpSpMkLst>
        </pc:grpChg>
        <pc:picChg chg="mod">
          <ac:chgData name="Carlos Dubon" userId="472307b91947d71a" providerId="LiveId" clId="{8D1E149C-E97B-4734-9339-4FC3B5F2364C}" dt="2025-04-22T12:24:58.600" v="254"/>
          <ac:picMkLst>
            <pc:docMk/>
            <pc:sldMk cId="1116530629" sldId="319"/>
            <ac:picMk id="8" creationId="{F397D9F7-CDC4-9683-7B89-509E4BD0C161}"/>
          </ac:picMkLst>
        </pc:picChg>
        <pc:cxnChg chg="mod">
          <ac:chgData name="Carlos Dubon" userId="472307b91947d71a" providerId="LiveId" clId="{8D1E149C-E97B-4734-9339-4FC3B5F2364C}" dt="2025-04-22T12:24:58.600" v="254"/>
          <ac:cxnSpMkLst>
            <pc:docMk/>
            <pc:sldMk cId="1116530629" sldId="319"/>
            <ac:cxnSpMk id="12" creationId="{A43FC764-82BD-EA14-6D22-FABA24E6605B}"/>
          </ac:cxnSpMkLst>
        </pc:cxnChg>
      </pc:sldChg>
      <pc:sldChg chg="modSp add modAnim">
        <pc:chgData name="Carlos Dubon" userId="472307b91947d71a" providerId="LiveId" clId="{8D1E149C-E97B-4734-9339-4FC3B5F2364C}" dt="2025-04-22T12:24:58.600" v="254"/>
        <pc:sldMkLst>
          <pc:docMk/>
          <pc:sldMk cId="1933317681" sldId="320"/>
        </pc:sldMkLst>
        <pc:spChg chg="mod">
          <ac:chgData name="Carlos Dubon" userId="472307b91947d71a" providerId="LiveId" clId="{8D1E149C-E97B-4734-9339-4FC3B5F2364C}" dt="2025-04-22T12:24:58.600" v="254"/>
          <ac:spMkLst>
            <pc:docMk/>
            <pc:sldMk cId="1933317681" sldId="320"/>
            <ac:spMk id="3" creationId="{C5F75848-68E3-0780-9B93-0D1DA2EBC331}"/>
          </ac:spMkLst>
        </pc:spChg>
        <pc:spChg chg="mod">
          <ac:chgData name="Carlos Dubon" userId="472307b91947d71a" providerId="LiveId" clId="{8D1E149C-E97B-4734-9339-4FC3B5F2364C}" dt="2025-04-22T12:24:58.600" v="254"/>
          <ac:spMkLst>
            <pc:docMk/>
            <pc:sldMk cId="1933317681" sldId="320"/>
            <ac:spMk id="5" creationId="{60EB4268-1B20-B4CE-7D21-449A60E1B4AC}"/>
          </ac:spMkLst>
        </pc:spChg>
        <pc:grpChg chg="mod">
          <ac:chgData name="Carlos Dubon" userId="472307b91947d71a" providerId="LiveId" clId="{8D1E149C-E97B-4734-9339-4FC3B5F2364C}" dt="2025-04-22T12:24:58.600" v="254"/>
          <ac:grpSpMkLst>
            <pc:docMk/>
            <pc:sldMk cId="1933317681" sldId="320"/>
            <ac:grpSpMk id="6" creationId="{B6FC56EE-2F36-7B05-720C-40EFAE1FA336}"/>
          </ac:grpSpMkLst>
        </pc:grpChg>
        <pc:picChg chg="mod">
          <ac:chgData name="Carlos Dubon" userId="472307b91947d71a" providerId="LiveId" clId="{8D1E149C-E97B-4734-9339-4FC3B5F2364C}" dt="2025-04-22T12:24:58.600" v="254"/>
          <ac:picMkLst>
            <pc:docMk/>
            <pc:sldMk cId="1933317681" sldId="320"/>
            <ac:picMk id="8" creationId="{222A0548-F256-4D8E-8F9B-CCEADDBE4912}"/>
          </ac:picMkLst>
        </pc:picChg>
        <pc:cxnChg chg="mod">
          <ac:chgData name="Carlos Dubon" userId="472307b91947d71a" providerId="LiveId" clId="{8D1E149C-E97B-4734-9339-4FC3B5F2364C}" dt="2025-04-22T12:24:58.600" v="254"/>
          <ac:cxnSpMkLst>
            <pc:docMk/>
            <pc:sldMk cId="1933317681" sldId="320"/>
            <ac:cxnSpMk id="12" creationId="{AED0791F-7343-C2DB-DD1F-5D0B713E312E}"/>
          </ac:cxnSpMkLst>
        </pc:cxnChg>
      </pc:sldChg>
      <pc:sldChg chg="addSp delSp modSp add mod delAnim modAnim">
        <pc:chgData name="Carlos Dubon" userId="472307b91947d71a" providerId="LiveId" clId="{8D1E149C-E97B-4734-9339-4FC3B5F2364C}" dt="2025-04-22T12:30:11.145" v="296"/>
        <pc:sldMkLst>
          <pc:docMk/>
          <pc:sldMk cId="3448198050" sldId="321"/>
        </pc:sldMkLst>
        <pc:spChg chg="del mod">
          <ac:chgData name="Carlos Dubon" userId="472307b91947d71a" providerId="LiveId" clId="{8D1E149C-E97B-4734-9339-4FC3B5F2364C}" dt="2025-04-22T12:25:20.529" v="255" actId="478"/>
          <ac:spMkLst>
            <pc:docMk/>
            <pc:sldMk cId="3448198050" sldId="321"/>
            <ac:spMk id="3" creationId="{554F6121-8191-1FEA-2DE4-9CEDFBD21F89}"/>
          </ac:spMkLst>
        </pc:spChg>
        <pc:spChg chg="add mod">
          <ac:chgData name="Carlos Dubon" userId="472307b91947d71a" providerId="LiveId" clId="{8D1E149C-E97B-4734-9339-4FC3B5F2364C}" dt="2025-04-22T12:25:27.117" v="258" actId="1076"/>
          <ac:spMkLst>
            <pc:docMk/>
            <pc:sldMk cId="3448198050" sldId="321"/>
            <ac:spMk id="4" creationId="{6809E44C-5F4C-5FA1-F817-C998760A5D58}"/>
          </ac:spMkLst>
        </pc:spChg>
        <pc:spChg chg="mod">
          <ac:chgData name="Carlos Dubon" userId="472307b91947d71a" providerId="LiveId" clId="{8D1E149C-E97B-4734-9339-4FC3B5F2364C}" dt="2025-04-22T12:24:58.600" v="254"/>
          <ac:spMkLst>
            <pc:docMk/>
            <pc:sldMk cId="3448198050" sldId="321"/>
            <ac:spMk id="5" creationId="{2CEBD230-CC87-3F60-C1DE-6C399AEC9985}"/>
          </ac:spMkLst>
        </pc:spChg>
        <pc:spChg chg="mod">
          <ac:chgData name="Carlos Dubon" userId="472307b91947d71a" providerId="LiveId" clId="{8D1E149C-E97B-4734-9339-4FC3B5F2364C}" dt="2025-04-22T12:25:22.492" v="256"/>
          <ac:spMkLst>
            <pc:docMk/>
            <pc:sldMk cId="3448198050" sldId="321"/>
            <ac:spMk id="9" creationId="{770E56CE-D18E-9668-E91D-4B910459FC30}"/>
          </ac:spMkLst>
        </pc:spChg>
        <pc:spChg chg="mod">
          <ac:chgData name="Carlos Dubon" userId="472307b91947d71a" providerId="LiveId" clId="{8D1E149C-E97B-4734-9339-4FC3B5F2364C}" dt="2025-04-22T12:25:22.492" v="256"/>
          <ac:spMkLst>
            <pc:docMk/>
            <pc:sldMk cId="3448198050" sldId="321"/>
            <ac:spMk id="10" creationId="{368460A1-622C-E529-AB25-333C2DD31804}"/>
          </ac:spMkLst>
        </pc:spChg>
        <pc:spChg chg="add mod">
          <ac:chgData name="Carlos Dubon" userId="472307b91947d71a" providerId="LiveId" clId="{8D1E149C-E97B-4734-9339-4FC3B5F2364C}" dt="2025-04-22T12:25:27.117" v="258" actId="1076"/>
          <ac:spMkLst>
            <pc:docMk/>
            <pc:sldMk cId="3448198050" sldId="321"/>
            <ac:spMk id="11" creationId="{5AA07266-F62A-08AC-2D09-C0EB12DA3CF3}"/>
          </ac:spMkLst>
        </pc:spChg>
        <pc:spChg chg="add mod">
          <ac:chgData name="Carlos Dubon" userId="472307b91947d71a" providerId="LiveId" clId="{8D1E149C-E97B-4734-9339-4FC3B5F2364C}" dt="2025-04-22T12:25:27.117" v="258" actId="1076"/>
          <ac:spMkLst>
            <pc:docMk/>
            <pc:sldMk cId="3448198050" sldId="321"/>
            <ac:spMk id="13" creationId="{20DED73E-CD28-F74B-59C9-9F6B9ACFE32F}"/>
          </ac:spMkLst>
        </pc:spChg>
        <pc:spChg chg="add mod">
          <ac:chgData name="Carlos Dubon" userId="472307b91947d71a" providerId="LiveId" clId="{8D1E149C-E97B-4734-9339-4FC3B5F2364C}" dt="2025-04-22T12:25:27.117" v="258" actId="1076"/>
          <ac:spMkLst>
            <pc:docMk/>
            <pc:sldMk cId="3448198050" sldId="321"/>
            <ac:spMk id="15" creationId="{E989A496-ED14-CCC0-2C2C-20D6269C476E}"/>
          </ac:spMkLst>
        </pc:spChg>
        <pc:spChg chg="mod">
          <ac:chgData name="Carlos Dubon" userId="472307b91947d71a" providerId="LiveId" clId="{8D1E149C-E97B-4734-9339-4FC3B5F2364C}" dt="2025-04-22T12:25:22.492" v="256"/>
          <ac:spMkLst>
            <pc:docMk/>
            <pc:sldMk cId="3448198050" sldId="321"/>
            <ac:spMk id="19" creationId="{490055FB-1896-CE0E-B048-8EFE49E80BCB}"/>
          </ac:spMkLst>
        </pc:spChg>
        <pc:spChg chg="mod">
          <ac:chgData name="Carlos Dubon" userId="472307b91947d71a" providerId="LiveId" clId="{8D1E149C-E97B-4734-9339-4FC3B5F2364C}" dt="2025-04-22T12:25:22.492" v="256"/>
          <ac:spMkLst>
            <pc:docMk/>
            <pc:sldMk cId="3448198050" sldId="321"/>
            <ac:spMk id="20" creationId="{03D8C807-412C-1ADA-395B-6C5F580EBB57}"/>
          </ac:spMkLst>
        </pc:spChg>
        <pc:grpChg chg="mod">
          <ac:chgData name="Carlos Dubon" userId="472307b91947d71a" providerId="LiveId" clId="{8D1E149C-E97B-4734-9339-4FC3B5F2364C}" dt="2025-04-22T12:24:58.600" v="254"/>
          <ac:grpSpMkLst>
            <pc:docMk/>
            <pc:sldMk cId="3448198050" sldId="321"/>
            <ac:grpSpMk id="6" creationId="{F884BC13-3852-8A6E-BACD-2908D3375C1B}"/>
          </ac:grpSpMkLst>
        </pc:grpChg>
        <pc:grpChg chg="mod">
          <ac:chgData name="Carlos Dubon" userId="472307b91947d71a" providerId="LiveId" clId="{8D1E149C-E97B-4734-9339-4FC3B5F2364C}" dt="2025-04-22T12:25:27.117" v="258" actId="1076"/>
          <ac:grpSpMkLst>
            <pc:docMk/>
            <pc:sldMk cId="3448198050" sldId="321"/>
            <ac:grpSpMk id="7" creationId="{83676EF0-CF6B-E055-3C26-E2B7E07CB938}"/>
          </ac:grpSpMkLst>
        </pc:grpChg>
        <pc:grpChg chg="mod">
          <ac:chgData name="Carlos Dubon" userId="472307b91947d71a" providerId="LiveId" clId="{8D1E149C-E97B-4734-9339-4FC3B5F2364C}" dt="2025-04-22T12:25:27.117" v="258" actId="1076"/>
          <ac:grpSpMkLst>
            <pc:docMk/>
            <pc:sldMk cId="3448198050" sldId="321"/>
            <ac:grpSpMk id="18" creationId="{8A0335F6-6602-E59A-2F21-46F58ECE35B0}"/>
          </ac:grpSpMkLst>
        </pc:grpChg>
        <pc:graphicFrameChg chg="mod">
          <ac:chgData name="Carlos Dubon" userId="472307b91947d71a" providerId="LiveId" clId="{8D1E149C-E97B-4734-9339-4FC3B5F2364C}" dt="2025-04-22T12:25:27.117" v="258" actId="1076"/>
          <ac:graphicFrameMkLst>
            <pc:docMk/>
            <pc:sldMk cId="3448198050" sldId="321"/>
            <ac:graphicFrameMk id="14" creationId="{8EA4921D-2B82-03CF-D9BA-0A07F65CFA9F}"/>
          </ac:graphicFrameMkLst>
        </pc:graphicFrameChg>
        <pc:graphicFrameChg chg="add mod">
          <ac:chgData name="Carlos Dubon" userId="472307b91947d71a" providerId="LiveId" clId="{8D1E149C-E97B-4734-9339-4FC3B5F2364C}" dt="2025-04-22T12:25:27.117" v="258" actId="1076"/>
          <ac:graphicFrameMkLst>
            <pc:docMk/>
            <pc:sldMk cId="3448198050" sldId="321"/>
            <ac:graphicFrameMk id="16" creationId="{453B4000-BCEF-08F6-25AB-B8C883FA4160}"/>
          </ac:graphicFrameMkLst>
        </pc:graphicFrameChg>
        <pc:graphicFrameChg chg="mod">
          <ac:chgData name="Carlos Dubon" userId="472307b91947d71a" providerId="LiveId" clId="{8D1E149C-E97B-4734-9339-4FC3B5F2364C}" dt="2025-04-22T12:25:27.117" v="258" actId="1076"/>
          <ac:graphicFrameMkLst>
            <pc:docMk/>
            <pc:sldMk cId="3448198050" sldId="321"/>
            <ac:graphicFrameMk id="17" creationId="{F4BF4C97-E2CE-2CD8-07BD-A1938F5BA96F}"/>
          </ac:graphicFrameMkLst>
        </pc:graphicFrameChg>
        <pc:picChg chg="add mod">
          <ac:chgData name="Carlos Dubon" userId="472307b91947d71a" providerId="LiveId" clId="{8D1E149C-E97B-4734-9339-4FC3B5F2364C}" dt="2025-04-22T12:25:27.117" v="258" actId="1076"/>
          <ac:picMkLst>
            <pc:docMk/>
            <pc:sldMk cId="3448198050" sldId="321"/>
            <ac:picMk id="2" creationId="{6D48B054-ED76-B071-DF7D-5E0400E53FAB}"/>
          </ac:picMkLst>
        </pc:picChg>
        <pc:picChg chg="mod">
          <ac:chgData name="Carlos Dubon" userId="472307b91947d71a" providerId="LiveId" clId="{8D1E149C-E97B-4734-9339-4FC3B5F2364C}" dt="2025-04-22T12:24:58.600" v="254"/>
          <ac:picMkLst>
            <pc:docMk/>
            <pc:sldMk cId="3448198050" sldId="321"/>
            <ac:picMk id="8" creationId="{C64D5C7E-FDB0-2138-D107-8703B38A0B76}"/>
          </ac:picMkLst>
        </pc:picChg>
        <pc:picChg chg="add mod">
          <ac:chgData name="Carlos Dubon" userId="472307b91947d71a" providerId="LiveId" clId="{8D1E149C-E97B-4734-9339-4FC3B5F2364C}" dt="2025-04-22T12:28:34.932" v="284" actId="1038"/>
          <ac:picMkLst>
            <pc:docMk/>
            <pc:sldMk cId="3448198050" sldId="321"/>
            <ac:picMk id="22" creationId="{4D16B004-3DCD-A46E-701B-E612BF468BF1}"/>
          </ac:picMkLst>
        </pc:picChg>
        <pc:picChg chg="add mod ord">
          <ac:chgData name="Carlos Dubon" userId="472307b91947d71a" providerId="LiveId" clId="{8D1E149C-E97B-4734-9339-4FC3B5F2364C}" dt="2025-04-22T12:28:18.096" v="271" actId="1440"/>
          <ac:picMkLst>
            <pc:docMk/>
            <pc:sldMk cId="3448198050" sldId="321"/>
            <ac:picMk id="24" creationId="{C16CF0E4-8DA6-5CA9-48A0-70DC82C09BF9}"/>
          </ac:picMkLst>
        </pc:picChg>
        <pc:picChg chg="add mod">
          <ac:chgData name="Carlos Dubon" userId="472307b91947d71a" providerId="LiveId" clId="{8D1E149C-E97B-4734-9339-4FC3B5F2364C}" dt="2025-04-22T12:28:59.056" v="286" actId="1076"/>
          <ac:picMkLst>
            <pc:docMk/>
            <pc:sldMk cId="3448198050" sldId="321"/>
            <ac:picMk id="26" creationId="{0EACB15F-78CE-6BD1-CE9D-4E11DB9552CD}"/>
          </ac:picMkLst>
        </pc:picChg>
        <pc:picChg chg="add mod">
          <ac:chgData name="Carlos Dubon" userId="472307b91947d71a" providerId="LiveId" clId="{8D1E149C-E97B-4734-9339-4FC3B5F2364C}" dt="2025-04-22T12:29:24.121" v="288" actId="1076"/>
          <ac:picMkLst>
            <pc:docMk/>
            <pc:sldMk cId="3448198050" sldId="321"/>
            <ac:picMk id="28" creationId="{2C1A4DEC-18F7-6E7C-2806-7EC9CC96E658}"/>
          </ac:picMkLst>
        </pc:picChg>
        <pc:picChg chg="add mod">
          <ac:chgData name="Carlos Dubon" userId="472307b91947d71a" providerId="LiveId" clId="{8D1E149C-E97B-4734-9339-4FC3B5F2364C}" dt="2025-04-22T12:29:50.369" v="292" actId="1036"/>
          <ac:picMkLst>
            <pc:docMk/>
            <pc:sldMk cId="3448198050" sldId="321"/>
            <ac:picMk id="30" creationId="{6B9992EA-5B97-62E8-F4B5-AE762FD04B4A}"/>
          </ac:picMkLst>
        </pc:picChg>
        <pc:cxnChg chg="mod">
          <ac:chgData name="Carlos Dubon" userId="472307b91947d71a" providerId="LiveId" clId="{8D1E149C-E97B-4734-9339-4FC3B5F2364C}" dt="2025-04-22T12:24:58.600" v="254"/>
          <ac:cxnSpMkLst>
            <pc:docMk/>
            <pc:sldMk cId="3448198050" sldId="321"/>
            <ac:cxnSpMk id="12" creationId="{284FC113-FB3F-B292-9594-6BE6AF220B28}"/>
          </ac:cxnSpMkLst>
        </pc:cxnChg>
      </pc:sldChg>
      <pc:sldChg chg="addSp delSp modSp add mod ord modAnim">
        <pc:chgData name="Carlos Dubon" userId="472307b91947d71a" providerId="LiveId" clId="{8D1E149C-E97B-4734-9339-4FC3B5F2364C}" dt="2025-04-22T12:36:34.834" v="403"/>
        <pc:sldMkLst>
          <pc:docMk/>
          <pc:sldMk cId="1180806333" sldId="322"/>
        </pc:sldMkLst>
        <pc:spChg chg="mod">
          <ac:chgData name="Carlos Dubon" userId="472307b91947d71a" providerId="LiveId" clId="{8D1E149C-E97B-4734-9339-4FC3B5F2364C}" dt="2025-04-22T12:35:15.368" v="390" actId="20577"/>
          <ac:spMkLst>
            <pc:docMk/>
            <pc:sldMk cId="1180806333" sldId="322"/>
            <ac:spMk id="3" creationId="{0872D17C-743B-104E-622B-78D8A726B705}"/>
          </ac:spMkLst>
        </pc:spChg>
        <pc:spChg chg="add del">
          <ac:chgData name="Carlos Dubon" userId="472307b91947d71a" providerId="LiveId" clId="{8D1E149C-E97B-4734-9339-4FC3B5F2364C}" dt="2025-04-22T12:35:52.178" v="394" actId="22"/>
          <ac:spMkLst>
            <pc:docMk/>
            <pc:sldMk cId="1180806333" sldId="322"/>
            <ac:spMk id="4" creationId="{FCD48E35-C315-5B3A-C21B-682940030C61}"/>
          </ac:spMkLst>
        </pc:spChg>
        <pc:spChg chg="mod">
          <ac:chgData name="Carlos Dubon" userId="472307b91947d71a" providerId="LiveId" clId="{8D1E149C-E97B-4734-9339-4FC3B5F2364C}" dt="2025-04-22T12:32:01.601" v="351" actId="20577"/>
          <ac:spMkLst>
            <pc:docMk/>
            <pc:sldMk cId="1180806333" sldId="322"/>
            <ac:spMk id="5" creationId="{EDA78EEF-6E26-4977-F9A2-9ACAA797977F}"/>
          </ac:spMkLst>
        </pc:spChg>
        <pc:grpChg chg="mod">
          <ac:chgData name="Carlos Dubon" userId="472307b91947d71a" providerId="LiveId" clId="{8D1E149C-E97B-4734-9339-4FC3B5F2364C}" dt="2025-04-22T12:24:58.600" v="254"/>
          <ac:grpSpMkLst>
            <pc:docMk/>
            <pc:sldMk cId="1180806333" sldId="322"/>
            <ac:grpSpMk id="6" creationId="{CB012853-6A95-BEA0-B867-D1BD13DFF413}"/>
          </ac:grpSpMkLst>
        </pc:grpChg>
        <pc:picChg chg="mod">
          <ac:chgData name="Carlos Dubon" userId="472307b91947d71a" providerId="LiveId" clId="{8D1E149C-E97B-4734-9339-4FC3B5F2364C}" dt="2025-04-22T12:24:58.600" v="254"/>
          <ac:picMkLst>
            <pc:docMk/>
            <pc:sldMk cId="1180806333" sldId="322"/>
            <ac:picMk id="8" creationId="{23EDB771-69FD-5D22-00D9-0F470B6F228A}"/>
          </ac:picMkLst>
        </pc:picChg>
        <pc:cxnChg chg="mod">
          <ac:chgData name="Carlos Dubon" userId="472307b91947d71a" providerId="LiveId" clId="{8D1E149C-E97B-4734-9339-4FC3B5F2364C}" dt="2025-04-22T12:24:58.600" v="254"/>
          <ac:cxnSpMkLst>
            <pc:docMk/>
            <pc:sldMk cId="1180806333" sldId="322"/>
            <ac:cxnSpMk id="12" creationId="{C01F68C9-620F-E771-3AD0-422D37803A8A}"/>
          </ac:cxnSpMkLst>
        </pc:cxnChg>
      </pc:sldChg>
      <pc:sldChg chg="modSp add mod modAnim">
        <pc:chgData name="Carlos Dubon" userId="472307b91947d71a" providerId="LiveId" clId="{8D1E149C-E97B-4734-9339-4FC3B5F2364C}" dt="2025-04-22T12:37:36.817" v="423" actId="12"/>
        <pc:sldMkLst>
          <pc:docMk/>
          <pc:sldMk cId="671608604" sldId="323"/>
        </pc:sldMkLst>
        <pc:spChg chg="mod">
          <ac:chgData name="Carlos Dubon" userId="472307b91947d71a" providerId="LiveId" clId="{8D1E149C-E97B-4734-9339-4FC3B5F2364C}" dt="2025-04-22T12:37:36.817" v="423" actId="12"/>
          <ac:spMkLst>
            <pc:docMk/>
            <pc:sldMk cId="671608604" sldId="323"/>
            <ac:spMk id="3" creationId="{AFE9CC2C-DF06-0061-41EC-4CC47AB4D0B3}"/>
          </ac:spMkLst>
        </pc:spChg>
        <pc:spChg chg="mod">
          <ac:chgData name="Carlos Dubon" userId="472307b91947d71a" providerId="LiveId" clId="{8D1E149C-E97B-4734-9339-4FC3B5F2364C}" dt="2025-04-22T12:37:09.079" v="416" actId="20577"/>
          <ac:spMkLst>
            <pc:docMk/>
            <pc:sldMk cId="671608604" sldId="323"/>
            <ac:spMk id="5" creationId="{5649D523-83A2-3177-1AB1-CCCFEF119E6C}"/>
          </ac:spMkLst>
        </pc:spChg>
        <pc:grpChg chg="mod">
          <ac:chgData name="Carlos Dubon" userId="472307b91947d71a" providerId="LiveId" clId="{8D1E149C-E97B-4734-9339-4FC3B5F2364C}" dt="2025-04-22T12:24:58.600" v="254"/>
          <ac:grpSpMkLst>
            <pc:docMk/>
            <pc:sldMk cId="671608604" sldId="323"/>
            <ac:grpSpMk id="6" creationId="{41758984-9CB4-A4CD-3C7B-F4E71637B1CE}"/>
          </ac:grpSpMkLst>
        </pc:grpChg>
        <pc:picChg chg="mod">
          <ac:chgData name="Carlos Dubon" userId="472307b91947d71a" providerId="LiveId" clId="{8D1E149C-E97B-4734-9339-4FC3B5F2364C}" dt="2025-04-22T12:24:58.600" v="254"/>
          <ac:picMkLst>
            <pc:docMk/>
            <pc:sldMk cId="671608604" sldId="323"/>
            <ac:picMk id="8" creationId="{F4F86001-C3CA-3EBB-FE5D-7BC5E3BE9925}"/>
          </ac:picMkLst>
        </pc:picChg>
        <pc:cxnChg chg="mod">
          <ac:chgData name="Carlos Dubon" userId="472307b91947d71a" providerId="LiveId" clId="{8D1E149C-E97B-4734-9339-4FC3B5F2364C}" dt="2025-04-22T12:24:58.600" v="254"/>
          <ac:cxnSpMkLst>
            <pc:docMk/>
            <pc:sldMk cId="671608604" sldId="323"/>
            <ac:cxnSpMk id="12" creationId="{C47C7BC0-01E3-37E7-B3A0-2A43C1BD2E9B}"/>
          </ac:cxnSpMkLst>
        </pc:cxnChg>
      </pc:sldChg>
      <pc:sldChg chg="addSp delSp modSp add mod delAnim modAnim">
        <pc:chgData name="Carlos Dubon" userId="472307b91947d71a" providerId="LiveId" clId="{8D1E149C-E97B-4734-9339-4FC3B5F2364C}" dt="2025-04-22T12:31:20.354" v="341" actId="1076"/>
        <pc:sldMkLst>
          <pc:docMk/>
          <pc:sldMk cId="2629293816" sldId="324"/>
        </pc:sldMkLst>
        <pc:spChg chg="mod">
          <ac:chgData name="Carlos Dubon" userId="472307b91947d71a" providerId="LiveId" clId="{8D1E149C-E97B-4734-9339-4FC3B5F2364C}" dt="2025-04-22T12:31:03.925" v="335" actId="20577"/>
          <ac:spMkLst>
            <pc:docMk/>
            <pc:sldMk cId="2629293816" sldId="324"/>
            <ac:spMk id="5" creationId="{5753930F-1F7C-D725-41DD-BEA93F15AFF4}"/>
          </ac:spMkLst>
        </pc:spChg>
        <pc:picChg chg="add mod">
          <ac:chgData name="Carlos Dubon" userId="472307b91947d71a" providerId="LiveId" clId="{8D1E149C-E97B-4734-9339-4FC3B5F2364C}" dt="2025-04-22T12:31:15.116" v="340" actId="1036"/>
          <ac:picMkLst>
            <pc:docMk/>
            <pc:sldMk cId="2629293816" sldId="324"/>
            <ac:picMk id="2" creationId="{B6132767-AE76-F903-9C73-5CF230501489}"/>
          </ac:picMkLst>
        </pc:picChg>
        <pc:picChg chg="add mod">
          <ac:chgData name="Carlos Dubon" userId="472307b91947d71a" providerId="LiveId" clId="{8D1E149C-E97B-4734-9339-4FC3B5F2364C}" dt="2025-04-22T12:31:20.354" v="341" actId="1076"/>
          <ac:picMkLst>
            <pc:docMk/>
            <pc:sldMk cId="2629293816" sldId="324"/>
            <ac:picMk id="3" creationId="{ADAE137A-2597-4602-46A9-36B999E4D970}"/>
          </ac:picMkLst>
        </pc:picChg>
        <pc:picChg chg="del">
          <ac:chgData name="Carlos Dubon" userId="472307b91947d71a" providerId="LiveId" clId="{8D1E149C-E97B-4734-9339-4FC3B5F2364C}" dt="2025-04-22T12:30:44.696" v="298" actId="478"/>
          <ac:picMkLst>
            <pc:docMk/>
            <pc:sldMk cId="2629293816" sldId="324"/>
            <ac:picMk id="22" creationId="{51A6E1A9-CC02-F943-A9D9-1E458EDDD737}"/>
          </ac:picMkLst>
        </pc:picChg>
        <pc:picChg chg="del">
          <ac:chgData name="Carlos Dubon" userId="472307b91947d71a" providerId="LiveId" clId="{8D1E149C-E97B-4734-9339-4FC3B5F2364C}" dt="2025-04-22T12:30:49.753" v="301" actId="478"/>
          <ac:picMkLst>
            <pc:docMk/>
            <pc:sldMk cId="2629293816" sldId="324"/>
            <ac:picMk id="26" creationId="{AF3AD4F9-1500-C740-FF50-F69CF6299F62}"/>
          </ac:picMkLst>
        </pc:picChg>
        <pc:picChg chg="del">
          <ac:chgData name="Carlos Dubon" userId="472307b91947d71a" providerId="LiveId" clId="{8D1E149C-E97B-4734-9339-4FC3B5F2364C}" dt="2025-04-22T12:30:48.011" v="300" actId="478"/>
          <ac:picMkLst>
            <pc:docMk/>
            <pc:sldMk cId="2629293816" sldId="324"/>
            <ac:picMk id="28" creationId="{38A0DE66-842C-5EA0-FF77-AE76D3D0D8BC}"/>
          </ac:picMkLst>
        </pc:picChg>
        <pc:picChg chg="del">
          <ac:chgData name="Carlos Dubon" userId="472307b91947d71a" providerId="LiveId" clId="{8D1E149C-E97B-4734-9339-4FC3B5F2364C}" dt="2025-04-22T12:30:46.542" v="299" actId="478"/>
          <ac:picMkLst>
            <pc:docMk/>
            <pc:sldMk cId="2629293816" sldId="324"/>
            <ac:picMk id="30" creationId="{5DD87C0E-5523-18FE-0A90-8BC177090624}"/>
          </ac:picMkLst>
        </pc:picChg>
      </pc:sldChg>
      <pc:sldChg chg="modSp add ord modAnim">
        <pc:chgData name="Carlos Dubon" userId="472307b91947d71a" providerId="LiveId" clId="{8D1E149C-E97B-4734-9339-4FC3B5F2364C}" dt="2025-04-22T12:36:34.834" v="403"/>
        <pc:sldMkLst>
          <pc:docMk/>
          <pc:sldMk cId="2612143238" sldId="325"/>
        </pc:sldMkLst>
        <pc:spChg chg="mod">
          <ac:chgData name="Carlos Dubon" userId="472307b91947d71a" providerId="LiveId" clId="{8D1E149C-E97B-4734-9339-4FC3B5F2364C}" dt="2025-04-22T12:36:13.729" v="401" actId="12"/>
          <ac:spMkLst>
            <pc:docMk/>
            <pc:sldMk cId="2612143238" sldId="325"/>
            <ac:spMk id="3" creationId="{EFD50516-73CB-633D-B0E1-C72A37EE7669}"/>
          </ac:spMkLst>
        </pc:spChg>
      </pc:sldChg>
      <pc:sldChg chg="addSp delSp modSp add mod modAnim">
        <pc:chgData name="Carlos Dubon" userId="472307b91947d71a" providerId="LiveId" clId="{8D1E149C-E97B-4734-9339-4FC3B5F2364C}" dt="2025-04-22T12:46:27.958" v="494" actId="14100"/>
        <pc:sldMkLst>
          <pc:docMk/>
          <pc:sldMk cId="4269038138" sldId="326"/>
        </pc:sldMkLst>
        <pc:spChg chg="del">
          <ac:chgData name="Carlos Dubon" userId="472307b91947d71a" providerId="LiveId" clId="{8D1E149C-E97B-4734-9339-4FC3B5F2364C}" dt="2025-04-22T12:38:03.417" v="425" actId="478"/>
          <ac:spMkLst>
            <pc:docMk/>
            <pc:sldMk cId="4269038138" sldId="326"/>
            <ac:spMk id="3" creationId="{CA6336CB-2F94-C954-9E69-6ECB2D08013B}"/>
          </ac:spMkLst>
        </pc:spChg>
        <pc:spChg chg="add mod">
          <ac:chgData name="Carlos Dubon" userId="472307b91947d71a" providerId="LiveId" clId="{8D1E149C-E97B-4734-9339-4FC3B5F2364C}" dt="2025-04-22T12:43:54.726" v="443" actId="13822"/>
          <ac:spMkLst>
            <pc:docMk/>
            <pc:sldMk cId="4269038138" sldId="326"/>
            <ac:spMk id="9" creationId="{128DB89F-A80A-0620-79E4-8BD7C0A42D7F}"/>
          </ac:spMkLst>
        </pc:spChg>
        <pc:spChg chg="add mod">
          <ac:chgData name="Carlos Dubon" userId="472307b91947d71a" providerId="LiveId" clId="{8D1E149C-E97B-4734-9339-4FC3B5F2364C}" dt="2025-04-22T12:44:48.557" v="453" actId="14100"/>
          <ac:spMkLst>
            <pc:docMk/>
            <pc:sldMk cId="4269038138" sldId="326"/>
            <ac:spMk id="10" creationId="{0166CE59-2AE2-3135-D058-00CF36401B36}"/>
          </ac:spMkLst>
        </pc:spChg>
        <pc:spChg chg="add mod">
          <ac:chgData name="Carlos Dubon" userId="472307b91947d71a" providerId="LiveId" clId="{8D1E149C-E97B-4734-9339-4FC3B5F2364C}" dt="2025-04-22T12:45:21.191" v="476" actId="1036"/>
          <ac:spMkLst>
            <pc:docMk/>
            <pc:sldMk cId="4269038138" sldId="326"/>
            <ac:spMk id="11" creationId="{A919A54C-B113-97B7-7FA5-9ABAAC8E8DB9}"/>
          </ac:spMkLst>
        </pc:spChg>
        <pc:spChg chg="add mod">
          <ac:chgData name="Carlos Dubon" userId="472307b91947d71a" providerId="LiveId" clId="{8D1E149C-E97B-4734-9339-4FC3B5F2364C}" dt="2025-04-22T12:46:27.958" v="494" actId="14100"/>
          <ac:spMkLst>
            <pc:docMk/>
            <pc:sldMk cId="4269038138" sldId="326"/>
            <ac:spMk id="13" creationId="{305486C7-CD0E-14C0-1A6C-21F6AD84313C}"/>
          </ac:spMkLst>
        </pc:spChg>
        <pc:spChg chg="add mod">
          <ac:chgData name="Carlos Dubon" userId="472307b91947d71a" providerId="LiveId" clId="{8D1E149C-E97B-4734-9339-4FC3B5F2364C}" dt="2025-04-22T12:46:27.958" v="494" actId="14100"/>
          <ac:spMkLst>
            <pc:docMk/>
            <pc:sldMk cId="4269038138" sldId="326"/>
            <ac:spMk id="14" creationId="{09F69862-57A4-F6C8-903D-412A893D3539}"/>
          </ac:spMkLst>
        </pc:spChg>
        <pc:picChg chg="add del mod">
          <ac:chgData name="Carlos Dubon" userId="472307b91947d71a" providerId="LiveId" clId="{8D1E149C-E97B-4734-9339-4FC3B5F2364C}" dt="2025-04-22T12:42:45.381" v="436" actId="478"/>
          <ac:picMkLst>
            <pc:docMk/>
            <pc:sldMk cId="4269038138" sldId="326"/>
            <ac:picMk id="2" creationId="{7AE2BC01-8727-1C05-BE7D-EEEBA7AC2D6F}"/>
          </ac:picMkLst>
        </pc:picChg>
        <pc:picChg chg="add mod">
          <ac:chgData name="Carlos Dubon" userId="472307b91947d71a" providerId="LiveId" clId="{8D1E149C-E97B-4734-9339-4FC3B5F2364C}" dt="2025-04-22T12:43:25.478" v="441" actId="1076"/>
          <ac:picMkLst>
            <pc:docMk/>
            <pc:sldMk cId="4269038138" sldId="326"/>
            <ac:picMk id="7" creationId="{5C8845CD-E42E-264B-280E-558510E87F98}"/>
          </ac:picMkLst>
        </pc:picChg>
      </pc:sldChg>
      <pc:sldChg chg="addSp delSp modSp add mod">
        <pc:chgData name="Carlos Dubon" userId="472307b91947d71a" providerId="LiveId" clId="{8D1E149C-E97B-4734-9339-4FC3B5F2364C}" dt="2025-04-22T12:47:34.026" v="518" actId="14100"/>
        <pc:sldMkLst>
          <pc:docMk/>
          <pc:sldMk cId="3330445813" sldId="327"/>
        </pc:sldMkLst>
        <pc:spChg chg="del">
          <ac:chgData name="Carlos Dubon" userId="472307b91947d71a" providerId="LiveId" clId="{8D1E149C-E97B-4734-9339-4FC3B5F2364C}" dt="2025-04-22T12:47:19.808" v="514" actId="478"/>
          <ac:spMkLst>
            <pc:docMk/>
            <pc:sldMk cId="3330445813" sldId="327"/>
            <ac:spMk id="3" creationId="{94702C32-17F8-9980-5FB7-D323DEA5421F}"/>
          </ac:spMkLst>
        </pc:spChg>
        <pc:spChg chg="mod">
          <ac:chgData name="Carlos Dubon" userId="472307b91947d71a" providerId="LiveId" clId="{8D1E149C-E97B-4734-9339-4FC3B5F2364C}" dt="2025-04-22T12:47:16.996" v="513" actId="20577"/>
          <ac:spMkLst>
            <pc:docMk/>
            <pc:sldMk cId="3330445813" sldId="327"/>
            <ac:spMk id="5" creationId="{4CE2F938-B4BE-08C1-F565-E35E4D182E14}"/>
          </ac:spMkLst>
        </pc:spChg>
        <pc:picChg chg="add mod">
          <ac:chgData name="Carlos Dubon" userId="472307b91947d71a" providerId="LiveId" clId="{8D1E149C-E97B-4734-9339-4FC3B5F2364C}" dt="2025-04-22T12:47:34.026" v="518" actId="14100"/>
          <ac:picMkLst>
            <pc:docMk/>
            <pc:sldMk cId="3330445813" sldId="327"/>
            <ac:picMk id="2" creationId="{4B8AF926-2579-7FC1-5F66-D4BFEEF26818}"/>
          </ac:picMkLst>
        </pc:picChg>
      </pc:sldChg>
      <pc:sldMasterChg chg="modSldLayout">
        <pc:chgData name="Carlos Dubon" userId="472307b91947d71a" providerId="LiveId" clId="{8D1E149C-E97B-4734-9339-4FC3B5F2364C}" dt="2025-04-22T12:24:58.600" v="254"/>
        <pc:sldMasterMkLst>
          <pc:docMk/>
          <pc:sldMasterMk cId="3230890265" sldId="2147483660"/>
        </pc:sldMasterMkLst>
        <pc:sldLayoutChg chg="modSp">
          <pc:chgData name="Carlos Dubon" userId="472307b91947d71a" providerId="LiveId" clId="{8D1E149C-E97B-4734-9339-4FC3B5F2364C}" dt="2025-04-22T12:24:58.600" v="254"/>
          <pc:sldLayoutMkLst>
            <pc:docMk/>
            <pc:sldMasterMk cId="3230890265" sldId="2147483660"/>
            <pc:sldLayoutMk cId="417069554" sldId="2147483662"/>
          </pc:sldLayoutMkLst>
          <pc:spChg chg="mod">
            <ac:chgData name="Carlos Dubon" userId="472307b91947d71a" providerId="LiveId" clId="{8D1E149C-E97B-4734-9339-4FC3B5F2364C}" dt="2025-04-22T12:24:58.600" v="254"/>
            <ac:spMkLst>
              <pc:docMk/>
              <pc:sldMasterMk cId="3230890265" sldId="2147483660"/>
              <pc:sldLayoutMk cId="417069554" sldId="2147483662"/>
              <ac:spMk id="4" creationId="{59BBD3E5-89D3-9BEF-32B2-C89352AACE1A}"/>
            </ac:spMkLst>
          </pc:spChg>
        </pc:sldLayoutChg>
        <pc:sldLayoutChg chg="modSp">
          <pc:chgData name="Carlos Dubon" userId="472307b91947d71a" providerId="LiveId" clId="{8D1E149C-E97B-4734-9339-4FC3B5F2364C}" dt="2025-04-22T12:24:58.600" v="254"/>
          <pc:sldLayoutMkLst>
            <pc:docMk/>
            <pc:sldMasterMk cId="3230890265" sldId="2147483660"/>
            <pc:sldLayoutMk cId="1828985871" sldId="2147483663"/>
          </pc:sldLayoutMkLst>
          <pc:spChg chg="mod">
            <ac:chgData name="Carlos Dubon" userId="472307b91947d71a" providerId="LiveId" clId="{8D1E149C-E97B-4734-9339-4FC3B5F2364C}" dt="2025-04-22T12:24:58.600" v="254"/>
            <ac:spMkLst>
              <pc:docMk/>
              <pc:sldMasterMk cId="3230890265" sldId="2147483660"/>
              <pc:sldLayoutMk cId="1828985871" sldId="2147483663"/>
              <ac:spMk id="3" creationId="{CDAF7CE1-4007-D4D1-794C-54AC12C9CDFD}"/>
            </ac:spMkLst>
          </pc:spChg>
          <pc:spChg chg="mod">
            <ac:chgData name="Carlos Dubon" userId="472307b91947d71a" providerId="LiveId" clId="{8D1E149C-E97B-4734-9339-4FC3B5F2364C}" dt="2025-04-22T12:24:58.600" v="254"/>
            <ac:spMkLst>
              <pc:docMk/>
              <pc:sldMasterMk cId="3230890265" sldId="2147483660"/>
              <pc:sldLayoutMk cId="1828985871" sldId="2147483663"/>
              <ac:spMk id="6" creationId="{0ABFC04D-E3CE-941F-AC9F-9D6A2E8A528A}"/>
            </ac:spMkLst>
          </pc:spChg>
          <pc:spChg chg="mod">
            <ac:chgData name="Carlos Dubon" userId="472307b91947d71a" providerId="LiveId" clId="{8D1E149C-E97B-4734-9339-4FC3B5F2364C}" dt="2025-04-22T12:24:58.600" v="254"/>
            <ac:spMkLst>
              <pc:docMk/>
              <pc:sldMasterMk cId="3230890265" sldId="2147483660"/>
              <pc:sldLayoutMk cId="1828985871" sldId="2147483663"/>
              <ac:spMk id="8" creationId="{2BF7D7A2-DE3A-5637-8B52-AED9B97F2D8E}"/>
            </ac:spMkLst>
          </pc:spChg>
        </pc:sldLayoutChg>
        <pc:sldLayoutChg chg="modSp">
          <pc:chgData name="Carlos Dubon" userId="472307b91947d71a" providerId="LiveId" clId="{8D1E149C-E97B-4734-9339-4FC3B5F2364C}" dt="2025-04-22T12:24:58.600" v="254"/>
          <pc:sldLayoutMkLst>
            <pc:docMk/>
            <pc:sldMasterMk cId="3230890265" sldId="2147483660"/>
            <pc:sldLayoutMk cId="1876010239" sldId="2147483664"/>
          </pc:sldLayoutMkLst>
          <pc:spChg chg="mod">
            <ac:chgData name="Carlos Dubon" userId="472307b91947d71a" providerId="LiveId" clId="{8D1E149C-E97B-4734-9339-4FC3B5F2364C}" dt="2025-04-22T12:24:58.600" v="254"/>
            <ac:spMkLst>
              <pc:docMk/>
              <pc:sldMasterMk cId="3230890265" sldId="2147483660"/>
              <pc:sldLayoutMk cId="1876010239" sldId="2147483664"/>
              <ac:spMk id="8" creationId="{B6E472F9-B0EE-D1E1-277D-9FE2E478045B}"/>
            </ac:spMkLst>
          </pc:spChg>
          <pc:spChg chg="mod">
            <ac:chgData name="Carlos Dubon" userId="472307b91947d71a" providerId="LiveId" clId="{8D1E149C-E97B-4734-9339-4FC3B5F2364C}" dt="2025-04-22T12:24:58.600" v="254"/>
            <ac:spMkLst>
              <pc:docMk/>
              <pc:sldMasterMk cId="3230890265" sldId="2147483660"/>
              <pc:sldLayoutMk cId="1876010239" sldId="2147483664"/>
              <ac:spMk id="9" creationId="{A3409F7E-2777-B681-D027-E0298C09F760}"/>
            </ac:spMkLst>
          </pc:spChg>
        </pc:sldLayoutChg>
        <pc:sldLayoutChg chg="modSp">
          <pc:chgData name="Carlos Dubon" userId="472307b91947d71a" providerId="LiveId" clId="{8D1E149C-E97B-4734-9339-4FC3B5F2364C}" dt="2025-04-22T12:24:58.600" v="254"/>
          <pc:sldLayoutMkLst>
            <pc:docMk/>
            <pc:sldMasterMk cId="3230890265" sldId="2147483660"/>
            <pc:sldLayoutMk cId="1312756461" sldId="2147483665"/>
          </pc:sldLayoutMkLst>
          <pc:spChg chg="mod">
            <ac:chgData name="Carlos Dubon" userId="472307b91947d71a" providerId="LiveId" clId="{8D1E149C-E97B-4734-9339-4FC3B5F2364C}" dt="2025-04-22T12:24:58.600" v="254"/>
            <ac:spMkLst>
              <pc:docMk/>
              <pc:sldMasterMk cId="3230890265" sldId="2147483660"/>
              <pc:sldLayoutMk cId="1312756461" sldId="2147483665"/>
              <ac:spMk id="8" creationId="{B6E472F9-B0EE-D1E1-277D-9FE2E478045B}"/>
            </ac:spMkLst>
          </pc:spChg>
        </pc:sldLayoutChg>
        <pc:sldLayoutChg chg="modSp">
          <pc:chgData name="Carlos Dubon" userId="472307b91947d71a" providerId="LiveId" clId="{8D1E149C-E97B-4734-9339-4FC3B5F2364C}" dt="2025-04-22T12:24:58.600" v="254"/>
          <pc:sldLayoutMkLst>
            <pc:docMk/>
            <pc:sldMasterMk cId="3230890265" sldId="2147483660"/>
            <pc:sldLayoutMk cId="3663921136" sldId="2147483666"/>
          </pc:sldLayoutMkLst>
          <pc:spChg chg="mod">
            <ac:chgData name="Carlos Dubon" userId="472307b91947d71a" providerId="LiveId" clId="{8D1E149C-E97B-4734-9339-4FC3B5F2364C}" dt="2025-04-22T12:24:58.600" v="254"/>
            <ac:spMkLst>
              <pc:docMk/>
              <pc:sldMasterMk cId="3230890265" sldId="2147483660"/>
              <pc:sldLayoutMk cId="3663921136" sldId="2147483666"/>
              <ac:spMk id="3" creationId="{E99EDF11-F2A0-3130-9E81-65407DCCF4BC}"/>
            </ac:spMkLst>
          </pc:spChg>
          <pc:spChg chg="mod">
            <ac:chgData name="Carlos Dubon" userId="472307b91947d71a" providerId="LiveId" clId="{8D1E149C-E97B-4734-9339-4FC3B5F2364C}" dt="2025-04-22T12:24:58.600" v="254"/>
            <ac:spMkLst>
              <pc:docMk/>
              <pc:sldMasterMk cId="3230890265" sldId="2147483660"/>
              <pc:sldLayoutMk cId="3663921136" sldId="2147483666"/>
              <ac:spMk id="4" creationId="{78449770-ECAB-2E86-FCCF-296AC3138DA8}"/>
            </ac:spMkLst>
          </pc:spChg>
        </pc:sldLayoutChg>
        <pc:sldLayoutChg chg="modSp">
          <pc:chgData name="Carlos Dubon" userId="472307b91947d71a" providerId="LiveId" clId="{8D1E149C-E97B-4734-9339-4FC3B5F2364C}" dt="2025-04-22T12:24:58.600" v="254"/>
          <pc:sldLayoutMkLst>
            <pc:docMk/>
            <pc:sldMasterMk cId="3230890265" sldId="2147483660"/>
            <pc:sldLayoutMk cId="3772395621" sldId="2147483667"/>
          </pc:sldLayoutMkLst>
          <pc:spChg chg="mod">
            <ac:chgData name="Carlos Dubon" userId="472307b91947d71a" providerId="LiveId" clId="{8D1E149C-E97B-4734-9339-4FC3B5F2364C}" dt="2025-04-22T12:24:58.600" v="254"/>
            <ac:spMkLst>
              <pc:docMk/>
              <pc:sldMasterMk cId="3230890265" sldId="2147483660"/>
              <pc:sldLayoutMk cId="3772395621" sldId="2147483667"/>
              <ac:spMk id="3" creationId="{53E89ECC-3026-149C-27C7-58DF9A6FE101}"/>
            </ac:spMkLst>
          </pc:spChg>
        </pc:sldLayoutChg>
        <pc:sldLayoutChg chg="modSp">
          <pc:chgData name="Carlos Dubon" userId="472307b91947d71a" providerId="LiveId" clId="{8D1E149C-E97B-4734-9339-4FC3B5F2364C}" dt="2025-04-22T12:24:58.600" v="254"/>
          <pc:sldLayoutMkLst>
            <pc:docMk/>
            <pc:sldMasterMk cId="3230890265" sldId="2147483660"/>
            <pc:sldLayoutMk cId="3086294327" sldId="2147483668"/>
          </pc:sldLayoutMkLst>
          <pc:spChg chg="mod">
            <ac:chgData name="Carlos Dubon" userId="472307b91947d71a" providerId="LiveId" clId="{8D1E149C-E97B-4734-9339-4FC3B5F2364C}" dt="2025-04-22T12:24:58.600" v="254"/>
            <ac:spMkLst>
              <pc:docMk/>
              <pc:sldMasterMk cId="3230890265" sldId="2147483660"/>
              <pc:sldLayoutMk cId="3086294327" sldId="2147483668"/>
              <ac:spMk id="8" creationId="{B6E472F9-B0EE-D1E1-277D-9FE2E478045B}"/>
            </ac:spMkLst>
          </pc:spChg>
          <pc:spChg chg="mod">
            <ac:chgData name="Carlos Dubon" userId="472307b91947d71a" providerId="LiveId" clId="{8D1E149C-E97B-4734-9339-4FC3B5F2364C}" dt="2025-04-22T12:24:58.600" v="254"/>
            <ac:spMkLst>
              <pc:docMk/>
              <pc:sldMasterMk cId="3230890265" sldId="2147483660"/>
              <pc:sldLayoutMk cId="3086294327" sldId="2147483668"/>
              <ac:spMk id="9" creationId="{A3409F7E-2777-B681-D027-E0298C09F760}"/>
            </ac:spMkLst>
          </pc:spChg>
        </pc:sldLayoutChg>
        <pc:sldLayoutChg chg="modSp">
          <pc:chgData name="Carlos Dubon" userId="472307b91947d71a" providerId="LiveId" clId="{8D1E149C-E97B-4734-9339-4FC3B5F2364C}" dt="2025-04-22T12:24:58.600" v="254"/>
          <pc:sldLayoutMkLst>
            <pc:docMk/>
            <pc:sldMasterMk cId="3230890265" sldId="2147483660"/>
            <pc:sldLayoutMk cId="4247550991" sldId="2147483669"/>
          </pc:sldLayoutMkLst>
          <pc:spChg chg="mod">
            <ac:chgData name="Carlos Dubon" userId="472307b91947d71a" providerId="LiveId" clId="{8D1E149C-E97B-4734-9339-4FC3B5F2364C}" dt="2025-04-22T12:24:58.600" v="254"/>
            <ac:spMkLst>
              <pc:docMk/>
              <pc:sldMasterMk cId="3230890265" sldId="2147483660"/>
              <pc:sldLayoutMk cId="4247550991" sldId="2147483669"/>
              <ac:spMk id="5" creationId="{A518C360-6B4D-539B-C58D-59B54E4A947F}"/>
            </ac:spMkLst>
          </pc:spChg>
        </pc:sldLayoutChg>
        <pc:sldLayoutChg chg="modSp">
          <pc:chgData name="Carlos Dubon" userId="472307b91947d71a" providerId="LiveId" clId="{8D1E149C-E97B-4734-9339-4FC3B5F2364C}" dt="2025-04-22T12:24:58.600" v="254"/>
          <pc:sldLayoutMkLst>
            <pc:docMk/>
            <pc:sldMasterMk cId="3230890265" sldId="2147483660"/>
            <pc:sldLayoutMk cId="3251200483" sldId="2147483670"/>
          </pc:sldLayoutMkLst>
          <pc:spChg chg="mod">
            <ac:chgData name="Carlos Dubon" userId="472307b91947d71a" providerId="LiveId" clId="{8D1E149C-E97B-4734-9339-4FC3B5F2364C}" dt="2025-04-22T12:24:58.600" v="254"/>
            <ac:spMkLst>
              <pc:docMk/>
              <pc:sldMasterMk cId="3230890265" sldId="2147483660"/>
              <pc:sldLayoutMk cId="3251200483" sldId="2147483670"/>
              <ac:spMk id="5" creationId="{70D9AD6A-F43A-CEEE-7F73-01280B03F569}"/>
            </ac:spMkLst>
          </pc:spChg>
        </pc:sldLayoutChg>
        <pc:sldLayoutChg chg="modSp">
          <pc:chgData name="Carlos Dubon" userId="472307b91947d71a" providerId="LiveId" clId="{8D1E149C-E97B-4734-9339-4FC3B5F2364C}" dt="2025-04-22T12:24:58.600" v="254"/>
          <pc:sldLayoutMkLst>
            <pc:docMk/>
            <pc:sldMasterMk cId="3230890265" sldId="2147483660"/>
            <pc:sldLayoutMk cId="15369400" sldId="2147483671"/>
          </pc:sldLayoutMkLst>
          <pc:spChg chg="mod">
            <ac:chgData name="Carlos Dubon" userId="472307b91947d71a" providerId="LiveId" clId="{8D1E149C-E97B-4734-9339-4FC3B5F2364C}" dt="2025-04-22T12:24:58.600" v="254"/>
            <ac:spMkLst>
              <pc:docMk/>
              <pc:sldMasterMk cId="3230890265" sldId="2147483660"/>
              <pc:sldLayoutMk cId="15369400" sldId="2147483671"/>
              <ac:spMk id="5" creationId="{3AA4A109-6AC4-E464-82B8-313F9E903E97}"/>
            </ac:spMkLst>
          </pc:spChg>
          <pc:spChg chg="mod">
            <ac:chgData name="Carlos Dubon" userId="472307b91947d71a" providerId="LiveId" clId="{8D1E149C-E97B-4734-9339-4FC3B5F2364C}" dt="2025-04-22T12:24:58.600" v="254"/>
            <ac:spMkLst>
              <pc:docMk/>
              <pc:sldMasterMk cId="3230890265" sldId="2147483660"/>
              <pc:sldLayoutMk cId="15369400" sldId="2147483671"/>
              <ac:spMk id="6" creationId="{3F96C184-2C6C-42A6-6292-8CC052874E63}"/>
            </ac:spMkLst>
          </pc:spChg>
          <pc:spChg chg="mod">
            <ac:chgData name="Carlos Dubon" userId="472307b91947d71a" providerId="LiveId" clId="{8D1E149C-E97B-4734-9339-4FC3B5F2364C}" dt="2025-04-22T12:24:58.600" v="254"/>
            <ac:spMkLst>
              <pc:docMk/>
              <pc:sldMasterMk cId="3230890265" sldId="2147483660"/>
              <pc:sldLayoutMk cId="15369400" sldId="2147483671"/>
              <ac:spMk id="8" creationId="{2EF20594-36CC-AFD0-AC7D-4D77815B047D}"/>
            </ac:spMkLst>
          </pc:spChg>
          <pc:spChg chg="mod">
            <ac:chgData name="Carlos Dubon" userId="472307b91947d71a" providerId="LiveId" clId="{8D1E149C-E97B-4734-9339-4FC3B5F2364C}" dt="2025-04-22T12:24:58.600" v="254"/>
            <ac:spMkLst>
              <pc:docMk/>
              <pc:sldMasterMk cId="3230890265" sldId="2147483660"/>
              <pc:sldLayoutMk cId="15369400" sldId="2147483671"/>
              <ac:spMk id="9" creationId="{B757C8CD-0681-9672-E0E1-B67BC1F2701D}"/>
            </ac:spMkLst>
          </pc:spChg>
          <pc:grpChg chg="mod">
            <ac:chgData name="Carlos Dubon" userId="472307b91947d71a" providerId="LiveId" clId="{8D1E149C-E97B-4734-9339-4FC3B5F2364C}" dt="2025-04-22T12:24:58.600" v="254"/>
            <ac:grpSpMkLst>
              <pc:docMk/>
              <pc:sldMasterMk cId="3230890265" sldId="2147483660"/>
              <pc:sldLayoutMk cId="15369400" sldId="2147483671"/>
              <ac:grpSpMk id="10" creationId="{B3AC487D-8779-8728-3239-4CEA4ED568B5}"/>
            </ac:grpSpMkLst>
          </pc:grpChg>
        </pc:sldLayoutChg>
        <pc:sldLayoutChg chg="modSp">
          <pc:chgData name="Carlos Dubon" userId="472307b91947d71a" providerId="LiveId" clId="{8D1E149C-E97B-4734-9339-4FC3B5F2364C}" dt="2025-04-22T12:24:58.600" v="254"/>
          <pc:sldLayoutMkLst>
            <pc:docMk/>
            <pc:sldMasterMk cId="3230890265" sldId="2147483660"/>
            <pc:sldLayoutMk cId="985711836" sldId="2147483672"/>
          </pc:sldLayoutMkLst>
          <pc:spChg chg="mod">
            <ac:chgData name="Carlos Dubon" userId="472307b91947d71a" providerId="LiveId" clId="{8D1E149C-E97B-4734-9339-4FC3B5F2364C}" dt="2025-04-22T12:24:58.600" v="254"/>
            <ac:spMkLst>
              <pc:docMk/>
              <pc:sldMasterMk cId="3230890265" sldId="2147483660"/>
              <pc:sldLayoutMk cId="985711836" sldId="2147483672"/>
              <ac:spMk id="4" creationId="{DF0E095B-406A-97E0-1DC6-9213FB7F5DFE}"/>
            </ac:spMkLst>
          </pc:spChg>
          <pc:spChg chg="mod">
            <ac:chgData name="Carlos Dubon" userId="472307b91947d71a" providerId="LiveId" clId="{8D1E149C-E97B-4734-9339-4FC3B5F2364C}" dt="2025-04-22T12:24:58.600" v="254"/>
            <ac:spMkLst>
              <pc:docMk/>
              <pc:sldMasterMk cId="3230890265" sldId="2147483660"/>
              <pc:sldLayoutMk cId="985711836" sldId="2147483672"/>
              <ac:spMk id="11" creationId="{1360564F-E43D-1513-CBE3-00B3B7734689}"/>
            </ac:spMkLst>
          </pc:spChg>
          <pc:spChg chg="mod">
            <ac:chgData name="Carlos Dubon" userId="472307b91947d71a" providerId="LiveId" clId="{8D1E149C-E97B-4734-9339-4FC3B5F2364C}" dt="2025-04-22T12:24:58.600" v="254"/>
            <ac:spMkLst>
              <pc:docMk/>
              <pc:sldMasterMk cId="3230890265" sldId="2147483660"/>
              <pc:sldLayoutMk cId="985711836" sldId="2147483672"/>
              <ac:spMk id="13" creationId="{CB20FB71-A726-BCCB-5C42-7F0876A880ED}"/>
            </ac:spMkLst>
          </pc:spChg>
          <pc:spChg chg="mod">
            <ac:chgData name="Carlos Dubon" userId="472307b91947d71a" providerId="LiveId" clId="{8D1E149C-E97B-4734-9339-4FC3B5F2364C}" dt="2025-04-22T12:24:58.600" v="254"/>
            <ac:spMkLst>
              <pc:docMk/>
              <pc:sldMasterMk cId="3230890265" sldId="2147483660"/>
              <pc:sldLayoutMk cId="985711836" sldId="2147483672"/>
              <ac:spMk id="17" creationId="{97240952-7CD1-42B3-3242-DBD4014C5330}"/>
            </ac:spMkLst>
          </pc:spChg>
          <pc:spChg chg="mod">
            <ac:chgData name="Carlos Dubon" userId="472307b91947d71a" providerId="LiveId" clId="{8D1E149C-E97B-4734-9339-4FC3B5F2364C}" dt="2025-04-22T12:24:58.600" v="254"/>
            <ac:spMkLst>
              <pc:docMk/>
              <pc:sldMasterMk cId="3230890265" sldId="2147483660"/>
              <pc:sldLayoutMk cId="985711836" sldId="2147483672"/>
              <ac:spMk id="19" creationId="{093BBA3E-AA09-F598-F022-3ADFDBE1E238}"/>
            </ac:spMkLst>
          </pc:spChg>
          <pc:spChg chg="mod">
            <ac:chgData name="Carlos Dubon" userId="472307b91947d71a" providerId="LiveId" clId="{8D1E149C-E97B-4734-9339-4FC3B5F2364C}" dt="2025-04-22T12:24:58.600" v="254"/>
            <ac:spMkLst>
              <pc:docMk/>
              <pc:sldMasterMk cId="3230890265" sldId="2147483660"/>
              <pc:sldLayoutMk cId="985711836" sldId="2147483672"/>
              <ac:spMk id="21" creationId="{1B6DC4C3-9BA9-03F0-4FFC-EB1E1D0C7584}"/>
            </ac:spMkLst>
          </pc:spChg>
          <pc:spChg chg="mod">
            <ac:chgData name="Carlos Dubon" userId="472307b91947d71a" providerId="LiveId" clId="{8D1E149C-E97B-4734-9339-4FC3B5F2364C}" dt="2025-04-22T12:24:58.600" v="254"/>
            <ac:spMkLst>
              <pc:docMk/>
              <pc:sldMasterMk cId="3230890265" sldId="2147483660"/>
              <pc:sldLayoutMk cId="985711836" sldId="2147483672"/>
              <ac:spMk id="23" creationId="{027161D3-707F-2244-5744-F35F452146E7}"/>
            </ac:spMkLst>
          </pc:spChg>
          <pc:spChg chg="mod">
            <ac:chgData name="Carlos Dubon" userId="472307b91947d71a" providerId="LiveId" clId="{8D1E149C-E97B-4734-9339-4FC3B5F2364C}" dt="2025-04-22T12:24:58.600" v="254"/>
            <ac:spMkLst>
              <pc:docMk/>
              <pc:sldMasterMk cId="3230890265" sldId="2147483660"/>
              <pc:sldLayoutMk cId="985711836" sldId="2147483672"/>
              <ac:spMk id="25" creationId="{2F345DB0-0F88-A29A-CB4F-E4A5D2CA7979}"/>
            </ac:spMkLst>
          </pc:spChg>
        </pc:sldLayoutChg>
        <pc:sldLayoutChg chg="modSp">
          <pc:chgData name="Carlos Dubon" userId="472307b91947d71a" providerId="LiveId" clId="{8D1E149C-E97B-4734-9339-4FC3B5F2364C}" dt="2025-04-22T12:24:58.600" v="254"/>
          <pc:sldLayoutMkLst>
            <pc:docMk/>
            <pc:sldMasterMk cId="3230890265" sldId="2147483660"/>
            <pc:sldLayoutMk cId="727102378" sldId="2147483673"/>
          </pc:sldLayoutMkLst>
          <pc:spChg chg="mod">
            <ac:chgData name="Carlos Dubon" userId="472307b91947d71a" providerId="LiveId" clId="{8D1E149C-E97B-4734-9339-4FC3B5F2364C}" dt="2025-04-22T12:24:58.600" v="254"/>
            <ac:spMkLst>
              <pc:docMk/>
              <pc:sldMasterMk cId="3230890265" sldId="2147483660"/>
              <pc:sldLayoutMk cId="727102378" sldId="2147483673"/>
              <ac:spMk id="9" creationId="{04C974E3-D4E4-1068-E56E-4990CD8DD189}"/>
            </ac:spMkLst>
          </pc:spChg>
          <pc:spChg chg="mod">
            <ac:chgData name="Carlos Dubon" userId="472307b91947d71a" providerId="LiveId" clId="{8D1E149C-E97B-4734-9339-4FC3B5F2364C}" dt="2025-04-22T12:24:58.600" v="254"/>
            <ac:spMkLst>
              <pc:docMk/>
              <pc:sldMasterMk cId="3230890265" sldId="2147483660"/>
              <pc:sldLayoutMk cId="727102378" sldId="2147483673"/>
              <ac:spMk id="11" creationId="{7EFD2A2E-0BB8-DB10-FAE9-BCF28D7E2FCE}"/>
            </ac:spMkLst>
          </pc:spChg>
          <pc:spChg chg="mod">
            <ac:chgData name="Carlos Dubon" userId="472307b91947d71a" providerId="LiveId" clId="{8D1E149C-E97B-4734-9339-4FC3B5F2364C}" dt="2025-04-22T12:24:58.600" v="254"/>
            <ac:spMkLst>
              <pc:docMk/>
              <pc:sldMasterMk cId="3230890265" sldId="2147483660"/>
              <pc:sldLayoutMk cId="727102378" sldId="2147483673"/>
              <ac:spMk id="13" creationId="{A98757FE-A05D-E4A8-038D-7FAA4F7D7D9B}"/>
            </ac:spMkLst>
          </pc:spChg>
          <pc:spChg chg="mod">
            <ac:chgData name="Carlos Dubon" userId="472307b91947d71a" providerId="LiveId" clId="{8D1E149C-E97B-4734-9339-4FC3B5F2364C}" dt="2025-04-22T12:24:58.600" v="254"/>
            <ac:spMkLst>
              <pc:docMk/>
              <pc:sldMasterMk cId="3230890265" sldId="2147483660"/>
              <pc:sldLayoutMk cId="727102378" sldId="2147483673"/>
              <ac:spMk id="15" creationId="{B4EF5036-01BB-CE40-BF46-1B56E34D9562}"/>
            </ac:spMkLst>
          </pc:spChg>
          <pc:spChg chg="mod">
            <ac:chgData name="Carlos Dubon" userId="472307b91947d71a" providerId="LiveId" clId="{8D1E149C-E97B-4734-9339-4FC3B5F2364C}" dt="2025-04-22T12:24:58.600" v="254"/>
            <ac:spMkLst>
              <pc:docMk/>
              <pc:sldMasterMk cId="3230890265" sldId="2147483660"/>
              <pc:sldLayoutMk cId="727102378" sldId="2147483673"/>
              <ac:spMk id="17" creationId="{75697D9D-E9D5-1319-BE5A-B1BE8AFB2546}"/>
            </ac:spMkLst>
          </pc:spChg>
          <pc:spChg chg="mod">
            <ac:chgData name="Carlos Dubon" userId="472307b91947d71a" providerId="LiveId" clId="{8D1E149C-E97B-4734-9339-4FC3B5F2364C}" dt="2025-04-22T12:24:58.600" v="254"/>
            <ac:spMkLst>
              <pc:docMk/>
              <pc:sldMasterMk cId="3230890265" sldId="2147483660"/>
              <pc:sldLayoutMk cId="727102378" sldId="2147483673"/>
              <ac:spMk id="18" creationId="{53DC065E-509E-9A3B-4A96-63D6364E1EEF}"/>
            </ac:spMkLst>
          </pc:spChg>
          <pc:spChg chg="mod">
            <ac:chgData name="Carlos Dubon" userId="472307b91947d71a" providerId="LiveId" clId="{8D1E149C-E97B-4734-9339-4FC3B5F2364C}" dt="2025-04-22T12:24:58.600" v="254"/>
            <ac:spMkLst>
              <pc:docMk/>
              <pc:sldMasterMk cId="3230890265" sldId="2147483660"/>
              <pc:sldLayoutMk cId="727102378" sldId="2147483673"/>
              <ac:spMk id="19" creationId="{9FD29F97-2E7C-CD3B-5A30-C66100B2A4F8}"/>
            </ac:spMkLst>
          </pc:spChg>
          <pc:spChg chg="mod">
            <ac:chgData name="Carlos Dubon" userId="472307b91947d71a" providerId="LiveId" clId="{8D1E149C-E97B-4734-9339-4FC3B5F2364C}" dt="2025-04-22T12:24:58.600" v="254"/>
            <ac:spMkLst>
              <pc:docMk/>
              <pc:sldMasterMk cId="3230890265" sldId="2147483660"/>
              <pc:sldLayoutMk cId="727102378" sldId="2147483673"/>
              <ac:spMk id="20" creationId="{1255161B-5240-4CEC-D058-5BAA02D2BD18}"/>
            </ac:spMkLst>
          </pc:spChg>
          <pc:grpChg chg="mod">
            <ac:chgData name="Carlos Dubon" userId="472307b91947d71a" providerId="LiveId" clId="{8D1E149C-E97B-4734-9339-4FC3B5F2364C}" dt="2025-04-22T12:24:58.600" v="254"/>
            <ac:grpSpMkLst>
              <pc:docMk/>
              <pc:sldMasterMk cId="3230890265" sldId="2147483660"/>
              <pc:sldLayoutMk cId="727102378" sldId="2147483673"/>
              <ac:grpSpMk id="16" creationId="{EF4F5CD0-9F42-BF77-15EA-69BF4208F207}"/>
            </ac:grpSpMkLst>
          </pc:grpChg>
        </pc:sldLayoutChg>
        <pc:sldLayoutChg chg="modSp">
          <pc:chgData name="Carlos Dubon" userId="472307b91947d71a" providerId="LiveId" clId="{8D1E149C-E97B-4734-9339-4FC3B5F2364C}" dt="2025-04-22T12:24:58.600" v="254"/>
          <pc:sldLayoutMkLst>
            <pc:docMk/>
            <pc:sldMasterMk cId="3230890265" sldId="2147483660"/>
            <pc:sldLayoutMk cId="1226392291" sldId="2147483674"/>
          </pc:sldLayoutMkLst>
          <pc:spChg chg="mod">
            <ac:chgData name="Carlos Dubon" userId="472307b91947d71a" providerId="LiveId" clId="{8D1E149C-E97B-4734-9339-4FC3B5F2364C}" dt="2025-04-22T12:24:58.600" v="254"/>
            <ac:spMkLst>
              <pc:docMk/>
              <pc:sldMasterMk cId="3230890265" sldId="2147483660"/>
              <pc:sldLayoutMk cId="1226392291" sldId="2147483674"/>
              <ac:spMk id="39" creationId="{FF8CE2E1-1C77-825A-3A88-2A5D49406DA3}"/>
            </ac:spMkLst>
          </pc:spChg>
          <pc:spChg chg="mod">
            <ac:chgData name="Carlos Dubon" userId="472307b91947d71a" providerId="LiveId" clId="{8D1E149C-E97B-4734-9339-4FC3B5F2364C}" dt="2025-04-22T12:24:58.600" v="254"/>
            <ac:spMkLst>
              <pc:docMk/>
              <pc:sldMasterMk cId="3230890265" sldId="2147483660"/>
              <pc:sldLayoutMk cId="1226392291" sldId="2147483674"/>
              <ac:spMk id="45" creationId="{063E86D0-D784-8812-7039-4819CA6208F0}"/>
            </ac:spMkLst>
          </pc:spChg>
          <pc:spChg chg="mod">
            <ac:chgData name="Carlos Dubon" userId="472307b91947d71a" providerId="LiveId" clId="{8D1E149C-E97B-4734-9339-4FC3B5F2364C}" dt="2025-04-22T12:24:58.600" v="254"/>
            <ac:spMkLst>
              <pc:docMk/>
              <pc:sldMasterMk cId="3230890265" sldId="2147483660"/>
              <pc:sldLayoutMk cId="1226392291" sldId="2147483674"/>
              <ac:spMk id="52" creationId="{06EBBDF0-646F-4232-3350-4933E434F29F}"/>
            </ac:spMkLst>
          </pc:spChg>
          <pc:spChg chg="mod">
            <ac:chgData name="Carlos Dubon" userId="472307b91947d71a" providerId="LiveId" clId="{8D1E149C-E97B-4734-9339-4FC3B5F2364C}" dt="2025-04-22T12:24:58.600" v="254"/>
            <ac:spMkLst>
              <pc:docMk/>
              <pc:sldMasterMk cId="3230890265" sldId="2147483660"/>
              <pc:sldLayoutMk cId="1226392291" sldId="2147483674"/>
              <ac:spMk id="53" creationId="{7E47C0BF-CA6F-6A08-F933-1CAC5778BA0C}"/>
            </ac:spMkLst>
          </pc:spChg>
          <pc:spChg chg="mod">
            <ac:chgData name="Carlos Dubon" userId="472307b91947d71a" providerId="LiveId" clId="{8D1E149C-E97B-4734-9339-4FC3B5F2364C}" dt="2025-04-22T12:24:58.600" v="254"/>
            <ac:spMkLst>
              <pc:docMk/>
              <pc:sldMasterMk cId="3230890265" sldId="2147483660"/>
              <pc:sldLayoutMk cId="1226392291" sldId="2147483674"/>
              <ac:spMk id="56" creationId="{8E070108-C5D2-22C5-F15B-082FE3171539}"/>
            </ac:spMkLst>
          </pc:spChg>
          <pc:spChg chg="mod">
            <ac:chgData name="Carlos Dubon" userId="472307b91947d71a" providerId="LiveId" clId="{8D1E149C-E97B-4734-9339-4FC3B5F2364C}" dt="2025-04-22T12:24:58.600" v="254"/>
            <ac:spMkLst>
              <pc:docMk/>
              <pc:sldMasterMk cId="3230890265" sldId="2147483660"/>
              <pc:sldLayoutMk cId="1226392291" sldId="2147483674"/>
              <ac:spMk id="57" creationId="{A69932F2-E1C9-8E10-EDE3-C649FEB97A8C}"/>
            </ac:spMkLst>
          </pc:spChg>
          <pc:spChg chg="mod">
            <ac:chgData name="Carlos Dubon" userId="472307b91947d71a" providerId="LiveId" clId="{8D1E149C-E97B-4734-9339-4FC3B5F2364C}" dt="2025-04-22T12:24:58.600" v="254"/>
            <ac:spMkLst>
              <pc:docMk/>
              <pc:sldMasterMk cId="3230890265" sldId="2147483660"/>
              <pc:sldLayoutMk cId="1226392291" sldId="2147483674"/>
              <ac:spMk id="59" creationId="{9948653A-40D9-F0A1-4DA4-740D0FC873A8}"/>
            </ac:spMkLst>
          </pc:spChg>
          <pc:spChg chg="mod">
            <ac:chgData name="Carlos Dubon" userId="472307b91947d71a" providerId="LiveId" clId="{8D1E149C-E97B-4734-9339-4FC3B5F2364C}" dt="2025-04-22T12:24:58.600" v="254"/>
            <ac:spMkLst>
              <pc:docMk/>
              <pc:sldMasterMk cId="3230890265" sldId="2147483660"/>
              <pc:sldLayoutMk cId="1226392291" sldId="2147483674"/>
              <ac:spMk id="60" creationId="{88FF8FF6-6B7D-DC84-3FC9-31A1F958F1EC}"/>
            </ac:spMkLst>
          </pc:spChg>
          <pc:spChg chg="mod">
            <ac:chgData name="Carlos Dubon" userId="472307b91947d71a" providerId="LiveId" clId="{8D1E149C-E97B-4734-9339-4FC3B5F2364C}" dt="2025-04-22T12:24:58.600" v="254"/>
            <ac:spMkLst>
              <pc:docMk/>
              <pc:sldMasterMk cId="3230890265" sldId="2147483660"/>
              <pc:sldLayoutMk cId="1226392291" sldId="2147483674"/>
              <ac:spMk id="61" creationId="{B24EF428-F019-9EFD-FF36-EC8891AF38E4}"/>
            </ac:spMkLst>
          </pc:spChg>
          <pc:spChg chg="mod">
            <ac:chgData name="Carlos Dubon" userId="472307b91947d71a" providerId="LiveId" clId="{8D1E149C-E97B-4734-9339-4FC3B5F2364C}" dt="2025-04-22T12:24:58.600" v="254"/>
            <ac:spMkLst>
              <pc:docMk/>
              <pc:sldMasterMk cId="3230890265" sldId="2147483660"/>
              <pc:sldLayoutMk cId="1226392291" sldId="2147483674"/>
              <ac:spMk id="63" creationId="{D8A65A32-4699-D29A-260C-F8D4D33F3413}"/>
            </ac:spMkLst>
          </pc:spChg>
        </pc:sldLayoutChg>
        <pc:sldLayoutChg chg="modSp">
          <pc:chgData name="Carlos Dubon" userId="472307b91947d71a" providerId="LiveId" clId="{8D1E149C-E97B-4734-9339-4FC3B5F2364C}" dt="2025-04-22T12:24:58.600" v="254"/>
          <pc:sldLayoutMkLst>
            <pc:docMk/>
            <pc:sldMasterMk cId="3230890265" sldId="2147483660"/>
            <pc:sldLayoutMk cId="685732499" sldId="2147483675"/>
          </pc:sldLayoutMkLst>
          <pc:spChg chg="mod">
            <ac:chgData name="Carlos Dubon" userId="472307b91947d71a" providerId="LiveId" clId="{8D1E149C-E97B-4734-9339-4FC3B5F2364C}" dt="2025-04-22T12:24:58.600" v="254"/>
            <ac:spMkLst>
              <pc:docMk/>
              <pc:sldMasterMk cId="3230890265" sldId="2147483660"/>
              <pc:sldLayoutMk cId="685732499" sldId="2147483675"/>
              <ac:spMk id="7" creationId="{E643BCEF-BE96-9001-7BC7-891904FFECB0}"/>
            </ac:spMkLst>
          </pc:spChg>
          <pc:spChg chg="mod">
            <ac:chgData name="Carlos Dubon" userId="472307b91947d71a" providerId="LiveId" clId="{8D1E149C-E97B-4734-9339-4FC3B5F2364C}" dt="2025-04-22T12:24:58.600" v="254"/>
            <ac:spMkLst>
              <pc:docMk/>
              <pc:sldMasterMk cId="3230890265" sldId="2147483660"/>
              <pc:sldLayoutMk cId="685732499" sldId="2147483675"/>
              <ac:spMk id="8" creationId="{33DEEA4F-F347-D3D4-40DC-2C375988F4BB}"/>
            </ac:spMkLst>
          </pc:spChg>
          <pc:spChg chg="mod">
            <ac:chgData name="Carlos Dubon" userId="472307b91947d71a" providerId="LiveId" clId="{8D1E149C-E97B-4734-9339-4FC3B5F2364C}" dt="2025-04-22T12:24:58.600" v="254"/>
            <ac:spMkLst>
              <pc:docMk/>
              <pc:sldMasterMk cId="3230890265" sldId="2147483660"/>
              <pc:sldLayoutMk cId="685732499" sldId="2147483675"/>
              <ac:spMk id="9" creationId="{9EBDD04E-6C86-6FAC-44E0-364547DEC499}"/>
            </ac:spMkLst>
          </pc:spChg>
          <pc:spChg chg="mod">
            <ac:chgData name="Carlos Dubon" userId="472307b91947d71a" providerId="LiveId" clId="{8D1E149C-E97B-4734-9339-4FC3B5F2364C}" dt="2025-04-22T12:24:58.600" v="254"/>
            <ac:spMkLst>
              <pc:docMk/>
              <pc:sldMasterMk cId="3230890265" sldId="2147483660"/>
              <pc:sldLayoutMk cId="685732499" sldId="2147483675"/>
              <ac:spMk id="10" creationId="{DCACB26B-29FB-4A5B-226F-FE1678EB7323}"/>
            </ac:spMkLst>
          </pc:spChg>
          <pc:spChg chg="mod">
            <ac:chgData name="Carlos Dubon" userId="472307b91947d71a" providerId="LiveId" clId="{8D1E149C-E97B-4734-9339-4FC3B5F2364C}" dt="2025-04-22T12:24:58.600" v="254"/>
            <ac:spMkLst>
              <pc:docMk/>
              <pc:sldMasterMk cId="3230890265" sldId="2147483660"/>
              <pc:sldLayoutMk cId="685732499" sldId="2147483675"/>
              <ac:spMk id="15" creationId="{D49C7503-CC70-C25A-FF8B-A7E054F9748D}"/>
            </ac:spMkLst>
          </pc:spChg>
          <pc:spChg chg="mod">
            <ac:chgData name="Carlos Dubon" userId="472307b91947d71a" providerId="LiveId" clId="{8D1E149C-E97B-4734-9339-4FC3B5F2364C}" dt="2025-04-22T12:24:58.600" v="254"/>
            <ac:spMkLst>
              <pc:docMk/>
              <pc:sldMasterMk cId="3230890265" sldId="2147483660"/>
              <pc:sldLayoutMk cId="685732499" sldId="2147483675"/>
              <ac:spMk id="16" creationId="{134FBC5C-55A3-A2CA-39BE-BCFA6D290A76}"/>
            </ac:spMkLst>
          </pc:spChg>
          <pc:spChg chg="mod">
            <ac:chgData name="Carlos Dubon" userId="472307b91947d71a" providerId="LiveId" clId="{8D1E149C-E97B-4734-9339-4FC3B5F2364C}" dt="2025-04-22T12:24:58.600" v="254"/>
            <ac:spMkLst>
              <pc:docMk/>
              <pc:sldMasterMk cId="3230890265" sldId="2147483660"/>
              <pc:sldLayoutMk cId="685732499" sldId="2147483675"/>
              <ac:spMk id="17" creationId="{4B4D55F3-6C16-58C2-17A6-2231317CE216}"/>
            </ac:spMkLst>
          </pc:spChg>
          <pc:spChg chg="mod">
            <ac:chgData name="Carlos Dubon" userId="472307b91947d71a" providerId="LiveId" clId="{8D1E149C-E97B-4734-9339-4FC3B5F2364C}" dt="2025-04-22T12:24:58.600" v="254"/>
            <ac:spMkLst>
              <pc:docMk/>
              <pc:sldMasterMk cId="3230890265" sldId="2147483660"/>
              <pc:sldLayoutMk cId="685732499" sldId="2147483675"/>
              <ac:spMk id="18" creationId="{F0052754-94F7-B1DE-E09C-342FB689D85C}"/>
            </ac:spMkLst>
          </pc:spChg>
          <pc:spChg chg="mod">
            <ac:chgData name="Carlos Dubon" userId="472307b91947d71a" providerId="LiveId" clId="{8D1E149C-E97B-4734-9339-4FC3B5F2364C}" dt="2025-04-22T12:24:58.600" v="254"/>
            <ac:spMkLst>
              <pc:docMk/>
              <pc:sldMasterMk cId="3230890265" sldId="2147483660"/>
              <pc:sldLayoutMk cId="685732499" sldId="2147483675"/>
              <ac:spMk id="23" creationId="{BCCBC074-E396-5E83-4903-2D3CFCA05481}"/>
            </ac:spMkLst>
          </pc:spChg>
          <pc:picChg chg="mod">
            <ac:chgData name="Carlos Dubon" userId="472307b91947d71a" providerId="LiveId" clId="{8D1E149C-E97B-4734-9339-4FC3B5F2364C}" dt="2025-04-22T12:24:58.600" v="254"/>
            <ac:picMkLst>
              <pc:docMk/>
              <pc:sldMasterMk cId="3230890265" sldId="2147483660"/>
              <pc:sldLayoutMk cId="685732499" sldId="2147483675"/>
              <ac:picMk id="22" creationId="{6E1735BE-0A9E-23C4-0683-0BA999B45F58}"/>
            </ac:picMkLst>
          </pc:picChg>
        </pc:sldLayoutChg>
        <pc:sldLayoutChg chg="modSp">
          <pc:chgData name="Carlos Dubon" userId="472307b91947d71a" providerId="LiveId" clId="{8D1E149C-E97B-4734-9339-4FC3B5F2364C}" dt="2025-04-22T12:24:58.600" v="254"/>
          <pc:sldLayoutMkLst>
            <pc:docMk/>
            <pc:sldMasterMk cId="3230890265" sldId="2147483660"/>
            <pc:sldLayoutMk cId="807862442" sldId="2147483676"/>
          </pc:sldLayoutMkLst>
          <pc:spChg chg="mod">
            <ac:chgData name="Carlos Dubon" userId="472307b91947d71a" providerId="LiveId" clId="{8D1E149C-E97B-4734-9339-4FC3B5F2364C}" dt="2025-04-22T12:24:58.600" v="254"/>
            <ac:spMkLst>
              <pc:docMk/>
              <pc:sldMasterMk cId="3230890265" sldId="2147483660"/>
              <pc:sldLayoutMk cId="807862442" sldId="2147483676"/>
              <ac:spMk id="7" creationId="{952C112B-85E6-311F-E485-D9E019AFC745}"/>
            </ac:spMkLst>
          </pc:spChg>
        </pc:sldLayoutChg>
        <pc:sldLayoutChg chg="modSp">
          <pc:chgData name="Carlos Dubon" userId="472307b91947d71a" providerId="LiveId" clId="{8D1E149C-E97B-4734-9339-4FC3B5F2364C}" dt="2025-04-22T12:24:58.600" v="254"/>
          <pc:sldLayoutMkLst>
            <pc:docMk/>
            <pc:sldMasterMk cId="3230890265" sldId="2147483660"/>
            <pc:sldLayoutMk cId="2115609274" sldId="2147483677"/>
          </pc:sldLayoutMkLst>
          <pc:spChg chg="mod">
            <ac:chgData name="Carlos Dubon" userId="472307b91947d71a" providerId="LiveId" clId="{8D1E149C-E97B-4734-9339-4FC3B5F2364C}" dt="2025-04-22T12:24:58.600" v="254"/>
            <ac:spMkLst>
              <pc:docMk/>
              <pc:sldMasterMk cId="3230890265" sldId="2147483660"/>
              <pc:sldLayoutMk cId="2115609274" sldId="2147483677"/>
              <ac:spMk id="4" creationId="{CD35C08B-0334-A3BE-5C0F-9592210038F0}"/>
            </ac:spMkLst>
          </pc:spChg>
          <pc:spChg chg="mod">
            <ac:chgData name="Carlos Dubon" userId="472307b91947d71a" providerId="LiveId" clId="{8D1E149C-E97B-4734-9339-4FC3B5F2364C}" dt="2025-04-22T12:24:58.600" v="254"/>
            <ac:spMkLst>
              <pc:docMk/>
              <pc:sldMasterMk cId="3230890265" sldId="2147483660"/>
              <pc:sldLayoutMk cId="2115609274" sldId="2147483677"/>
              <ac:spMk id="5" creationId="{F5CB67E4-77EA-6E07-AD2B-43FD24B73FF2}"/>
            </ac:spMkLst>
          </pc:spChg>
          <pc:spChg chg="mod">
            <ac:chgData name="Carlos Dubon" userId="472307b91947d71a" providerId="LiveId" clId="{8D1E149C-E97B-4734-9339-4FC3B5F2364C}" dt="2025-04-22T12:24:58.600" v="254"/>
            <ac:spMkLst>
              <pc:docMk/>
              <pc:sldMasterMk cId="3230890265" sldId="2147483660"/>
              <pc:sldLayoutMk cId="2115609274" sldId="2147483677"/>
              <ac:spMk id="7" creationId="{DB1B5EC0-6E44-3C2B-C4F6-92B73D4D0CE5}"/>
            </ac:spMkLst>
          </pc:spChg>
        </pc:sldLayoutChg>
        <pc:sldLayoutChg chg="modSp">
          <pc:chgData name="Carlos Dubon" userId="472307b91947d71a" providerId="LiveId" clId="{8D1E149C-E97B-4734-9339-4FC3B5F2364C}" dt="2025-04-22T12:24:58.600" v="254"/>
          <pc:sldLayoutMkLst>
            <pc:docMk/>
            <pc:sldMasterMk cId="3230890265" sldId="2147483660"/>
            <pc:sldLayoutMk cId="3956178169" sldId="2147483678"/>
          </pc:sldLayoutMkLst>
          <pc:spChg chg="mod">
            <ac:chgData name="Carlos Dubon" userId="472307b91947d71a" providerId="LiveId" clId="{8D1E149C-E97B-4734-9339-4FC3B5F2364C}" dt="2025-04-22T12:24:58.600" v="254"/>
            <ac:spMkLst>
              <pc:docMk/>
              <pc:sldMasterMk cId="3230890265" sldId="2147483660"/>
              <pc:sldLayoutMk cId="3956178169" sldId="2147483678"/>
              <ac:spMk id="5" creationId="{3F2F6AA9-D08F-B388-9C1A-0FDA19DAC898}"/>
            </ac:spMkLst>
          </pc:spChg>
        </pc:sldLayoutChg>
        <pc:sldLayoutChg chg="modSp">
          <pc:chgData name="Carlos Dubon" userId="472307b91947d71a" providerId="LiveId" clId="{8D1E149C-E97B-4734-9339-4FC3B5F2364C}" dt="2025-04-22T12:24:58.600" v="254"/>
          <pc:sldLayoutMkLst>
            <pc:docMk/>
            <pc:sldMasterMk cId="3230890265" sldId="2147483660"/>
            <pc:sldLayoutMk cId="1249291425" sldId="2147483679"/>
          </pc:sldLayoutMkLst>
          <pc:spChg chg="mod">
            <ac:chgData name="Carlos Dubon" userId="472307b91947d71a" providerId="LiveId" clId="{8D1E149C-E97B-4734-9339-4FC3B5F2364C}" dt="2025-04-22T12:24:58.600" v="254"/>
            <ac:spMkLst>
              <pc:docMk/>
              <pc:sldMasterMk cId="3230890265" sldId="2147483660"/>
              <pc:sldLayoutMk cId="1249291425" sldId="2147483679"/>
              <ac:spMk id="3" creationId="{F90624AE-E350-C78C-ADB8-F78C25F74EFA}"/>
            </ac:spMkLst>
          </pc:spChg>
          <pc:spChg chg="mod">
            <ac:chgData name="Carlos Dubon" userId="472307b91947d71a" providerId="LiveId" clId="{8D1E149C-E97B-4734-9339-4FC3B5F2364C}" dt="2025-04-22T12:24:58.600" v="254"/>
            <ac:spMkLst>
              <pc:docMk/>
              <pc:sldMasterMk cId="3230890265" sldId="2147483660"/>
              <pc:sldLayoutMk cId="1249291425" sldId="2147483679"/>
              <ac:spMk id="6" creationId="{C188DE28-E343-C878-D70F-3EB7B4665037}"/>
            </ac:spMkLst>
          </pc:spChg>
          <pc:spChg chg="mod">
            <ac:chgData name="Carlos Dubon" userId="472307b91947d71a" providerId="LiveId" clId="{8D1E149C-E97B-4734-9339-4FC3B5F2364C}" dt="2025-04-22T12:24:58.600" v="254"/>
            <ac:spMkLst>
              <pc:docMk/>
              <pc:sldMasterMk cId="3230890265" sldId="2147483660"/>
              <pc:sldLayoutMk cId="1249291425" sldId="2147483679"/>
              <ac:spMk id="9" creationId="{08345F11-671D-2D07-C177-A54E64E8C9C6}"/>
            </ac:spMkLst>
          </pc:spChg>
          <pc:spChg chg="mod">
            <ac:chgData name="Carlos Dubon" userId="472307b91947d71a" providerId="LiveId" clId="{8D1E149C-E97B-4734-9339-4FC3B5F2364C}" dt="2025-04-22T12:24:58.600" v="254"/>
            <ac:spMkLst>
              <pc:docMk/>
              <pc:sldMasterMk cId="3230890265" sldId="2147483660"/>
              <pc:sldLayoutMk cId="1249291425" sldId="2147483679"/>
              <ac:spMk id="13" creationId="{FB087196-5C93-461F-86AE-4E909DFCF5EF}"/>
            </ac:spMkLst>
          </pc:spChg>
          <pc:spChg chg="mod">
            <ac:chgData name="Carlos Dubon" userId="472307b91947d71a" providerId="LiveId" clId="{8D1E149C-E97B-4734-9339-4FC3B5F2364C}" dt="2025-04-22T12:24:58.600" v="254"/>
            <ac:spMkLst>
              <pc:docMk/>
              <pc:sldMasterMk cId="3230890265" sldId="2147483660"/>
              <pc:sldLayoutMk cId="1249291425" sldId="2147483679"/>
              <ac:spMk id="14" creationId="{B379CF17-57D8-63B3-A1D6-CBA3E72AC45C}"/>
            </ac:spMkLst>
          </pc:spChg>
        </pc:sldLayoutChg>
        <pc:sldLayoutChg chg="modSp">
          <pc:chgData name="Carlos Dubon" userId="472307b91947d71a" providerId="LiveId" clId="{8D1E149C-E97B-4734-9339-4FC3B5F2364C}" dt="2025-04-22T12:24:58.600" v="254"/>
          <pc:sldLayoutMkLst>
            <pc:docMk/>
            <pc:sldMasterMk cId="3230890265" sldId="2147483660"/>
            <pc:sldLayoutMk cId="1169194209" sldId="2147483680"/>
          </pc:sldLayoutMkLst>
          <pc:spChg chg="mod">
            <ac:chgData name="Carlos Dubon" userId="472307b91947d71a" providerId="LiveId" clId="{8D1E149C-E97B-4734-9339-4FC3B5F2364C}" dt="2025-04-22T12:24:58.600" v="254"/>
            <ac:spMkLst>
              <pc:docMk/>
              <pc:sldMasterMk cId="3230890265" sldId="2147483660"/>
              <pc:sldLayoutMk cId="1169194209" sldId="2147483680"/>
              <ac:spMk id="9" creationId="{DD3D0DF2-1D5A-559A-A512-716170D9453F}"/>
            </ac:spMkLst>
          </pc:spChg>
          <pc:spChg chg="mod">
            <ac:chgData name="Carlos Dubon" userId="472307b91947d71a" providerId="LiveId" clId="{8D1E149C-E97B-4734-9339-4FC3B5F2364C}" dt="2025-04-22T12:24:58.600" v="254"/>
            <ac:spMkLst>
              <pc:docMk/>
              <pc:sldMasterMk cId="3230890265" sldId="2147483660"/>
              <pc:sldLayoutMk cId="1169194209" sldId="2147483680"/>
              <ac:spMk id="11" creationId="{7952B50B-ABF2-FFC3-8410-1625F37AB28E}"/>
            </ac:spMkLst>
          </pc:spChg>
          <pc:spChg chg="mod">
            <ac:chgData name="Carlos Dubon" userId="472307b91947d71a" providerId="LiveId" clId="{8D1E149C-E97B-4734-9339-4FC3B5F2364C}" dt="2025-04-22T12:24:58.600" v="254"/>
            <ac:spMkLst>
              <pc:docMk/>
              <pc:sldMasterMk cId="3230890265" sldId="2147483660"/>
              <pc:sldLayoutMk cId="1169194209" sldId="2147483680"/>
              <ac:spMk id="13" creationId="{5C915731-3728-DEFF-77F7-CFA8510018F9}"/>
            </ac:spMkLst>
          </pc:spChg>
          <pc:spChg chg="mod">
            <ac:chgData name="Carlos Dubon" userId="472307b91947d71a" providerId="LiveId" clId="{8D1E149C-E97B-4734-9339-4FC3B5F2364C}" dt="2025-04-22T12:24:58.600" v="254"/>
            <ac:spMkLst>
              <pc:docMk/>
              <pc:sldMasterMk cId="3230890265" sldId="2147483660"/>
              <pc:sldLayoutMk cId="1169194209" sldId="2147483680"/>
              <ac:spMk id="17" creationId="{43C29B2D-1ED1-19C4-50CB-574377CB6B66}"/>
            </ac:spMkLst>
          </pc:spChg>
          <pc:spChg chg="mod">
            <ac:chgData name="Carlos Dubon" userId="472307b91947d71a" providerId="LiveId" clId="{8D1E149C-E97B-4734-9339-4FC3B5F2364C}" dt="2025-04-22T12:24:58.600" v="254"/>
            <ac:spMkLst>
              <pc:docMk/>
              <pc:sldMasterMk cId="3230890265" sldId="2147483660"/>
              <pc:sldLayoutMk cId="1169194209" sldId="2147483680"/>
              <ac:spMk id="19" creationId="{12604B63-7775-9D98-CDFD-4C8E84C53E82}"/>
            </ac:spMkLst>
          </pc:spChg>
        </pc:sldLayoutChg>
        <pc:sldLayoutChg chg="modSp">
          <pc:chgData name="Carlos Dubon" userId="472307b91947d71a" providerId="LiveId" clId="{8D1E149C-E97B-4734-9339-4FC3B5F2364C}" dt="2025-04-22T12:24:58.600" v="254"/>
          <pc:sldLayoutMkLst>
            <pc:docMk/>
            <pc:sldMasterMk cId="3230890265" sldId="2147483660"/>
            <pc:sldLayoutMk cId="3293966688" sldId="2147483681"/>
          </pc:sldLayoutMkLst>
          <pc:spChg chg="mod">
            <ac:chgData name="Carlos Dubon" userId="472307b91947d71a" providerId="LiveId" clId="{8D1E149C-E97B-4734-9339-4FC3B5F2364C}" dt="2025-04-22T12:24:58.600" v="254"/>
            <ac:spMkLst>
              <pc:docMk/>
              <pc:sldMasterMk cId="3230890265" sldId="2147483660"/>
              <pc:sldLayoutMk cId="3293966688" sldId="2147483681"/>
              <ac:spMk id="7" creationId="{774878C3-29FA-043B-82DE-4A17FC6DA816}"/>
            </ac:spMkLst>
          </pc:spChg>
          <pc:spChg chg="mod">
            <ac:chgData name="Carlos Dubon" userId="472307b91947d71a" providerId="LiveId" clId="{8D1E149C-E97B-4734-9339-4FC3B5F2364C}" dt="2025-04-22T12:24:58.600" v="254"/>
            <ac:spMkLst>
              <pc:docMk/>
              <pc:sldMasterMk cId="3230890265" sldId="2147483660"/>
              <pc:sldLayoutMk cId="3293966688" sldId="2147483681"/>
              <ac:spMk id="9" creationId="{1DC368D4-8DC3-4700-A79A-9C539DABA294}"/>
            </ac:spMkLst>
          </pc:spChg>
          <pc:spChg chg="mod">
            <ac:chgData name="Carlos Dubon" userId="472307b91947d71a" providerId="LiveId" clId="{8D1E149C-E97B-4734-9339-4FC3B5F2364C}" dt="2025-04-22T12:24:58.600" v="254"/>
            <ac:spMkLst>
              <pc:docMk/>
              <pc:sldMasterMk cId="3230890265" sldId="2147483660"/>
              <pc:sldLayoutMk cId="3293966688" sldId="2147483681"/>
              <ac:spMk id="11" creationId="{A026BBAB-0297-9D01-4EC4-9CFD96BF5D21}"/>
            </ac:spMkLst>
          </pc:spChg>
        </pc:sldLayoutChg>
        <pc:sldLayoutChg chg="modSp">
          <pc:chgData name="Carlos Dubon" userId="472307b91947d71a" providerId="LiveId" clId="{8D1E149C-E97B-4734-9339-4FC3B5F2364C}" dt="2025-04-22T12:24:58.600" v="254"/>
          <pc:sldLayoutMkLst>
            <pc:docMk/>
            <pc:sldMasterMk cId="3230890265" sldId="2147483660"/>
            <pc:sldLayoutMk cId="3416897892" sldId="2147483682"/>
          </pc:sldLayoutMkLst>
          <pc:spChg chg="mod">
            <ac:chgData name="Carlos Dubon" userId="472307b91947d71a" providerId="LiveId" clId="{8D1E149C-E97B-4734-9339-4FC3B5F2364C}" dt="2025-04-22T12:24:58.600" v="254"/>
            <ac:spMkLst>
              <pc:docMk/>
              <pc:sldMasterMk cId="3230890265" sldId="2147483660"/>
              <pc:sldLayoutMk cId="3416897892" sldId="2147483682"/>
              <ac:spMk id="4" creationId="{A0C37681-94C8-326C-94A3-6197FB2E2D3A}"/>
            </ac:spMkLst>
          </pc:spChg>
          <pc:spChg chg="mod">
            <ac:chgData name="Carlos Dubon" userId="472307b91947d71a" providerId="LiveId" clId="{8D1E149C-E97B-4734-9339-4FC3B5F2364C}" dt="2025-04-22T12:24:58.600" v="254"/>
            <ac:spMkLst>
              <pc:docMk/>
              <pc:sldMasterMk cId="3230890265" sldId="2147483660"/>
              <pc:sldLayoutMk cId="3416897892" sldId="2147483682"/>
              <ac:spMk id="5" creationId="{DD41DF03-C653-6E56-1503-8B119803F687}"/>
            </ac:spMkLst>
          </pc:spChg>
        </pc:sldLayoutChg>
        <pc:sldLayoutChg chg="modSp">
          <pc:chgData name="Carlos Dubon" userId="472307b91947d71a" providerId="LiveId" clId="{8D1E149C-E97B-4734-9339-4FC3B5F2364C}" dt="2025-04-22T12:24:58.600" v="254"/>
          <pc:sldLayoutMkLst>
            <pc:docMk/>
            <pc:sldMasterMk cId="3230890265" sldId="2147483660"/>
            <pc:sldLayoutMk cId="1751817141" sldId="2147483684"/>
          </pc:sldLayoutMkLst>
          <pc:spChg chg="mod">
            <ac:chgData name="Carlos Dubon" userId="472307b91947d71a" providerId="LiveId" clId="{8D1E149C-E97B-4734-9339-4FC3B5F2364C}" dt="2025-04-22T12:24:58.600" v="254"/>
            <ac:spMkLst>
              <pc:docMk/>
              <pc:sldMasterMk cId="3230890265" sldId="2147483660"/>
              <pc:sldLayoutMk cId="1751817141" sldId="2147483684"/>
              <ac:spMk id="11" creationId="{B3DEDA72-4538-779B-5E8F-5DF929163DF0}"/>
            </ac:spMkLst>
          </pc:spChg>
          <pc:spChg chg="mod">
            <ac:chgData name="Carlos Dubon" userId="472307b91947d71a" providerId="LiveId" clId="{8D1E149C-E97B-4734-9339-4FC3B5F2364C}" dt="2025-04-22T12:24:58.600" v="254"/>
            <ac:spMkLst>
              <pc:docMk/>
              <pc:sldMasterMk cId="3230890265" sldId="2147483660"/>
              <pc:sldLayoutMk cId="1751817141" sldId="2147483684"/>
              <ac:spMk id="13" creationId="{B6ADD219-6079-57B5-8A00-23E0413B53A6}"/>
            </ac:spMkLst>
          </pc:spChg>
          <pc:spChg chg="mod">
            <ac:chgData name="Carlos Dubon" userId="472307b91947d71a" providerId="LiveId" clId="{8D1E149C-E97B-4734-9339-4FC3B5F2364C}" dt="2025-04-22T12:24:58.600" v="254"/>
            <ac:spMkLst>
              <pc:docMk/>
              <pc:sldMasterMk cId="3230890265" sldId="2147483660"/>
              <pc:sldLayoutMk cId="1751817141" sldId="2147483684"/>
              <ac:spMk id="15" creationId="{2C94792A-5A7A-816C-A49E-FFF23C511104}"/>
            </ac:spMkLst>
          </pc:spChg>
          <pc:spChg chg="mod">
            <ac:chgData name="Carlos Dubon" userId="472307b91947d71a" providerId="LiveId" clId="{8D1E149C-E97B-4734-9339-4FC3B5F2364C}" dt="2025-04-22T12:24:58.600" v="254"/>
            <ac:spMkLst>
              <pc:docMk/>
              <pc:sldMasterMk cId="3230890265" sldId="2147483660"/>
              <pc:sldLayoutMk cId="1751817141" sldId="2147483684"/>
              <ac:spMk id="17" creationId="{C1C486EE-1053-6314-D5B5-92D43979756E}"/>
            </ac:spMkLst>
          </pc:spChg>
          <pc:spChg chg="mod">
            <ac:chgData name="Carlos Dubon" userId="472307b91947d71a" providerId="LiveId" clId="{8D1E149C-E97B-4734-9339-4FC3B5F2364C}" dt="2025-04-22T12:24:58.600" v="254"/>
            <ac:spMkLst>
              <pc:docMk/>
              <pc:sldMasterMk cId="3230890265" sldId="2147483660"/>
              <pc:sldLayoutMk cId="1751817141" sldId="2147483684"/>
              <ac:spMk id="19" creationId="{CDB522DF-D781-6112-1295-A496A643A135}"/>
            </ac:spMkLst>
          </pc:spChg>
          <pc:spChg chg="mod">
            <ac:chgData name="Carlos Dubon" userId="472307b91947d71a" providerId="LiveId" clId="{8D1E149C-E97B-4734-9339-4FC3B5F2364C}" dt="2025-04-22T12:24:58.600" v="254"/>
            <ac:spMkLst>
              <pc:docMk/>
              <pc:sldMasterMk cId="3230890265" sldId="2147483660"/>
              <pc:sldLayoutMk cId="1751817141" sldId="2147483684"/>
              <ac:spMk id="21" creationId="{B3068315-1CAC-ABA5-D094-9516EC7F76BC}"/>
            </ac:spMkLst>
          </pc:spChg>
          <pc:spChg chg="mod">
            <ac:chgData name="Carlos Dubon" userId="472307b91947d71a" providerId="LiveId" clId="{8D1E149C-E97B-4734-9339-4FC3B5F2364C}" dt="2025-04-22T12:24:58.600" v="254"/>
            <ac:spMkLst>
              <pc:docMk/>
              <pc:sldMasterMk cId="3230890265" sldId="2147483660"/>
              <pc:sldLayoutMk cId="1751817141" sldId="2147483684"/>
              <ac:spMk id="23" creationId="{82FC9A04-3E7C-86AA-3269-12494468769B}"/>
            </ac:spMkLst>
          </pc:spChg>
        </pc:sldLayoutChg>
        <pc:sldLayoutChg chg="modSp">
          <pc:chgData name="Carlos Dubon" userId="472307b91947d71a" providerId="LiveId" clId="{8D1E149C-E97B-4734-9339-4FC3B5F2364C}" dt="2025-04-22T12:24:58.600" v="254"/>
          <pc:sldLayoutMkLst>
            <pc:docMk/>
            <pc:sldMasterMk cId="3230890265" sldId="2147483660"/>
            <pc:sldLayoutMk cId="1884511809" sldId="2147483685"/>
          </pc:sldLayoutMkLst>
          <pc:spChg chg="mod">
            <ac:chgData name="Carlos Dubon" userId="472307b91947d71a" providerId="LiveId" clId="{8D1E149C-E97B-4734-9339-4FC3B5F2364C}" dt="2025-04-22T12:24:58.600" v="254"/>
            <ac:spMkLst>
              <pc:docMk/>
              <pc:sldMasterMk cId="3230890265" sldId="2147483660"/>
              <pc:sldLayoutMk cId="1884511809" sldId="2147483685"/>
              <ac:spMk id="7" creationId="{FA4E69A7-E7AF-32CB-9147-ED8E8CAC3E01}"/>
            </ac:spMkLst>
          </pc:spChg>
          <pc:spChg chg="mod">
            <ac:chgData name="Carlos Dubon" userId="472307b91947d71a" providerId="LiveId" clId="{8D1E149C-E97B-4734-9339-4FC3B5F2364C}" dt="2025-04-22T12:24:58.600" v="254"/>
            <ac:spMkLst>
              <pc:docMk/>
              <pc:sldMasterMk cId="3230890265" sldId="2147483660"/>
              <pc:sldLayoutMk cId="1884511809" sldId="2147483685"/>
              <ac:spMk id="11" creationId="{8E6F36ED-95AD-7200-C5E0-AF721004F70A}"/>
            </ac:spMkLst>
          </pc:spChg>
          <pc:spChg chg="mod">
            <ac:chgData name="Carlos Dubon" userId="472307b91947d71a" providerId="LiveId" clId="{8D1E149C-E97B-4734-9339-4FC3B5F2364C}" dt="2025-04-22T12:24:58.600" v="254"/>
            <ac:spMkLst>
              <pc:docMk/>
              <pc:sldMasterMk cId="3230890265" sldId="2147483660"/>
              <pc:sldLayoutMk cId="1884511809" sldId="2147483685"/>
              <ac:spMk id="13" creationId="{33C31DCD-B6DD-DB12-9705-79BC159CF329}"/>
            </ac:spMkLst>
          </pc:spChg>
        </pc:sldLayoutChg>
        <pc:sldLayoutChg chg="modSp">
          <pc:chgData name="Carlos Dubon" userId="472307b91947d71a" providerId="LiveId" clId="{8D1E149C-E97B-4734-9339-4FC3B5F2364C}" dt="2025-04-22T12:24:58.600" v="254"/>
          <pc:sldLayoutMkLst>
            <pc:docMk/>
            <pc:sldMasterMk cId="3230890265" sldId="2147483660"/>
            <pc:sldLayoutMk cId="4058551970" sldId="2147483686"/>
          </pc:sldLayoutMkLst>
          <pc:spChg chg="mod">
            <ac:chgData name="Carlos Dubon" userId="472307b91947d71a" providerId="LiveId" clId="{8D1E149C-E97B-4734-9339-4FC3B5F2364C}" dt="2025-04-22T12:24:58.600" v="254"/>
            <ac:spMkLst>
              <pc:docMk/>
              <pc:sldMasterMk cId="3230890265" sldId="2147483660"/>
              <pc:sldLayoutMk cId="4058551970" sldId="2147483686"/>
              <ac:spMk id="5" creationId="{9980ED3F-48AE-DCA2-6B60-CE356ACFF16C}"/>
            </ac:spMkLst>
          </pc:spChg>
        </pc:sldLayoutChg>
        <pc:sldLayoutChg chg="modSp">
          <pc:chgData name="Carlos Dubon" userId="472307b91947d71a" providerId="LiveId" clId="{8D1E149C-E97B-4734-9339-4FC3B5F2364C}" dt="2025-04-22T12:24:58.600" v="254"/>
          <pc:sldLayoutMkLst>
            <pc:docMk/>
            <pc:sldMasterMk cId="3230890265" sldId="2147483660"/>
            <pc:sldLayoutMk cId="28674563" sldId="2147483687"/>
          </pc:sldLayoutMkLst>
          <pc:spChg chg="mod">
            <ac:chgData name="Carlos Dubon" userId="472307b91947d71a" providerId="LiveId" clId="{8D1E149C-E97B-4734-9339-4FC3B5F2364C}" dt="2025-04-22T12:24:58.600" v="254"/>
            <ac:spMkLst>
              <pc:docMk/>
              <pc:sldMasterMk cId="3230890265" sldId="2147483660"/>
              <pc:sldLayoutMk cId="28674563" sldId="2147483687"/>
              <ac:spMk id="7" creationId="{208C6678-C054-AB74-F6B8-BA386797A991}"/>
            </ac:spMkLst>
          </pc:spChg>
          <pc:spChg chg="mod">
            <ac:chgData name="Carlos Dubon" userId="472307b91947d71a" providerId="LiveId" clId="{8D1E149C-E97B-4734-9339-4FC3B5F2364C}" dt="2025-04-22T12:24:58.600" v="254"/>
            <ac:spMkLst>
              <pc:docMk/>
              <pc:sldMasterMk cId="3230890265" sldId="2147483660"/>
              <pc:sldLayoutMk cId="28674563" sldId="2147483687"/>
              <ac:spMk id="8" creationId="{1C71C925-1A34-EBAE-12E1-F2BAD7A94C38}"/>
            </ac:spMkLst>
          </pc:spChg>
          <pc:spChg chg="mod">
            <ac:chgData name="Carlos Dubon" userId="472307b91947d71a" providerId="LiveId" clId="{8D1E149C-E97B-4734-9339-4FC3B5F2364C}" dt="2025-04-22T12:24:58.600" v="254"/>
            <ac:spMkLst>
              <pc:docMk/>
              <pc:sldMasterMk cId="3230890265" sldId="2147483660"/>
              <pc:sldLayoutMk cId="28674563" sldId="2147483687"/>
              <ac:spMk id="9" creationId="{E2CD913A-2549-E033-A2DE-5A9D31B9EC1F}"/>
            </ac:spMkLst>
          </pc:spChg>
          <pc:spChg chg="mod">
            <ac:chgData name="Carlos Dubon" userId="472307b91947d71a" providerId="LiveId" clId="{8D1E149C-E97B-4734-9339-4FC3B5F2364C}" dt="2025-04-22T12:24:58.600" v="254"/>
            <ac:spMkLst>
              <pc:docMk/>
              <pc:sldMasterMk cId="3230890265" sldId="2147483660"/>
              <pc:sldLayoutMk cId="28674563" sldId="2147483687"/>
              <ac:spMk id="10" creationId="{D9581AB6-15B1-F96E-DC0D-8713ADBBEAEC}"/>
            </ac:spMkLst>
          </pc:spChg>
          <pc:spChg chg="mod">
            <ac:chgData name="Carlos Dubon" userId="472307b91947d71a" providerId="LiveId" clId="{8D1E149C-E97B-4734-9339-4FC3B5F2364C}" dt="2025-04-22T12:24:58.600" v="254"/>
            <ac:spMkLst>
              <pc:docMk/>
              <pc:sldMasterMk cId="3230890265" sldId="2147483660"/>
              <pc:sldLayoutMk cId="28674563" sldId="2147483687"/>
              <ac:spMk id="11" creationId="{83C045D1-F006-DF58-B843-0C898475C47B}"/>
            </ac:spMkLst>
          </pc:spChg>
        </pc:sldLayoutChg>
        <pc:sldLayoutChg chg="modSp">
          <pc:chgData name="Carlos Dubon" userId="472307b91947d71a" providerId="LiveId" clId="{8D1E149C-E97B-4734-9339-4FC3B5F2364C}" dt="2025-04-22T12:24:58.600" v="254"/>
          <pc:sldLayoutMkLst>
            <pc:docMk/>
            <pc:sldMasterMk cId="3230890265" sldId="2147483660"/>
            <pc:sldLayoutMk cId="827097297" sldId="2147483688"/>
          </pc:sldLayoutMkLst>
          <pc:spChg chg="mod">
            <ac:chgData name="Carlos Dubon" userId="472307b91947d71a" providerId="LiveId" clId="{8D1E149C-E97B-4734-9339-4FC3B5F2364C}" dt="2025-04-22T12:24:58.600" v="254"/>
            <ac:spMkLst>
              <pc:docMk/>
              <pc:sldMasterMk cId="3230890265" sldId="2147483660"/>
              <pc:sldLayoutMk cId="827097297" sldId="2147483688"/>
              <ac:spMk id="3" creationId="{CDAF7CE1-4007-D4D1-794C-54AC12C9CDFD}"/>
            </ac:spMkLst>
          </pc:spChg>
          <pc:spChg chg="mod">
            <ac:chgData name="Carlos Dubon" userId="472307b91947d71a" providerId="LiveId" clId="{8D1E149C-E97B-4734-9339-4FC3B5F2364C}" dt="2025-04-22T12:24:58.600" v="254"/>
            <ac:spMkLst>
              <pc:docMk/>
              <pc:sldMasterMk cId="3230890265" sldId="2147483660"/>
              <pc:sldLayoutMk cId="827097297" sldId="2147483688"/>
              <ac:spMk id="13" creationId="{D139DBF4-882F-B558-4BDB-F571DCBF7311}"/>
            </ac:spMkLst>
          </pc:spChg>
          <pc:spChg chg="mod">
            <ac:chgData name="Carlos Dubon" userId="472307b91947d71a" providerId="LiveId" clId="{8D1E149C-E97B-4734-9339-4FC3B5F2364C}" dt="2025-04-22T12:24:58.600" v="254"/>
            <ac:spMkLst>
              <pc:docMk/>
              <pc:sldMasterMk cId="3230890265" sldId="2147483660"/>
              <pc:sldLayoutMk cId="827097297" sldId="2147483688"/>
              <ac:spMk id="15" creationId="{3CDF09FE-D7DC-F30A-99D0-849763EBB3EB}"/>
            </ac:spMkLst>
          </pc:spChg>
        </pc:sldLayoutChg>
      </pc:sldMasterChg>
    </pc:docChg>
  </pc:docChgLst>
  <pc:docChgLst>
    <pc:chgData name="Carlos Dubon" userId="472307b91947d71a" providerId="LiveId" clId="{5C9B875D-E30F-40DD-B7FE-3A95B70E1D00}"/>
    <pc:docChg chg="undo custSel addSld delSld modSld sldOrd">
      <pc:chgData name="Carlos Dubon" userId="472307b91947d71a" providerId="LiveId" clId="{5C9B875D-E30F-40DD-B7FE-3A95B70E1D00}" dt="2025-03-18T03:11:14.414" v="491" actId="1036"/>
      <pc:docMkLst>
        <pc:docMk/>
      </pc:docMkLst>
      <pc:sldChg chg="del">
        <pc:chgData name="Carlos Dubon" userId="472307b91947d71a" providerId="LiveId" clId="{5C9B875D-E30F-40DD-B7FE-3A95B70E1D00}" dt="2025-03-11T07:01:45.355" v="402" actId="47"/>
        <pc:sldMkLst>
          <pc:docMk/>
          <pc:sldMk cId="162109947" sldId="259"/>
        </pc:sldMkLst>
      </pc:sldChg>
      <pc:sldChg chg="del">
        <pc:chgData name="Carlos Dubon" userId="472307b91947d71a" providerId="LiveId" clId="{5C9B875D-E30F-40DD-B7FE-3A95B70E1D00}" dt="2025-03-11T07:01:45.355" v="402" actId="47"/>
        <pc:sldMkLst>
          <pc:docMk/>
          <pc:sldMk cId="4146436634" sldId="263"/>
        </pc:sldMkLst>
      </pc:sldChg>
      <pc:sldChg chg="del">
        <pc:chgData name="Carlos Dubon" userId="472307b91947d71a" providerId="LiveId" clId="{5C9B875D-E30F-40DD-B7FE-3A95B70E1D00}" dt="2025-03-11T07:01:45.355" v="402" actId="47"/>
        <pc:sldMkLst>
          <pc:docMk/>
          <pc:sldMk cId="1710812371" sldId="264"/>
        </pc:sldMkLst>
      </pc:sldChg>
      <pc:sldChg chg="del">
        <pc:chgData name="Carlos Dubon" userId="472307b91947d71a" providerId="LiveId" clId="{5C9B875D-E30F-40DD-B7FE-3A95B70E1D00}" dt="2025-03-11T07:01:45.355" v="402" actId="47"/>
        <pc:sldMkLst>
          <pc:docMk/>
          <pc:sldMk cId="1726540193" sldId="265"/>
        </pc:sldMkLst>
      </pc:sldChg>
      <pc:sldChg chg="del">
        <pc:chgData name="Carlos Dubon" userId="472307b91947d71a" providerId="LiveId" clId="{5C9B875D-E30F-40DD-B7FE-3A95B70E1D00}" dt="2025-03-11T07:01:45.355" v="402" actId="47"/>
        <pc:sldMkLst>
          <pc:docMk/>
          <pc:sldMk cId="3465694141" sldId="266"/>
        </pc:sldMkLst>
      </pc:sldChg>
      <pc:sldChg chg="del">
        <pc:chgData name="Carlos Dubon" userId="472307b91947d71a" providerId="LiveId" clId="{5C9B875D-E30F-40DD-B7FE-3A95B70E1D00}" dt="2025-03-11T07:01:45.355" v="402" actId="47"/>
        <pc:sldMkLst>
          <pc:docMk/>
          <pc:sldMk cId="2336954579" sldId="267"/>
        </pc:sldMkLst>
      </pc:sldChg>
      <pc:sldChg chg="del">
        <pc:chgData name="Carlos Dubon" userId="472307b91947d71a" providerId="LiveId" clId="{5C9B875D-E30F-40DD-B7FE-3A95B70E1D00}" dt="2025-03-11T07:01:45.355" v="402" actId="47"/>
        <pc:sldMkLst>
          <pc:docMk/>
          <pc:sldMk cId="2981101082" sldId="268"/>
        </pc:sldMkLst>
      </pc:sldChg>
      <pc:sldChg chg="del">
        <pc:chgData name="Carlos Dubon" userId="472307b91947d71a" providerId="LiveId" clId="{5C9B875D-E30F-40DD-B7FE-3A95B70E1D00}" dt="2025-03-11T07:01:45.355" v="402" actId="47"/>
        <pc:sldMkLst>
          <pc:docMk/>
          <pc:sldMk cId="991948185" sldId="269"/>
        </pc:sldMkLst>
      </pc:sldChg>
      <pc:sldChg chg="del">
        <pc:chgData name="Carlos Dubon" userId="472307b91947d71a" providerId="LiveId" clId="{5C9B875D-E30F-40DD-B7FE-3A95B70E1D00}" dt="2025-03-11T07:01:45.355" v="402" actId="47"/>
        <pc:sldMkLst>
          <pc:docMk/>
          <pc:sldMk cId="2236772584" sldId="270"/>
        </pc:sldMkLst>
      </pc:sldChg>
      <pc:sldChg chg="del">
        <pc:chgData name="Carlos Dubon" userId="472307b91947d71a" providerId="LiveId" clId="{5C9B875D-E30F-40DD-B7FE-3A95B70E1D00}" dt="2025-03-11T07:01:45.355" v="402" actId="47"/>
        <pc:sldMkLst>
          <pc:docMk/>
          <pc:sldMk cId="788979455" sldId="282"/>
        </pc:sldMkLst>
      </pc:sldChg>
      <pc:sldChg chg="del">
        <pc:chgData name="Carlos Dubon" userId="472307b91947d71a" providerId="LiveId" clId="{5C9B875D-E30F-40DD-B7FE-3A95B70E1D00}" dt="2025-03-11T07:01:45.355" v="402" actId="47"/>
        <pc:sldMkLst>
          <pc:docMk/>
          <pc:sldMk cId="2322020198" sldId="286"/>
        </pc:sldMkLst>
      </pc:sldChg>
      <pc:sldChg chg="del">
        <pc:chgData name="Carlos Dubon" userId="472307b91947d71a" providerId="LiveId" clId="{5C9B875D-E30F-40DD-B7FE-3A95B70E1D00}" dt="2025-03-11T07:01:45.355" v="402" actId="47"/>
        <pc:sldMkLst>
          <pc:docMk/>
          <pc:sldMk cId="3423744276" sldId="292"/>
        </pc:sldMkLst>
      </pc:sldChg>
      <pc:sldChg chg="delSp modSp mod">
        <pc:chgData name="Carlos Dubon" userId="472307b91947d71a" providerId="LiveId" clId="{5C9B875D-E30F-40DD-B7FE-3A95B70E1D00}" dt="2025-03-11T07:02:43.149" v="428" actId="20577"/>
        <pc:sldMkLst>
          <pc:docMk/>
          <pc:sldMk cId="3713116285" sldId="293"/>
        </pc:sldMkLst>
        <pc:spChg chg="mod">
          <ac:chgData name="Carlos Dubon" userId="472307b91947d71a" providerId="LiveId" clId="{5C9B875D-E30F-40DD-B7FE-3A95B70E1D00}" dt="2025-03-11T07:02:09.933" v="418" actId="20577"/>
          <ac:spMkLst>
            <pc:docMk/>
            <pc:sldMk cId="3713116285" sldId="293"/>
            <ac:spMk id="6" creationId="{8EABA576-B666-6312-0533-2C7062087490}"/>
          </ac:spMkLst>
        </pc:spChg>
        <pc:spChg chg="mod">
          <ac:chgData name="Carlos Dubon" userId="472307b91947d71a" providerId="LiveId" clId="{5C9B875D-E30F-40DD-B7FE-3A95B70E1D00}" dt="2025-03-11T07:02:43.149" v="428" actId="20577"/>
          <ac:spMkLst>
            <pc:docMk/>
            <pc:sldMk cId="3713116285" sldId="293"/>
            <ac:spMk id="17" creationId="{627F9428-3077-2D98-5E1D-6A8062923F7D}"/>
          </ac:spMkLst>
        </pc:spChg>
      </pc:sldChg>
      <pc:sldChg chg="del">
        <pc:chgData name="Carlos Dubon" userId="472307b91947d71a" providerId="LiveId" clId="{5C9B875D-E30F-40DD-B7FE-3A95B70E1D00}" dt="2025-03-11T07:01:45.355" v="402" actId="47"/>
        <pc:sldMkLst>
          <pc:docMk/>
          <pc:sldMk cId="2037426641" sldId="294"/>
        </pc:sldMkLst>
      </pc:sldChg>
      <pc:sldChg chg="del">
        <pc:chgData name="Carlos Dubon" userId="472307b91947d71a" providerId="LiveId" clId="{5C9B875D-E30F-40DD-B7FE-3A95B70E1D00}" dt="2025-03-11T07:01:45.355" v="402" actId="47"/>
        <pc:sldMkLst>
          <pc:docMk/>
          <pc:sldMk cId="2243733971" sldId="297"/>
        </pc:sldMkLst>
      </pc:sldChg>
      <pc:sldChg chg="del">
        <pc:chgData name="Carlos Dubon" userId="472307b91947d71a" providerId="LiveId" clId="{5C9B875D-E30F-40DD-B7FE-3A95B70E1D00}" dt="2025-03-11T07:01:45.355" v="402" actId="47"/>
        <pc:sldMkLst>
          <pc:docMk/>
          <pc:sldMk cId="146560742" sldId="303"/>
        </pc:sldMkLst>
      </pc:sldChg>
      <pc:sldChg chg="del">
        <pc:chgData name="Carlos Dubon" userId="472307b91947d71a" providerId="LiveId" clId="{5C9B875D-E30F-40DD-B7FE-3A95B70E1D00}" dt="2025-03-11T07:01:45.355" v="402" actId="47"/>
        <pc:sldMkLst>
          <pc:docMk/>
          <pc:sldMk cId="1947137320" sldId="304"/>
        </pc:sldMkLst>
      </pc:sldChg>
      <pc:sldChg chg="del">
        <pc:chgData name="Carlos Dubon" userId="472307b91947d71a" providerId="LiveId" clId="{5C9B875D-E30F-40DD-B7FE-3A95B70E1D00}" dt="2025-03-11T07:01:45.355" v="402" actId="47"/>
        <pc:sldMkLst>
          <pc:docMk/>
          <pc:sldMk cId="2724111889" sldId="305"/>
        </pc:sldMkLst>
      </pc:sldChg>
      <pc:sldChg chg="addSp delSp modSp mod">
        <pc:chgData name="Carlos Dubon" userId="472307b91947d71a" providerId="LiveId" clId="{5C9B875D-E30F-40DD-B7FE-3A95B70E1D00}" dt="2025-03-18T03:11:14.414" v="491" actId="1036"/>
        <pc:sldMkLst>
          <pc:docMk/>
          <pc:sldMk cId="3556831460" sldId="306"/>
        </pc:sldMkLst>
      </pc:sldChg>
      <pc:sldChg chg="modSp ord modAnim">
        <pc:chgData name="Carlos Dubon" userId="472307b91947d71a" providerId="LiveId" clId="{5C9B875D-E30F-40DD-B7FE-3A95B70E1D00}" dt="2025-03-11T06:57:21.550" v="312" actId="20577"/>
        <pc:sldMkLst>
          <pc:docMk/>
          <pc:sldMk cId="405623557" sldId="309"/>
        </pc:sldMkLst>
        <pc:spChg chg="mod">
          <ac:chgData name="Carlos Dubon" userId="472307b91947d71a" providerId="LiveId" clId="{5C9B875D-E30F-40DD-B7FE-3A95B70E1D00}" dt="2025-03-11T06:55:59.362" v="119" actId="20577"/>
          <ac:spMkLst>
            <pc:docMk/>
            <pc:sldMk cId="405623557" sldId="309"/>
            <ac:spMk id="5" creationId="{71560169-BFBA-D181-0375-7D7EB4665313}"/>
          </ac:spMkLst>
        </pc:spChg>
      </pc:sldChg>
      <pc:sldChg chg="modSp add">
        <pc:chgData name="Carlos Dubon" userId="472307b91947d71a" providerId="LiveId" clId="{5C9B875D-E30F-40DD-B7FE-3A95B70E1D00}" dt="2025-03-11T06:55:43.834" v="89" actId="20577"/>
        <pc:sldMkLst>
          <pc:docMk/>
          <pc:sldMk cId="2239589947" sldId="311"/>
        </pc:sldMkLst>
        <pc:spChg chg="mod">
          <ac:chgData name="Carlos Dubon" userId="472307b91947d71a" providerId="LiveId" clId="{5C9B875D-E30F-40DD-B7FE-3A95B70E1D00}" dt="2025-03-11T06:55:43.834" v="89" actId="20577"/>
          <ac:spMkLst>
            <pc:docMk/>
            <pc:sldMk cId="2239589947" sldId="311"/>
            <ac:spMk id="3" creationId="{3CDACC68-03D6-B671-B60B-D6C8BDAC1C44}"/>
          </ac:spMkLst>
        </pc:spChg>
      </pc:sldChg>
      <pc:sldChg chg="addSp delSp modSp add mod">
        <pc:chgData name="Carlos Dubon" userId="472307b91947d71a" providerId="LiveId" clId="{5C9B875D-E30F-40DD-B7FE-3A95B70E1D00}" dt="2025-03-11T07:01:05.726" v="401"/>
        <pc:sldMkLst>
          <pc:docMk/>
          <pc:sldMk cId="138468404" sldId="31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5AEF8B-688E-77B2-80BD-042885EB4CB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460C6967-87DB-4CF4-BA80-5D0DAE54E98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8469ED-EEBC-4D60-BA32-743F41922377}" type="datetimeFigureOut">
              <a:rPr lang="id-ID" smtClean="0"/>
              <a:t>22/04/2025</a:t>
            </a:fld>
            <a:endParaRPr lang="id-ID"/>
          </a:p>
        </p:txBody>
      </p:sp>
      <p:sp>
        <p:nvSpPr>
          <p:cNvPr id="4" name="Footer Placeholder 3">
            <a:extLst>
              <a:ext uri="{FF2B5EF4-FFF2-40B4-BE49-F238E27FC236}">
                <a16:creationId xmlns:a16="http://schemas.microsoft.com/office/drawing/2014/main" id="{12554224-784F-9FC6-CDA3-FC85BA3A22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58AACAC9-C5FE-E1CF-E88D-0FDD89561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AFAC06-9002-490F-9330-06802D423289}" type="slidenum">
              <a:rPr lang="id-ID" smtClean="0"/>
              <a:t>‹Nº›</a:t>
            </a:fld>
            <a:endParaRPr lang="id-ID"/>
          </a:p>
        </p:txBody>
      </p:sp>
    </p:spTree>
    <p:extLst>
      <p:ext uri="{BB962C8B-B14F-4D97-AF65-F5344CB8AC3E}">
        <p14:creationId xmlns:p14="http://schemas.microsoft.com/office/powerpoint/2010/main" val="426673787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SV"/>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B82DA-E4BF-46ED-96E6-7D37F02E8725}" type="datetimeFigureOut">
              <a:rPr lang="es-SV" smtClean="0"/>
              <a:t>22/4/2025</a:t>
            </a:fld>
            <a:endParaRPr lang="es-SV"/>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SV"/>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SV"/>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SV"/>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2F2E9-2838-484F-80D7-66EC7EA91BBB}" type="slidenum">
              <a:rPr lang="es-SV" smtClean="0"/>
              <a:t>‹Nº›</a:t>
            </a:fld>
            <a:endParaRPr lang="es-SV"/>
          </a:p>
        </p:txBody>
      </p:sp>
    </p:spTree>
    <p:extLst>
      <p:ext uri="{BB962C8B-B14F-4D97-AF65-F5344CB8AC3E}">
        <p14:creationId xmlns:p14="http://schemas.microsoft.com/office/powerpoint/2010/main" val="175506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b="0" dirty="0"/>
              <a:t>Una entidad se refiere a un objeto, persona, lugar, evento o concepto que podemos identificar y describir dentro del sistema que estamos modelando. Es, en esencia, "algo sobre lo que queremos guardar información". Por ejemplo, en una base de datos de una tienda, las entidades podrían ser los "clientes", "productos" o "órdenes". Cada entidad tiene características específicas, que se almacenan como columnas en una tabla.</a:t>
            </a:r>
          </a:p>
          <a:p>
            <a:pPr>
              <a:buNone/>
            </a:pPr>
            <a:br>
              <a:rPr lang="es-MX" b="0" dirty="0"/>
            </a:br>
            <a:r>
              <a:rPr lang="es-MX" b="0" dirty="0"/>
              <a:t>"Piensen en una entidad como el protagonista de nuestra historia de datos. Es aquello sobre lo que queremos guardar información detallada, como un personaje central. Si nuestra base de datos fuera un álbum de fotos, las entidades serían las personas o lugares en las fotos, y cada detalle que describimos sobre ellas serían sus atributos."</a:t>
            </a:r>
          </a:p>
          <a:p>
            <a:endParaRPr lang="es-SV" dirty="0"/>
          </a:p>
        </p:txBody>
      </p:sp>
      <p:sp>
        <p:nvSpPr>
          <p:cNvPr id="4" name="Marcador de número de diapositiva 3"/>
          <p:cNvSpPr>
            <a:spLocks noGrp="1"/>
          </p:cNvSpPr>
          <p:nvPr>
            <p:ph type="sldNum" sz="quarter" idx="5"/>
          </p:nvPr>
        </p:nvSpPr>
        <p:spPr/>
        <p:txBody>
          <a:bodyPr/>
          <a:lstStyle/>
          <a:p>
            <a:fld id="{5842F2E9-2838-484F-80D7-66EC7EA91BBB}" type="slidenum">
              <a:rPr lang="es-SV" smtClean="0"/>
              <a:t>8</a:t>
            </a:fld>
            <a:endParaRPr lang="es-SV"/>
          </a:p>
        </p:txBody>
      </p:sp>
    </p:spTree>
    <p:extLst>
      <p:ext uri="{BB962C8B-B14F-4D97-AF65-F5344CB8AC3E}">
        <p14:creationId xmlns:p14="http://schemas.microsoft.com/office/powerpoint/2010/main" val="367463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SV" dirty="0"/>
          </a:p>
        </p:txBody>
      </p:sp>
      <p:sp>
        <p:nvSpPr>
          <p:cNvPr id="4" name="Marcador de número de diapositiva 3"/>
          <p:cNvSpPr>
            <a:spLocks noGrp="1"/>
          </p:cNvSpPr>
          <p:nvPr>
            <p:ph type="sldNum" sz="quarter" idx="5"/>
          </p:nvPr>
        </p:nvSpPr>
        <p:spPr/>
        <p:txBody>
          <a:bodyPr/>
          <a:lstStyle/>
          <a:p>
            <a:fld id="{5842F2E9-2838-484F-80D7-66EC7EA91BBB}" type="slidenum">
              <a:rPr lang="es-SV" smtClean="0"/>
              <a:t>15</a:t>
            </a:fld>
            <a:endParaRPr lang="es-SV"/>
          </a:p>
        </p:txBody>
      </p:sp>
    </p:spTree>
    <p:extLst>
      <p:ext uri="{BB962C8B-B14F-4D97-AF65-F5344CB8AC3E}">
        <p14:creationId xmlns:p14="http://schemas.microsoft.com/office/powerpoint/2010/main" val="1457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1F927-A806-EAF7-7607-7F3043553CD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9DCF1BC-06B7-3702-6C07-AB59A247F8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D099EB1-83AB-1DCF-168A-AFC4236532CA}"/>
              </a:ext>
            </a:extLst>
          </p:cNvPr>
          <p:cNvSpPr>
            <a:spLocks noGrp="1"/>
          </p:cNvSpPr>
          <p:nvPr>
            <p:ph type="body" idx="1"/>
          </p:nvPr>
        </p:nvSpPr>
        <p:spPr/>
        <p:txBody>
          <a:bodyPr/>
          <a:lstStyle/>
          <a:p>
            <a:endParaRPr lang="es-SV" dirty="0"/>
          </a:p>
        </p:txBody>
      </p:sp>
      <p:sp>
        <p:nvSpPr>
          <p:cNvPr id="4" name="Marcador de número de diapositiva 3">
            <a:extLst>
              <a:ext uri="{FF2B5EF4-FFF2-40B4-BE49-F238E27FC236}">
                <a16:creationId xmlns:a16="http://schemas.microsoft.com/office/drawing/2014/main" id="{BD13AD02-9530-C8C8-6C27-E79C8AABA28E}"/>
              </a:ext>
            </a:extLst>
          </p:cNvPr>
          <p:cNvSpPr>
            <a:spLocks noGrp="1"/>
          </p:cNvSpPr>
          <p:nvPr>
            <p:ph type="sldNum" sz="quarter" idx="5"/>
          </p:nvPr>
        </p:nvSpPr>
        <p:spPr/>
        <p:txBody>
          <a:bodyPr/>
          <a:lstStyle/>
          <a:p>
            <a:fld id="{5842F2E9-2838-484F-80D7-66EC7EA91BBB}" type="slidenum">
              <a:rPr lang="es-SV" smtClean="0"/>
              <a:t>16</a:t>
            </a:fld>
            <a:endParaRPr lang="es-SV"/>
          </a:p>
        </p:txBody>
      </p:sp>
    </p:spTree>
    <p:extLst>
      <p:ext uri="{BB962C8B-B14F-4D97-AF65-F5344CB8AC3E}">
        <p14:creationId xmlns:p14="http://schemas.microsoft.com/office/powerpoint/2010/main" val="3535820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0483177"/>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7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0D9AD6A-F43A-CEEE-7F73-01280B03F569}"/>
              </a:ext>
            </a:extLst>
          </p:cNvPr>
          <p:cNvSpPr>
            <a:spLocks noGrp="1"/>
          </p:cNvSpPr>
          <p:nvPr>
            <p:ph type="pic" sz="quarter" idx="10"/>
          </p:nvPr>
        </p:nvSpPr>
        <p:spPr>
          <a:xfrm>
            <a:off x="16583693" y="1096964"/>
            <a:ext cx="6768431" cy="11522075"/>
          </a:xfrm>
          <a:custGeom>
            <a:avLst/>
            <a:gdLst>
              <a:gd name="connsiteX0" fmla="*/ 735426 w 7632846"/>
              <a:gd name="connsiteY0" fmla="*/ 0 h 13033447"/>
              <a:gd name="connsiteX1" fmla="*/ 6897422 w 7632846"/>
              <a:gd name="connsiteY1" fmla="*/ 0 h 13033447"/>
              <a:gd name="connsiteX2" fmla="*/ 7632846 w 7632846"/>
              <a:gd name="connsiteY2" fmla="*/ 735425 h 13033447"/>
              <a:gd name="connsiteX3" fmla="*/ 7632846 w 7632846"/>
              <a:gd name="connsiteY3" fmla="*/ 12298022 h 13033447"/>
              <a:gd name="connsiteX4" fmla="*/ 6897422 w 7632846"/>
              <a:gd name="connsiteY4" fmla="*/ 13033447 h 13033447"/>
              <a:gd name="connsiteX5" fmla="*/ 735426 w 7632846"/>
              <a:gd name="connsiteY5" fmla="*/ 13033447 h 13033447"/>
              <a:gd name="connsiteX6" fmla="*/ 0 w 7632846"/>
              <a:gd name="connsiteY6" fmla="*/ 12298022 h 13033447"/>
              <a:gd name="connsiteX7" fmla="*/ 0 w 7632846"/>
              <a:gd name="connsiteY7" fmla="*/ 735425 h 13033447"/>
              <a:gd name="connsiteX8" fmla="*/ 735426 w 7632846"/>
              <a:gd name="connsiteY8" fmla="*/ 0 h 13033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2846" h="13033447">
                <a:moveTo>
                  <a:pt x="735426" y="0"/>
                </a:moveTo>
                <a:lnTo>
                  <a:pt x="6897422" y="0"/>
                </a:lnTo>
                <a:cubicBezTo>
                  <a:pt x="7303586" y="0"/>
                  <a:pt x="7632846" y="329261"/>
                  <a:pt x="7632846" y="735425"/>
                </a:cubicBezTo>
                <a:lnTo>
                  <a:pt x="7632846" y="12298022"/>
                </a:lnTo>
                <a:cubicBezTo>
                  <a:pt x="7632846" y="12704186"/>
                  <a:pt x="7303586" y="13033447"/>
                  <a:pt x="6897422" y="13033447"/>
                </a:cubicBezTo>
                <a:lnTo>
                  <a:pt x="735426" y="13033447"/>
                </a:lnTo>
                <a:cubicBezTo>
                  <a:pt x="329261" y="13033447"/>
                  <a:pt x="0" y="12704186"/>
                  <a:pt x="0" y="12298022"/>
                </a:cubicBezTo>
                <a:lnTo>
                  <a:pt x="0" y="735425"/>
                </a:lnTo>
                <a:cubicBezTo>
                  <a:pt x="0" y="329261"/>
                  <a:pt x="329261" y="0"/>
                  <a:pt x="735426"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3251200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EF20594-36CC-AFD0-AC7D-4D77815B047D}"/>
              </a:ext>
            </a:extLst>
          </p:cNvPr>
          <p:cNvSpPr>
            <a:spLocks noGrp="1"/>
          </p:cNvSpPr>
          <p:nvPr>
            <p:ph type="pic" sz="quarter" idx="10"/>
          </p:nvPr>
        </p:nvSpPr>
        <p:spPr>
          <a:xfrm>
            <a:off x="1030289" y="1096966"/>
            <a:ext cx="22321836" cy="5545013"/>
          </a:xfrm>
          <a:custGeom>
            <a:avLst/>
            <a:gdLst>
              <a:gd name="connsiteX0" fmla="*/ 924188 w 22321836"/>
              <a:gd name="connsiteY0" fmla="*/ 0 h 5545013"/>
              <a:gd name="connsiteX1" fmla="*/ 21397650 w 22321836"/>
              <a:gd name="connsiteY1" fmla="*/ 0 h 5545013"/>
              <a:gd name="connsiteX2" fmla="*/ 22321836 w 22321836"/>
              <a:gd name="connsiteY2" fmla="*/ 924187 h 5545013"/>
              <a:gd name="connsiteX3" fmla="*/ 22321836 w 22321836"/>
              <a:gd name="connsiteY3" fmla="*/ 4620826 h 5545013"/>
              <a:gd name="connsiteX4" fmla="*/ 21397650 w 22321836"/>
              <a:gd name="connsiteY4" fmla="*/ 5545013 h 5545013"/>
              <a:gd name="connsiteX5" fmla="*/ 924188 w 22321836"/>
              <a:gd name="connsiteY5" fmla="*/ 5545013 h 5545013"/>
              <a:gd name="connsiteX6" fmla="*/ 0 w 22321836"/>
              <a:gd name="connsiteY6" fmla="*/ 4620826 h 5545013"/>
              <a:gd name="connsiteX7" fmla="*/ 0 w 22321836"/>
              <a:gd name="connsiteY7" fmla="*/ 924187 h 5545013"/>
              <a:gd name="connsiteX8" fmla="*/ 924188 w 22321836"/>
              <a:gd name="connsiteY8" fmla="*/ 0 h 554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1836" h="5545013">
                <a:moveTo>
                  <a:pt x="924188" y="0"/>
                </a:moveTo>
                <a:lnTo>
                  <a:pt x="21397650" y="0"/>
                </a:lnTo>
                <a:cubicBezTo>
                  <a:pt x="21908064" y="0"/>
                  <a:pt x="22321836" y="413773"/>
                  <a:pt x="22321836" y="924187"/>
                </a:cubicBezTo>
                <a:lnTo>
                  <a:pt x="22321836" y="4620826"/>
                </a:lnTo>
                <a:cubicBezTo>
                  <a:pt x="22321836" y="5131240"/>
                  <a:pt x="21908064" y="5545013"/>
                  <a:pt x="21397650" y="5545013"/>
                </a:cubicBezTo>
                <a:lnTo>
                  <a:pt x="924188" y="5545013"/>
                </a:lnTo>
                <a:cubicBezTo>
                  <a:pt x="413773" y="5545013"/>
                  <a:pt x="0" y="5131240"/>
                  <a:pt x="0" y="4620826"/>
                </a:cubicBezTo>
                <a:lnTo>
                  <a:pt x="0" y="924187"/>
                </a:lnTo>
                <a:cubicBezTo>
                  <a:pt x="0" y="413773"/>
                  <a:pt x="413773" y="0"/>
                  <a:pt x="92418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5" name="Rectangle: Rounded Corners 4">
            <a:extLst>
              <a:ext uri="{FF2B5EF4-FFF2-40B4-BE49-F238E27FC236}">
                <a16:creationId xmlns:a16="http://schemas.microsoft.com/office/drawing/2014/main" id="{3AA4A109-6AC4-E464-82B8-313F9E903E97}"/>
              </a:ext>
            </a:extLst>
          </p:cNvPr>
          <p:cNvSpPr/>
          <p:nvPr/>
        </p:nvSpPr>
        <p:spPr>
          <a:xfrm>
            <a:off x="1030290" y="7074026"/>
            <a:ext cx="10981058" cy="5545013"/>
          </a:xfrm>
          <a:prstGeom prst="roundRect">
            <a:avLst/>
          </a:prstGeom>
          <a:gradFill flip="none" rotWithShape="1">
            <a:gsLst>
              <a:gs pos="88000">
                <a:srgbClr val="120B3E"/>
              </a:gs>
              <a:gs pos="17000">
                <a:srgbClr val="8236FB"/>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nvGrpSpPr>
          <p:cNvPr id="10" name="Group 9">
            <a:extLst>
              <a:ext uri="{FF2B5EF4-FFF2-40B4-BE49-F238E27FC236}">
                <a16:creationId xmlns:a16="http://schemas.microsoft.com/office/drawing/2014/main" id="{B3AC487D-8779-8728-3239-4CEA4ED568B5}"/>
              </a:ext>
            </a:extLst>
          </p:cNvPr>
          <p:cNvGrpSpPr/>
          <p:nvPr userDrawn="1"/>
        </p:nvGrpSpPr>
        <p:grpSpPr>
          <a:xfrm>
            <a:off x="12371066" y="7074026"/>
            <a:ext cx="10981058" cy="5545013"/>
            <a:chOff x="12244650" y="7074024"/>
            <a:chExt cx="11107474" cy="5545013"/>
          </a:xfrm>
        </p:grpSpPr>
        <p:sp>
          <p:nvSpPr>
            <p:cNvPr id="6" name="Rectangle: Rounded Corners 5">
              <a:extLst>
                <a:ext uri="{FF2B5EF4-FFF2-40B4-BE49-F238E27FC236}">
                  <a16:creationId xmlns:a16="http://schemas.microsoft.com/office/drawing/2014/main" id="{3F96C184-2C6C-42A6-6292-8CC052874E63}"/>
                </a:ext>
              </a:extLst>
            </p:cNvPr>
            <p:cNvSpPr/>
            <p:nvPr/>
          </p:nvSpPr>
          <p:spPr>
            <a:xfrm>
              <a:off x="12244650" y="7074024"/>
              <a:ext cx="5437085" cy="5545013"/>
            </a:xfrm>
            <a:prstGeom prst="roundRect">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Rectangle: Rounded Corners 8">
              <a:extLst>
                <a:ext uri="{FF2B5EF4-FFF2-40B4-BE49-F238E27FC236}">
                  <a16:creationId xmlns:a16="http://schemas.microsoft.com/office/drawing/2014/main" id="{B757C8CD-0681-9672-E0E1-B67BC1F2701D}"/>
                </a:ext>
              </a:extLst>
            </p:cNvPr>
            <p:cNvSpPr/>
            <p:nvPr userDrawn="1"/>
          </p:nvSpPr>
          <p:spPr>
            <a:xfrm>
              <a:off x="17915039" y="7074024"/>
              <a:ext cx="5437085" cy="5545013"/>
            </a:xfrm>
            <a:prstGeom prst="roundRect">
              <a:avLst/>
            </a:prstGeom>
            <a:solidFill>
              <a:schemeClr val="bg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15369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B20FB71-A726-BCCB-5C42-7F0876A880ED}"/>
              </a:ext>
            </a:extLst>
          </p:cNvPr>
          <p:cNvSpPr>
            <a:spLocks noGrp="1"/>
          </p:cNvSpPr>
          <p:nvPr>
            <p:ph type="pic" sz="quarter" idx="10"/>
          </p:nvPr>
        </p:nvSpPr>
        <p:spPr>
          <a:xfrm>
            <a:off x="6649655" y="1102599"/>
            <a:ext cx="5463745" cy="5690685"/>
          </a:xfrm>
          <a:custGeom>
            <a:avLst/>
            <a:gdLst>
              <a:gd name="connsiteX0" fmla="*/ 910642 w 5463745"/>
              <a:gd name="connsiteY0" fmla="*/ 0 h 5690685"/>
              <a:gd name="connsiteX1" fmla="*/ 4553102 w 5463745"/>
              <a:gd name="connsiteY1" fmla="*/ 0 h 5690685"/>
              <a:gd name="connsiteX2" fmla="*/ 5463745 w 5463745"/>
              <a:gd name="connsiteY2" fmla="*/ 910642 h 5690685"/>
              <a:gd name="connsiteX3" fmla="*/ 5463745 w 5463745"/>
              <a:gd name="connsiteY3" fmla="*/ 4780043 h 5690685"/>
              <a:gd name="connsiteX4" fmla="*/ 4553102 w 5463745"/>
              <a:gd name="connsiteY4" fmla="*/ 5690685 h 5690685"/>
              <a:gd name="connsiteX5" fmla="*/ 910642 w 5463745"/>
              <a:gd name="connsiteY5" fmla="*/ 5690685 h 5690685"/>
              <a:gd name="connsiteX6" fmla="*/ 0 w 5463745"/>
              <a:gd name="connsiteY6" fmla="*/ 4780043 h 5690685"/>
              <a:gd name="connsiteX7" fmla="*/ 0 w 5463745"/>
              <a:gd name="connsiteY7" fmla="*/ 910642 h 5690685"/>
              <a:gd name="connsiteX8" fmla="*/ 910642 w 5463745"/>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5" h="5690685">
                <a:moveTo>
                  <a:pt x="910642" y="0"/>
                </a:moveTo>
                <a:lnTo>
                  <a:pt x="4553102" y="0"/>
                </a:lnTo>
                <a:cubicBezTo>
                  <a:pt x="5056036" y="0"/>
                  <a:pt x="5463745" y="407708"/>
                  <a:pt x="5463745" y="910642"/>
                </a:cubicBezTo>
                <a:lnTo>
                  <a:pt x="5463745" y="4780043"/>
                </a:lnTo>
                <a:cubicBezTo>
                  <a:pt x="5463745" y="5282977"/>
                  <a:pt x="5056036" y="5690685"/>
                  <a:pt x="4553102"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17" name="Picture Placeholder 16">
            <a:extLst>
              <a:ext uri="{FF2B5EF4-FFF2-40B4-BE49-F238E27FC236}">
                <a16:creationId xmlns:a16="http://schemas.microsoft.com/office/drawing/2014/main" id="{97240952-7CD1-42B3-3242-DBD4014C5330}"/>
              </a:ext>
            </a:extLst>
          </p:cNvPr>
          <p:cNvSpPr>
            <a:spLocks noGrp="1"/>
          </p:cNvSpPr>
          <p:nvPr>
            <p:ph type="pic" sz="quarter" idx="11"/>
          </p:nvPr>
        </p:nvSpPr>
        <p:spPr>
          <a:xfrm>
            <a:off x="12269016" y="1102599"/>
            <a:ext cx="5463744" cy="5690685"/>
          </a:xfrm>
          <a:custGeom>
            <a:avLst/>
            <a:gdLst>
              <a:gd name="connsiteX0" fmla="*/ 910642 w 5463744"/>
              <a:gd name="connsiteY0" fmla="*/ 0 h 5690685"/>
              <a:gd name="connsiteX1" fmla="*/ 4553104 w 5463744"/>
              <a:gd name="connsiteY1" fmla="*/ 0 h 5690685"/>
              <a:gd name="connsiteX2" fmla="*/ 5463744 w 5463744"/>
              <a:gd name="connsiteY2" fmla="*/ 910642 h 5690685"/>
              <a:gd name="connsiteX3" fmla="*/ 5463744 w 5463744"/>
              <a:gd name="connsiteY3" fmla="*/ 4780043 h 5690685"/>
              <a:gd name="connsiteX4" fmla="*/ 4553104 w 5463744"/>
              <a:gd name="connsiteY4" fmla="*/ 5690685 h 5690685"/>
              <a:gd name="connsiteX5" fmla="*/ 910642 w 5463744"/>
              <a:gd name="connsiteY5" fmla="*/ 5690685 h 5690685"/>
              <a:gd name="connsiteX6" fmla="*/ 0 w 5463744"/>
              <a:gd name="connsiteY6" fmla="*/ 4780043 h 5690685"/>
              <a:gd name="connsiteX7" fmla="*/ 0 w 5463744"/>
              <a:gd name="connsiteY7" fmla="*/ 910642 h 5690685"/>
              <a:gd name="connsiteX8" fmla="*/ 910642 w 5463744"/>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4" h="5690685">
                <a:moveTo>
                  <a:pt x="910642" y="0"/>
                </a:moveTo>
                <a:lnTo>
                  <a:pt x="4553104" y="0"/>
                </a:lnTo>
                <a:cubicBezTo>
                  <a:pt x="5056036" y="0"/>
                  <a:pt x="5463744" y="407708"/>
                  <a:pt x="5463744" y="910642"/>
                </a:cubicBezTo>
                <a:lnTo>
                  <a:pt x="5463744" y="4780043"/>
                </a:lnTo>
                <a:cubicBezTo>
                  <a:pt x="5463744" y="5282977"/>
                  <a:pt x="5056036" y="5690685"/>
                  <a:pt x="4553104"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4" name="Rectangle: Rounded Corners 3">
            <a:extLst>
              <a:ext uri="{FF2B5EF4-FFF2-40B4-BE49-F238E27FC236}">
                <a16:creationId xmlns:a16="http://schemas.microsoft.com/office/drawing/2014/main" id="{DF0E095B-406A-97E0-1DC6-9213FB7F5DFE}"/>
              </a:ext>
            </a:extLst>
          </p:cNvPr>
          <p:cNvSpPr/>
          <p:nvPr userDrawn="1"/>
        </p:nvSpPr>
        <p:spPr>
          <a:xfrm>
            <a:off x="1030289" y="1102598"/>
            <a:ext cx="5463745" cy="5690685"/>
          </a:xfrm>
          <a:prstGeom prst="roundRect">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Picture Placeholder 18">
            <a:extLst>
              <a:ext uri="{FF2B5EF4-FFF2-40B4-BE49-F238E27FC236}">
                <a16:creationId xmlns:a16="http://schemas.microsoft.com/office/drawing/2014/main" id="{093BBA3E-AA09-F598-F022-3ADFDBE1E238}"/>
              </a:ext>
            </a:extLst>
          </p:cNvPr>
          <p:cNvSpPr>
            <a:spLocks noGrp="1"/>
          </p:cNvSpPr>
          <p:nvPr>
            <p:ph type="pic" sz="quarter" idx="12"/>
          </p:nvPr>
        </p:nvSpPr>
        <p:spPr>
          <a:xfrm>
            <a:off x="17888380" y="1102599"/>
            <a:ext cx="5463744" cy="5690685"/>
          </a:xfrm>
          <a:custGeom>
            <a:avLst/>
            <a:gdLst>
              <a:gd name="connsiteX0" fmla="*/ 910642 w 5463744"/>
              <a:gd name="connsiteY0" fmla="*/ 0 h 5690685"/>
              <a:gd name="connsiteX1" fmla="*/ 4553104 w 5463744"/>
              <a:gd name="connsiteY1" fmla="*/ 0 h 5690685"/>
              <a:gd name="connsiteX2" fmla="*/ 5463744 w 5463744"/>
              <a:gd name="connsiteY2" fmla="*/ 910642 h 5690685"/>
              <a:gd name="connsiteX3" fmla="*/ 5463744 w 5463744"/>
              <a:gd name="connsiteY3" fmla="*/ 4780043 h 5690685"/>
              <a:gd name="connsiteX4" fmla="*/ 4553104 w 5463744"/>
              <a:gd name="connsiteY4" fmla="*/ 5690685 h 5690685"/>
              <a:gd name="connsiteX5" fmla="*/ 910642 w 5463744"/>
              <a:gd name="connsiteY5" fmla="*/ 5690685 h 5690685"/>
              <a:gd name="connsiteX6" fmla="*/ 0 w 5463744"/>
              <a:gd name="connsiteY6" fmla="*/ 4780043 h 5690685"/>
              <a:gd name="connsiteX7" fmla="*/ 0 w 5463744"/>
              <a:gd name="connsiteY7" fmla="*/ 910642 h 5690685"/>
              <a:gd name="connsiteX8" fmla="*/ 910642 w 5463744"/>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4" h="5690685">
                <a:moveTo>
                  <a:pt x="910642" y="0"/>
                </a:moveTo>
                <a:lnTo>
                  <a:pt x="4553104" y="0"/>
                </a:lnTo>
                <a:cubicBezTo>
                  <a:pt x="5056036" y="0"/>
                  <a:pt x="5463744" y="407708"/>
                  <a:pt x="5463744" y="910642"/>
                </a:cubicBezTo>
                <a:lnTo>
                  <a:pt x="5463744" y="4780043"/>
                </a:lnTo>
                <a:cubicBezTo>
                  <a:pt x="5463744" y="5282977"/>
                  <a:pt x="5056036" y="5690685"/>
                  <a:pt x="4553104"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21" name="Picture Placeholder 20">
            <a:extLst>
              <a:ext uri="{FF2B5EF4-FFF2-40B4-BE49-F238E27FC236}">
                <a16:creationId xmlns:a16="http://schemas.microsoft.com/office/drawing/2014/main" id="{1B6DC4C3-9BA9-03F0-4FFC-EB1E1D0C7584}"/>
              </a:ext>
            </a:extLst>
          </p:cNvPr>
          <p:cNvSpPr>
            <a:spLocks noGrp="1"/>
          </p:cNvSpPr>
          <p:nvPr>
            <p:ph type="pic" sz="quarter" idx="13"/>
          </p:nvPr>
        </p:nvSpPr>
        <p:spPr>
          <a:xfrm>
            <a:off x="1030288" y="6928356"/>
            <a:ext cx="5463746" cy="5690685"/>
          </a:xfrm>
          <a:custGeom>
            <a:avLst/>
            <a:gdLst>
              <a:gd name="connsiteX0" fmla="*/ 910642 w 5463746"/>
              <a:gd name="connsiteY0" fmla="*/ 0 h 5690685"/>
              <a:gd name="connsiteX1" fmla="*/ 4553104 w 5463746"/>
              <a:gd name="connsiteY1" fmla="*/ 0 h 5690685"/>
              <a:gd name="connsiteX2" fmla="*/ 5463746 w 5463746"/>
              <a:gd name="connsiteY2" fmla="*/ 910642 h 5690685"/>
              <a:gd name="connsiteX3" fmla="*/ 5463746 w 5463746"/>
              <a:gd name="connsiteY3" fmla="*/ 4780043 h 5690685"/>
              <a:gd name="connsiteX4" fmla="*/ 4553104 w 5463746"/>
              <a:gd name="connsiteY4" fmla="*/ 5690685 h 5690685"/>
              <a:gd name="connsiteX5" fmla="*/ 910642 w 5463746"/>
              <a:gd name="connsiteY5" fmla="*/ 5690685 h 5690685"/>
              <a:gd name="connsiteX6" fmla="*/ 0 w 5463746"/>
              <a:gd name="connsiteY6" fmla="*/ 4780043 h 5690685"/>
              <a:gd name="connsiteX7" fmla="*/ 0 w 5463746"/>
              <a:gd name="connsiteY7" fmla="*/ 910642 h 5690685"/>
              <a:gd name="connsiteX8" fmla="*/ 910642 w 5463746"/>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6" h="5690685">
                <a:moveTo>
                  <a:pt x="910642" y="0"/>
                </a:moveTo>
                <a:lnTo>
                  <a:pt x="4553104" y="0"/>
                </a:lnTo>
                <a:cubicBezTo>
                  <a:pt x="5056038" y="0"/>
                  <a:pt x="5463746" y="407708"/>
                  <a:pt x="5463746" y="910642"/>
                </a:cubicBezTo>
                <a:lnTo>
                  <a:pt x="5463746" y="4780043"/>
                </a:lnTo>
                <a:cubicBezTo>
                  <a:pt x="5463746" y="5282977"/>
                  <a:pt x="5056038" y="5690685"/>
                  <a:pt x="4553104"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23" name="Picture Placeholder 22">
            <a:extLst>
              <a:ext uri="{FF2B5EF4-FFF2-40B4-BE49-F238E27FC236}">
                <a16:creationId xmlns:a16="http://schemas.microsoft.com/office/drawing/2014/main" id="{027161D3-707F-2244-5744-F35F452146E7}"/>
              </a:ext>
            </a:extLst>
          </p:cNvPr>
          <p:cNvSpPr>
            <a:spLocks noGrp="1"/>
          </p:cNvSpPr>
          <p:nvPr>
            <p:ph type="pic" sz="quarter" idx="14"/>
          </p:nvPr>
        </p:nvSpPr>
        <p:spPr>
          <a:xfrm>
            <a:off x="6649655" y="6928356"/>
            <a:ext cx="5463745" cy="5690685"/>
          </a:xfrm>
          <a:custGeom>
            <a:avLst/>
            <a:gdLst>
              <a:gd name="connsiteX0" fmla="*/ 910642 w 5463745"/>
              <a:gd name="connsiteY0" fmla="*/ 0 h 5690685"/>
              <a:gd name="connsiteX1" fmla="*/ 4553102 w 5463745"/>
              <a:gd name="connsiteY1" fmla="*/ 0 h 5690685"/>
              <a:gd name="connsiteX2" fmla="*/ 5463745 w 5463745"/>
              <a:gd name="connsiteY2" fmla="*/ 910642 h 5690685"/>
              <a:gd name="connsiteX3" fmla="*/ 5463745 w 5463745"/>
              <a:gd name="connsiteY3" fmla="*/ 4780043 h 5690685"/>
              <a:gd name="connsiteX4" fmla="*/ 4553102 w 5463745"/>
              <a:gd name="connsiteY4" fmla="*/ 5690685 h 5690685"/>
              <a:gd name="connsiteX5" fmla="*/ 910642 w 5463745"/>
              <a:gd name="connsiteY5" fmla="*/ 5690685 h 5690685"/>
              <a:gd name="connsiteX6" fmla="*/ 0 w 5463745"/>
              <a:gd name="connsiteY6" fmla="*/ 4780043 h 5690685"/>
              <a:gd name="connsiteX7" fmla="*/ 0 w 5463745"/>
              <a:gd name="connsiteY7" fmla="*/ 910642 h 5690685"/>
              <a:gd name="connsiteX8" fmla="*/ 910642 w 5463745"/>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5" h="5690685">
                <a:moveTo>
                  <a:pt x="910642" y="0"/>
                </a:moveTo>
                <a:lnTo>
                  <a:pt x="4553102" y="0"/>
                </a:lnTo>
                <a:cubicBezTo>
                  <a:pt x="5056036" y="0"/>
                  <a:pt x="5463745" y="407708"/>
                  <a:pt x="5463745" y="910642"/>
                </a:cubicBezTo>
                <a:lnTo>
                  <a:pt x="5463745" y="4780043"/>
                </a:lnTo>
                <a:cubicBezTo>
                  <a:pt x="5463745" y="5282977"/>
                  <a:pt x="5056036" y="5690685"/>
                  <a:pt x="4553102"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25" name="Picture Placeholder 24">
            <a:extLst>
              <a:ext uri="{FF2B5EF4-FFF2-40B4-BE49-F238E27FC236}">
                <a16:creationId xmlns:a16="http://schemas.microsoft.com/office/drawing/2014/main" id="{2F345DB0-0F88-A29A-CB4F-E4A5D2CA7979}"/>
              </a:ext>
            </a:extLst>
          </p:cNvPr>
          <p:cNvSpPr>
            <a:spLocks noGrp="1"/>
          </p:cNvSpPr>
          <p:nvPr>
            <p:ph type="pic" sz="quarter" idx="15"/>
          </p:nvPr>
        </p:nvSpPr>
        <p:spPr>
          <a:xfrm>
            <a:off x="12269016" y="6928356"/>
            <a:ext cx="5463744" cy="5690685"/>
          </a:xfrm>
          <a:custGeom>
            <a:avLst/>
            <a:gdLst>
              <a:gd name="connsiteX0" fmla="*/ 910642 w 5463744"/>
              <a:gd name="connsiteY0" fmla="*/ 0 h 5690685"/>
              <a:gd name="connsiteX1" fmla="*/ 4553104 w 5463744"/>
              <a:gd name="connsiteY1" fmla="*/ 0 h 5690685"/>
              <a:gd name="connsiteX2" fmla="*/ 5463744 w 5463744"/>
              <a:gd name="connsiteY2" fmla="*/ 910642 h 5690685"/>
              <a:gd name="connsiteX3" fmla="*/ 5463744 w 5463744"/>
              <a:gd name="connsiteY3" fmla="*/ 4780043 h 5690685"/>
              <a:gd name="connsiteX4" fmla="*/ 4553104 w 5463744"/>
              <a:gd name="connsiteY4" fmla="*/ 5690685 h 5690685"/>
              <a:gd name="connsiteX5" fmla="*/ 910642 w 5463744"/>
              <a:gd name="connsiteY5" fmla="*/ 5690685 h 5690685"/>
              <a:gd name="connsiteX6" fmla="*/ 0 w 5463744"/>
              <a:gd name="connsiteY6" fmla="*/ 4780043 h 5690685"/>
              <a:gd name="connsiteX7" fmla="*/ 0 w 5463744"/>
              <a:gd name="connsiteY7" fmla="*/ 910642 h 5690685"/>
              <a:gd name="connsiteX8" fmla="*/ 910642 w 5463744"/>
              <a:gd name="connsiteY8" fmla="*/ 0 h 56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63744" h="5690685">
                <a:moveTo>
                  <a:pt x="910642" y="0"/>
                </a:moveTo>
                <a:lnTo>
                  <a:pt x="4553104" y="0"/>
                </a:lnTo>
                <a:cubicBezTo>
                  <a:pt x="5056036" y="0"/>
                  <a:pt x="5463744" y="407708"/>
                  <a:pt x="5463744" y="910642"/>
                </a:cubicBezTo>
                <a:lnTo>
                  <a:pt x="5463744" y="4780043"/>
                </a:lnTo>
                <a:cubicBezTo>
                  <a:pt x="5463744" y="5282977"/>
                  <a:pt x="5056036" y="5690685"/>
                  <a:pt x="4553104" y="5690685"/>
                </a:cubicBezTo>
                <a:lnTo>
                  <a:pt x="910642" y="5690685"/>
                </a:lnTo>
                <a:cubicBezTo>
                  <a:pt x="407708" y="5690685"/>
                  <a:pt x="0" y="5282977"/>
                  <a:pt x="0" y="4780043"/>
                </a:cubicBezTo>
                <a:lnTo>
                  <a:pt x="0" y="910642"/>
                </a:lnTo>
                <a:cubicBezTo>
                  <a:pt x="0" y="407708"/>
                  <a:pt x="407708" y="0"/>
                  <a:pt x="910642" y="0"/>
                </a:cubicBezTo>
                <a:close/>
              </a:path>
            </a:pathLst>
          </a:custGeom>
          <a:solidFill>
            <a:schemeClr val="accent6">
              <a:lumMod val="75000"/>
            </a:schemeClr>
          </a:solidFill>
        </p:spPr>
        <p:txBody>
          <a:bodyPr wrap="square">
            <a:noAutofit/>
          </a:bodyPr>
          <a:lstStyle>
            <a:lvl1pPr>
              <a:defRPr sz="3200"/>
            </a:lvl1pPr>
          </a:lstStyle>
          <a:p>
            <a:endParaRPr lang="id-ID"/>
          </a:p>
        </p:txBody>
      </p:sp>
      <p:sp>
        <p:nvSpPr>
          <p:cNvPr id="11" name="Rectangle: Rounded Corners 10">
            <a:extLst>
              <a:ext uri="{FF2B5EF4-FFF2-40B4-BE49-F238E27FC236}">
                <a16:creationId xmlns:a16="http://schemas.microsoft.com/office/drawing/2014/main" id="{1360564F-E43D-1513-CBE3-00B3B7734689}"/>
              </a:ext>
            </a:extLst>
          </p:cNvPr>
          <p:cNvSpPr/>
          <p:nvPr/>
        </p:nvSpPr>
        <p:spPr>
          <a:xfrm>
            <a:off x="17888381" y="6928355"/>
            <a:ext cx="5463745" cy="5690685"/>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985711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4C974E3-D4E4-1068-E56E-4990CD8DD189}"/>
              </a:ext>
            </a:extLst>
          </p:cNvPr>
          <p:cNvSpPr>
            <a:spLocks noGrp="1"/>
          </p:cNvSpPr>
          <p:nvPr>
            <p:ph type="pic" sz="quarter" idx="10"/>
          </p:nvPr>
        </p:nvSpPr>
        <p:spPr>
          <a:xfrm>
            <a:off x="1030289" y="4985792"/>
            <a:ext cx="4971299" cy="5775612"/>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11" name="Picture Placeholder 10">
            <a:extLst>
              <a:ext uri="{FF2B5EF4-FFF2-40B4-BE49-F238E27FC236}">
                <a16:creationId xmlns:a16="http://schemas.microsoft.com/office/drawing/2014/main" id="{7EFD2A2E-0BB8-DB10-FAE9-BCF28D7E2FCE}"/>
              </a:ext>
            </a:extLst>
          </p:cNvPr>
          <p:cNvSpPr>
            <a:spLocks noGrp="1"/>
          </p:cNvSpPr>
          <p:nvPr>
            <p:ph type="pic" sz="quarter" idx="11"/>
          </p:nvPr>
        </p:nvSpPr>
        <p:spPr>
          <a:xfrm>
            <a:off x="6813800" y="4985792"/>
            <a:ext cx="4971300" cy="5775612"/>
          </a:xfrm>
          <a:custGeom>
            <a:avLst/>
            <a:gdLst>
              <a:gd name="connsiteX0" fmla="*/ 0 w 4971300"/>
              <a:gd name="connsiteY0" fmla="*/ 0 h 5775612"/>
              <a:gd name="connsiteX1" fmla="*/ 4971300 w 4971300"/>
              <a:gd name="connsiteY1" fmla="*/ 0 h 5775612"/>
              <a:gd name="connsiteX2" fmla="*/ 4971300 w 4971300"/>
              <a:gd name="connsiteY2" fmla="*/ 5775612 h 5775612"/>
              <a:gd name="connsiteX3" fmla="*/ 0 w 4971300"/>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300" h="5775612">
                <a:moveTo>
                  <a:pt x="0" y="0"/>
                </a:moveTo>
                <a:lnTo>
                  <a:pt x="4971300" y="0"/>
                </a:lnTo>
                <a:lnTo>
                  <a:pt x="4971300" y="5775612"/>
                </a:lnTo>
                <a:lnTo>
                  <a:pt x="0" y="5775612"/>
                </a:lnTo>
                <a:close/>
              </a:path>
            </a:pathLst>
          </a:custGeom>
          <a:solidFill>
            <a:schemeClr val="bg1">
              <a:lumMod val="25000"/>
              <a:lumOff val="75000"/>
            </a:schemeClr>
          </a:solidFill>
        </p:spPr>
        <p:txBody>
          <a:bodyPr wrap="square">
            <a:noAutofit/>
          </a:bodyPr>
          <a:lstStyle>
            <a:lvl1pPr>
              <a:defRPr sz="3200"/>
            </a:lvl1pPr>
          </a:lstStyle>
          <a:p>
            <a:endParaRPr lang="id-ID"/>
          </a:p>
        </p:txBody>
      </p:sp>
      <p:sp>
        <p:nvSpPr>
          <p:cNvPr id="15" name="Picture Placeholder 14">
            <a:extLst>
              <a:ext uri="{FF2B5EF4-FFF2-40B4-BE49-F238E27FC236}">
                <a16:creationId xmlns:a16="http://schemas.microsoft.com/office/drawing/2014/main" id="{B4EF5036-01BB-CE40-BF46-1B56E34D9562}"/>
              </a:ext>
            </a:extLst>
          </p:cNvPr>
          <p:cNvSpPr>
            <a:spLocks noGrp="1"/>
          </p:cNvSpPr>
          <p:nvPr>
            <p:ph type="pic" sz="quarter" idx="13"/>
          </p:nvPr>
        </p:nvSpPr>
        <p:spPr>
          <a:xfrm>
            <a:off x="18380824" y="4985792"/>
            <a:ext cx="4971300" cy="5775612"/>
          </a:xfrm>
          <a:custGeom>
            <a:avLst/>
            <a:gdLst>
              <a:gd name="connsiteX0" fmla="*/ 0 w 4971300"/>
              <a:gd name="connsiteY0" fmla="*/ 0 h 5775612"/>
              <a:gd name="connsiteX1" fmla="*/ 4971300 w 4971300"/>
              <a:gd name="connsiteY1" fmla="*/ 0 h 5775612"/>
              <a:gd name="connsiteX2" fmla="*/ 4971300 w 4971300"/>
              <a:gd name="connsiteY2" fmla="*/ 5775612 h 5775612"/>
              <a:gd name="connsiteX3" fmla="*/ 0 w 4971300"/>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300" h="5775612">
                <a:moveTo>
                  <a:pt x="0" y="0"/>
                </a:moveTo>
                <a:lnTo>
                  <a:pt x="4971300" y="0"/>
                </a:lnTo>
                <a:lnTo>
                  <a:pt x="4971300"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13" name="Picture Placeholder 12">
            <a:extLst>
              <a:ext uri="{FF2B5EF4-FFF2-40B4-BE49-F238E27FC236}">
                <a16:creationId xmlns:a16="http://schemas.microsoft.com/office/drawing/2014/main" id="{A98757FE-A05D-E4A8-038D-7FAA4F7D7D9B}"/>
              </a:ext>
            </a:extLst>
          </p:cNvPr>
          <p:cNvSpPr>
            <a:spLocks noGrp="1"/>
          </p:cNvSpPr>
          <p:nvPr>
            <p:ph type="pic" sz="quarter" idx="12"/>
          </p:nvPr>
        </p:nvSpPr>
        <p:spPr>
          <a:xfrm>
            <a:off x="12597312" y="4985792"/>
            <a:ext cx="4971300" cy="5775612"/>
          </a:xfrm>
          <a:custGeom>
            <a:avLst/>
            <a:gdLst>
              <a:gd name="connsiteX0" fmla="*/ 0 w 4971300"/>
              <a:gd name="connsiteY0" fmla="*/ 0 h 5775612"/>
              <a:gd name="connsiteX1" fmla="*/ 4971300 w 4971300"/>
              <a:gd name="connsiteY1" fmla="*/ 0 h 5775612"/>
              <a:gd name="connsiteX2" fmla="*/ 4971300 w 4971300"/>
              <a:gd name="connsiteY2" fmla="*/ 5775612 h 5775612"/>
              <a:gd name="connsiteX3" fmla="*/ 0 w 4971300"/>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300" h="5775612">
                <a:moveTo>
                  <a:pt x="0" y="0"/>
                </a:moveTo>
                <a:lnTo>
                  <a:pt x="4971300" y="0"/>
                </a:lnTo>
                <a:lnTo>
                  <a:pt x="4971300"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grpSp>
        <p:nvGrpSpPr>
          <p:cNvPr id="16" name="Group 15">
            <a:extLst>
              <a:ext uri="{FF2B5EF4-FFF2-40B4-BE49-F238E27FC236}">
                <a16:creationId xmlns:a16="http://schemas.microsoft.com/office/drawing/2014/main" id="{EF4F5CD0-9F42-BF77-15EA-69BF4208F207}"/>
              </a:ext>
            </a:extLst>
          </p:cNvPr>
          <p:cNvGrpSpPr/>
          <p:nvPr userDrawn="1"/>
        </p:nvGrpSpPr>
        <p:grpSpPr>
          <a:xfrm>
            <a:off x="1030287" y="10756990"/>
            <a:ext cx="22321837" cy="1862048"/>
            <a:chOff x="1030288" y="4769768"/>
            <a:chExt cx="21984730" cy="5991636"/>
          </a:xfrm>
          <a:solidFill>
            <a:srgbClr val="000000"/>
          </a:solidFill>
        </p:grpSpPr>
        <p:sp>
          <p:nvSpPr>
            <p:cNvPr id="17" name="Rectangle 16">
              <a:extLst>
                <a:ext uri="{FF2B5EF4-FFF2-40B4-BE49-F238E27FC236}">
                  <a16:creationId xmlns:a16="http://schemas.microsoft.com/office/drawing/2014/main" id="{75697D9D-E9D5-1319-BE5A-B1BE8AFB2546}"/>
                </a:ext>
              </a:extLst>
            </p:cNvPr>
            <p:cNvSpPr/>
            <p:nvPr/>
          </p:nvSpPr>
          <p:spPr>
            <a:xfrm>
              <a:off x="1030288" y="4769768"/>
              <a:ext cx="4896223" cy="59916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8" name="Rectangle 17">
              <a:extLst>
                <a:ext uri="{FF2B5EF4-FFF2-40B4-BE49-F238E27FC236}">
                  <a16:creationId xmlns:a16="http://schemas.microsoft.com/office/drawing/2014/main" id="{53DC065E-509E-9A3B-4A96-63D6364E1EEF}"/>
                </a:ext>
              </a:extLst>
            </p:cNvPr>
            <p:cNvSpPr/>
            <p:nvPr/>
          </p:nvSpPr>
          <p:spPr>
            <a:xfrm>
              <a:off x="6726457" y="4769768"/>
              <a:ext cx="4896223" cy="5991636"/>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9" name="Rectangle 18">
              <a:extLst>
                <a:ext uri="{FF2B5EF4-FFF2-40B4-BE49-F238E27FC236}">
                  <a16:creationId xmlns:a16="http://schemas.microsoft.com/office/drawing/2014/main" id="{9FD29F97-2E7C-CD3B-5A30-C66100B2A4F8}"/>
                </a:ext>
              </a:extLst>
            </p:cNvPr>
            <p:cNvSpPr/>
            <p:nvPr/>
          </p:nvSpPr>
          <p:spPr>
            <a:xfrm>
              <a:off x="12422626" y="4769768"/>
              <a:ext cx="4896223" cy="59916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20" name="Rectangle 19">
              <a:extLst>
                <a:ext uri="{FF2B5EF4-FFF2-40B4-BE49-F238E27FC236}">
                  <a16:creationId xmlns:a16="http://schemas.microsoft.com/office/drawing/2014/main" id="{1255161B-5240-4CEC-D058-5BAA02D2BD18}"/>
                </a:ext>
              </a:extLst>
            </p:cNvPr>
            <p:cNvSpPr/>
            <p:nvPr/>
          </p:nvSpPr>
          <p:spPr>
            <a:xfrm>
              <a:off x="18118795" y="4769768"/>
              <a:ext cx="4896223" cy="59916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grpSp>
    </p:spTree>
    <p:extLst>
      <p:ext uri="{BB962C8B-B14F-4D97-AF65-F5344CB8AC3E}">
        <p14:creationId xmlns:p14="http://schemas.microsoft.com/office/powerpoint/2010/main" val="727102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63E86D0-D784-8812-7039-4819CA6208F0}"/>
              </a:ext>
            </a:extLst>
          </p:cNvPr>
          <p:cNvSpPr/>
          <p:nvPr/>
        </p:nvSpPr>
        <p:spPr>
          <a:xfrm>
            <a:off x="1030287" y="4855945"/>
            <a:ext cx="4353438" cy="1552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43" name="Rectangle 42">
            <a:extLst>
              <a:ext uri="{FF2B5EF4-FFF2-40B4-BE49-F238E27FC236}">
                <a16:creationId xmlns:a16="http://schemas.microsoft.com/office/drawing/2014/main" id="{08C32EB7-ADC2-B9EC-1D74-3087D88D6955}"/>
              </a:ext>
            </a:extLst>
          </p:cNvPr>
          <p:cNvSpPr/>
          <p:nvPr/>
        </p:nvSpPr>
        <p:spPr>
          <a:xfrm>
            <a:off x="1030287" y="11066147"/>
            <a:ext cx="4353438" cy="15528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9" name="Rectangle 38">
            <a:extLst>
              <a:ext uri="{FF2B5EF4-FFF2-40B4-BE49-F238E27FC236}">
                <a16:creationId xmlns:a16="http://schemas.microsoft.com/office/drawing/2014/main" id="{FF8CE2E1-1C77-825A-3A88-2A5D49406DA3}"/>
              </a:ext>
            </a:extLst>
          </p:cNvPr>
          <p:cNvSpPr/>
          <p:nvPr/>
        </p:nvSpPr>
        <p:spPr>
          <a:xfrm>
            <a:off x="5982200" y="4855945"/>
            <a:ext cx="4353438" cy="15528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7" name="Rectangle 36">
            <a:extLst>
              <a:ext uri="{FF2B5EF4-FFF2-40B4-BE49-F238E27FC236}">
                <a16:creationId xmlns:a16="http://schemas.microsoft.com/office/drawing/2014/main" id="{DB4118C8-686E-AFBC-5B1D-478F1E6B132D}"/>
              </a:ext>
            </a:extLst>
          </p:cNvPr>
          <p:cNvSpPr/>
          <p:nvPr/>
        </p:nvSpPr>
        <p:spPr>
          <a:xfrm>
            <a:off x="5982200" y="11066147"/>
            <a:ext cx="4353438" cy="15528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3" name="Rectangle 32">
            <a:extLst>
              <a:ext uri="{FF2B5EF4-FFF2-40B4-BE49-F238E27FC236}">
                <a16:creationId xmlns:a16="http://schemas.microsoft.com/office/drawing/2014/main" id="{CAA4DB8B-B843-FD1A-DFFD-0E7BF7A5225C}"/>
              </a:ext>
            </a:extLst>
          </p:cNvPr>
          <p:cNvSpPr/>
          <p:nvPr/>
        </p:nvSpPr>
        <p:spPr>
          <a:xfrm>
            <a:off x="10934113" y="4855945"/>
            <a:ext cx="4353438" cy="15528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31" name="Rectangle 30">
            <a:extLst>
              <a:ext uri="{FF2B5EF4-FFF2-40B4-BE49-F238E27FC236}">
                <a16:creationId xmlns:a16="http://schemas.microsoft.com/office/drawing/2014/main" id="{02207B66-ACBD-332F-E968-9FF5D7E15949}"/>
              </a:ext>
            </a:extLst>
          </p:cNvPr>
          <p:cNvSpPr/>
          <p:nvPr/>
        </p:nvSpPr>
        <p:spPr>
          <a:xfrm>
            <a:off x="10934113" y="11066147"/>
            <a:ext cx="4353438" cy="155288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2" name="Picture Placeholder 51">
            <a:extLst>
              <a:ext uri="{FF2B5EF4-FFF2-40B4-BE49-F238E27FC236}">
                <a16:creationId xmlns:a16="http://schemas.microsoft.com/office/drawing/2014/main" id="{06EBBDF0-646F-4232-3350-4933E434F29F}"/>
              </a:ext>
            </a:extLst>
          </p:cNvPr>
          <p:cNvSpPr>
            <a:spLocks noGrp="1"/>
          </p:cNvSpPr>
          <p:nvPr>
            <p:ph type="pic" sz="quarter" idx="10"/>
          </p:nvPr>
        </p:nvSpPr>
        <p:spPr>
          <a:xfrm>
            <a:off x="1030288" y="1096963"/>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3" name="Picture Placeholder 52">
            <a:extLst>
              <a:ext uri="{FF2B5EF4-FFF2-40B4-BE49-F238E27FC236}">
                <a16:creationId xmlns:a16="http://schemas.microsoft.com/office/drawing/2014/main" id="{7E47C0BF-CA6F-6A08-F933-1CAC5778BA0C}"/>
              </a:ext>
            </a:extLst>
          </p:cNvPr>
          <p:cNvSpPr>
            <a:spLocks noGrp="1"/>
          </p:cNvSpPr>
          <p:nvPr>
            <p:ph type="pic" sz="quarter" idx="11"/>
          </p:nvPr>
        </p:nvSpPr>
        <p:spPr>
          <a:xfrm>
            <a:off x="5982200" y="1096963"/>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4" name="Picture Placeholder 53">
            <a:extLst>
              <a:ext uri="{FF2B5EF4-FFF2-40B4-BE49-F238E27FC236}">
                <a16:creationId xmlns:a16="http://schemas.microsoft.com/office/drawing/2014/main" id="{AADCCFE1-4D43-CF90-92B9-7F52B1E53F93}"/>
              </a:ext>
            </a:extLst>
          </p:cNvPr>
          <p:cNvSpPr>
            <a:spLocks noGrp="1"/>
          </p:cNvSpPr>
          <p:nvPr>
            <p:ph type="pic" sz="quarter" idx="12"/>
          </p:nvPr>
        </p:nvSpPr>
        <p:spPr>
          <a:xfrm>
            <a:off x="10921566" y="1096963"/>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5" name="Picture Placeholder 54">
            <a:extLst>
              <a:ext uri="{FF2B5EF4-FFF2-40B4-BE49-F238E27FC236}">
                <a16:creationId xmlns:a16="http://schemas.microsoft.com/office/drawing/2014/main" id="{B3763147-EB2B-4487-A91C-7F7F45AB8FB2}"/>
              </a:ext>
            </a:extLst>
          </p:cNvPr>
          <p:cNvSpPr>
            <a:spLocks noGrp="1"/>
          </p:cNvSpPr>
          <p:nvPr>
            <p:ph type="pic" sz="quarter" idx="13"/>
          </p:nvPr>
        </p:nvSpPr>
        <p:spPr>
          <a:xfrm>
            <a:off x="1030288" y="7307165"/>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6" name="Picture Placeholder 55">
            <a:extLst>
              <a:ext uri="{FF2B5EF4-FFF2-40B4-BE49-F238E27FC236}">
                <a16:creationId xmlns:a16="http://schemas.microsoft.com/office/drawing/2014/main" id="{8E070108-C5D2-22C5-F15B-082FE3171539}"/>
              </a:ext>
            </a:extLst>
          </p:cNvPr>
          <p:cNvSpPr>
            <a:spLocks noGrp="1"/>
          </p:cNvSpPr>
          <p:nvPr>
            <p:ph type="pic" sz="quarter" idx="14"/>
          </p:nvPr>
        </p:nvSpPr>
        <p:spPr>
          <a:xfrm>
            <a:off x="5982200" y="7307165"/>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7" name="Picture Placeholder 56">
            <a:extLst>
              <a:ext uri="{FF2B5EF4-FFF2-40B4-BE49-F238E27FC236}">
                <a16:creationId xmlns:a16="http://schemas.microsoft.com/office/drawing/2014/main" id="{A69932F2-E1C9-8E10-EDE3-C649FEB97A8C}"/>
              </a:ext>
            </a:extLst>
          </p:cNvPr>
          <p:cNvSpPr>
            <a:spLocks noGrp="1"/>
          </p:cNvSpPr>
          <p:nvPr>
            <p:ph type="pic" sz="quarter" idx="15"/>
          </p:nvPr>
        </p:nvSpPr>
        <p:spPr>
          <a:xfrm>
            <a:off x="10921566" y="7307165"/>
            <a:ext cx="4353437" cy="3758983"/>
          </a:xfrm>
          <a:custGeom>
            <a:avLst/>
            <a:gdLst>
              <a:gd name="connsiteX0" fmla="*/ 0 w 4971299"/>
              <a:gd name="connsiteY0" fmla="*/ 0 h 5775612"/>
              <a:gd name="connsiteX1" fmla="*/ 4971299 w 4971299"/>
              <a:gd name="connsiteY1" fmla="*/ 0 h 5775612"/>
              <a:gd name="connsiteX2" fmla="*/ 4971299 w 4971299"/>
              <a:gd name="connsiteY2" fmla="*/ 5775612 h 5775612"/>
              <a:gd name="connsiteX3" fmla="*/ 0 w 4971299"/>
              <a:gd name="connsiteY3" fmla="*/ 5775612 h 5775612"/>
            </a:gdLst>
            <a:ahLst/>
            <a:cxnLst>
              <a:cxn ang="0">
                <a:pos x="connsiteX0" y="connsiteY0"/>
              </a:cxn>
              <a:cxn ang="0">
                <a:pos x="connsiteX1" y="connsiteY1"/>
              </a:cxn>
              <a:cxn ang="0">
                <a:pos x="connsiteX2" y="connsiteY2"/>
              </a:cxn>
              <a:cxn ang="0">
                <a:pos x="connsiteX3" y="connsiteY3"/>
              </a:cxn>
            </a:cxnLst>
            <a:rect l="l" t="t" r="r" b="b"/>
            <a:pathLst>
              <a:path w="4971299" h="5775612">
                <a:moveTo>
                  <a:pt x="0" y="0"/>
                </a:moveTo>
                <a:lnTo>
                  <a:pt x="4971299" y="0"/>
                </a:lnTo>
                <a:lnTo>
                  <a:pt x="4971299" y="5775612"/>
                </a:lnTo>
                <a:lnTo>
                  <a:pt x="0" y="5775612"/>
                </a:lnTo>
                <a:close/>
              </a:path>
            </a:pathLst>
          </a:custGeom>
          <a:solidFill>
            <a:schemeClr val="accent6">
              <a:lumMod val="75000"/>
            </a:schemeClr>
          </a:solidFill>
        </p:spPr>
        <p:txBody>
          <a:bodyPr wrap="square">
            <a:noAutofit/>
          </a:bodyPr>
          <a:lstStyle>
            <a:lvl1pPr>
              <a:defRPr sz="3200"/>
            </a:lvl1pPr>
          </a:lstStyle>
          <a:p>
            <a:endParaRPr lang="id-ID"/>
          </a:p>
        </p:txBody>
      </p:sp>
      <p:sp>
        <p:nvSpPr>
          <p:cNvPr id="58" name="Rectangle 57">
            <a:extLst>
              <a:ext uri="{FF2B5EF4-FFF2-40B4-BE49-F238E27FC236}">
                <a16:creationId xmlns:a16="http://schemas.microsoft.com/office/drawing/2014/main" id="{E6BD444A-65D0-0825-3A4B-7F374E5B3993}"/>
              </a:ext>
            </a:extLst>
          </p:cNvPr>
          <p:cNvSpPr/>
          <p:nvPr userDrawn="1"/>
        </p:nvSpPr>
        <p:spPr>
          <a:xfrm>
            <a:off x="1030288" y="6281938"/>
            <a:ext cx="4353437" cy="1268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9" name="Rectangle 58">
            <a:extLst>
              <a:ext uri="{FF2B5EF4-FFF2-40B4-BE49-F238E27FC236}">
                <a16:creationId xmlns:a16="http://schemas.microsoft.com/office/drawing/2014/main" id="{9948653A-40D9-F0A1-4DA4-740D0FC873A8}"/>
              </a:ext>
            </a:extLst>
          </p:cNvPr>
          <p:cNvSpPr/>
          <p:nvPr userDrawn="1"/>
        </p:nvSpPr>
        <p:spPr>
          <a:xfrm>
            <a:off x="5994746" y="6281938"/>
            <a:ext cx="4340891" cy="126897"/>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60" name="Rectangle 59">
            <a:extLst>
              <a:ext uri="{FF2B5EF4-FFF2-40B4-BE49-F238E27FC236}">
                <a16:creationId xmlns:a16="http://schemas.microsoft.com/office/drawing/2014/main" id="{88FF8FF6-6B7D-DC84-3FC9-31A1F958F1EC}"/>
              </a:ext>
            </a:extLst>
          </p:cNvPr>
          <p:cNvSpPr/>
          <p:nvPr userDrawn="1"/>
        </p:nvSpPr>
        <p:spPr>
          <a:xfrm>
            <a:off x="10921565" y="6281938"/>
            <a:ext cx="4340891" cy="126897"/>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61" name="Rectangle 60">
            <a:extLst>
              <a:ext uri="{FF2B5EF4-FFF2-40B4-BE49-F238E27FC236}">
                <a16:creationId xmlns:a16="http://schemas.microsoft.com/office/drawing/2014/main" id="{B24EF428-F019-9EFD-FF36-EC8891AF38E4}"/>
              </a:ext>
            </a:extLst>
          </p:cNvPr>
          <p:cNvSpPr/>
          <p:nvPr userDrawn="1"/>
        </p:nvSpPr>
        <p:spPr>
          <a:xfrm>
            <a:off x="1030288" y="12492140"/>
            <a:ext cx="4353437" cy="126897"/>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62" name="Rectangle 61">
            <a:extLst>
              <a:ext uri="{FF2B5EF4-FFF2-40B4-BE49-F238E27FC236}">
                <a16:creationId xmlns:a16="http://schemas.microsoft.com/office/drawing/2014/main" id="{71E9869B-B344-24EF-979B-53C792802EEA}"/>
              </a:ext>
            </a:extLst>
          </p:cNvPr>
          <p:cNvSpPr/>
          <p:nvPr userDrawn="1"/>
        </p:nvSpPr>
        <p:spPr>
          <a:xfrm>
            <a:off x="5994746" y="12492140"/>
            <a:ext cx="4340891" cy="126897"/>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63" name="Rectangle 62">
            <a:extLst>
              <a:ext uri="{FF2B5EF4-FFF2-40B4-BE49-F238E27FC236}">
                <a16:creationId xmlns:a16="http://schemas.microsoft.com/office/drawing/2014/main" id="{D8A65A32-4699-D29A-260C-F8D4D33F3413}"/>
              </a:ext>
            </a:extLst>
          </p:cNvPr>
          <p:cNvSpPr/>
          <p:nvPr userDrawn="1"/>
        </p:nvSpPr>
        <p:spPr>
          <a:xfrm>
            <a:off x="10921565" y="12492140"/>
            <a:ext cx="4340891" cy="126897"/>
          </a:xfrm>
          <a:prstGeom prst="rect">
            <a:avLst/>
          </a:prstGeom>
          <a:solidFill>
            <a:srgbClr val="823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1226392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43BCEF-BE96-9001-7BC7-891904FFECB0}"/>
              </a:ext>
            </a:extLst>
          </p:cNvPr>
          <p:cNvSpPr/>
          <p:nvPr userDrawn="1"/>
        </p:nvSpPr>
        <p:spPr>
          <a:xfrm>
            <a:off x="10535023" y="11117334"/>
            <a:ext cx="5915724" cy="15017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8" name="Rectangle 7">
            <a:extLst>
              <a:ext uri="{FF2B5EF4-FFF2-40B4-BE49-F238E27FC236}">
                <a16:creationId xmlns:a16="http://schemas.microsoft.com/office/drawing/2014/main" id="{33DEEA4F-F347-D3D4-40DC-2C375988F4BB}"/>
              </a:ext>
            </a:extLst>
          </p:cNvPr>
          <p:cNvSpPr/>
          <p:nvPr userDrawn="1"/>
        </p:nvSpPr>
        <p:spPr>
          <a:xfrm>
            <a:off x="16774783" y="11117334"/>
            <a:ext cx="1980220" cy="150170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Rectangle 8">
            <a:extLst>
              <a:ext uri="{FF2B5EF4-FFF2-40B4-BE49-F238E27FC236}">
                <a16:creationId xmlns:a16="http://schemas.microsoft.com/office/drawing/2014/main" id="{9EBDD04E-6C86-6FAC-44E0-364547DEC499}"/>
              </a:ext>
            </a:extLst>
          </p:cNvPr>
          <p:cNvSpPr/>
          <p:nvPr userDrawn="1"/>
        </p:nvSpPr>
        <p:spPr>
          <a:xfrm>
            <a:off x="19079039" y="11117334"/>
            <a:ext cx="1980220" cy="150170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 name="Rectangle 9">
            <a:extLst>
              <a:ext uri="{FF2B5EF4-FFF2-40B4-BE49-F238E27FC236}">
                <a16:creationId xmlns:a16="http://schemas.microsoft.com/office/drawing/2014/main" id="{DCACB26B-29FB-4A5B-226F-FE1678EB7323}"/>
              </a:ext>
            </a:extLst>
          </p:cNvPr>
          <p:cNvSpPr/>
          <p:nvPr userDrawn="1"/>
        </p:nvSpPr>
        <p:spPr>
          <a:xfrm>
            <a:off x="21384412" y="11117334"/>
            <a:ext cx="1980220" cy="1501704"/>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5" name="Picture Placeholder 3">
            <a:extLst>
              <a:ext uri="{FF2B5EF4-FFF2-40B4-BE49-F238E27FC236}">
                <a16:creationId xmlns:a16="http://schemas.microsoft.com/office/drawing/2014/main" id="{D49C7503-CC70-C25A-FF8B-A7E054F9748D}"/>
              </a:ext>
            </a:extLst>
          </p:cNvPr>
          <p:cNvSpPr>
            <a:spLocks noGrp="1"/>
          </p:cNvSpPr>
          <p:nvPr>
            <p:ph type="pic" sz="quarter" idx="10"/>
          </p:nvPr>
        </p:nvSpPr>
        <p:spPr>
          <a:xfrm>
            <a:off x="10533904" y="2753545"/>
            <a:ext cx="5915725" cy="8363789"/>
          </a:xfrm>
          <a:prstGeom prst="rect">
            <a:avLst/>
          </a:prstGeom>
          <a:pattFill prst="pct5">
            <a:fgClr>
              <a:schemeClr val="tx1"/>
            </a:fgClr>
            <a:bgClr>
              <a:schemeClr val="bg1"/>
            </a:bgClr>
          </a:pattFill>
        </p:spPr>
        <p:txBody>
          <a:bodyPr/>
          <a:lstStyle>
            <a:lvl1pPr>
              <a:defRPr sz="3200"/>
            </a:lvl1pPr>
          </a:lstStyle>
          <a:p>
            <a:endParaRPr lang="id-ID"/>
          </a:p>
        </p:txBody>
      </p:sp>
      <p:sp>
        <p:nvSpPr>
          <p:cNvPr id="16" name="Picture Placeholder 3">
            <a:extLst>
              <a:ext uri="{FF2B5EF4-FFF2-40B4-BE49-F238E27FC236}">
                <a16:creationId xmlns:a16="http://schemas.microsoft.com/office/drawing/2014/main" id="{134FBC5C-55A3-A2CA-39BE-BCFA6D290A76}"/>
              </a:ext>
            </a:extLst>
          </p:cNvPr>
          <p:cNvSpPr>
            <a:spLocks noGrp="1"/>
          </p:cNvSpPr>
          <p:nvPr>
            <p:ph type="pic" sz="quarter" idx="11"/>
          </p:nvPr>
        </p:nvSpPr>
        <p:spPr>
          <a:xfrm>
            <a:off x="16773666" y="2753545"/>
            <a:ext cx="1980220" cy="8363789"/>
          </a:xfrm>
          <a:prstGeom prst="rect">
            <a:avLst/>
          </a:prstGeom>
          <a:pattFill prst="pct5">
            <a:fgClr>
              <a:schemeClr val="tx1"/>
            </a:fgClr>
            <a:bgClr>
              <a:schemeClr val="bg1"/>
            </a:bgClr>
          </a:pattFill>
        </p:spPr>
        <p:txBody>
          <a:bodyPr/>
          <a:lstStyle>
            <a:lvl1pPr>
              <a:defRPr sz="3200"/>
            </a:lvl1pPr>
          </a:lstStyle>
          <a:p>
            <a:endParaRPr lang="id-ID"/>
          </a:p>
        </p:txBody>
      </p:sp>
      <p:sp>
        <p:nvSpPr>
          <p:cNvPr id="17" name="Picture Placeholder 3">
            <a:extLst>
              <a:ext uri="{FF2B5EF4-FFF2-40B4-BE49-F238E27FC236}">
                <a16:creationId xmlns:a16="http://schemas.microsoft.com/office/drawing/2014/main" id="{4B4D55F3-6C16-58C2-17A6-2231317CE216}"/>
              </a:ext>
            </a:extLst>
          </p:cNvPr>
          <p:cNvSpPr>
            <a:spLocks noGrp="1"/>
          </p:cNvSpPr>
          <p:nvPr>
            <p:ph type="pic" sz="quarter" idx="12"/>
          </p:nvPr>
        </p:nvSpPr>
        <p:spPr>
          <a:xfrm>
            <a:off x="19076805" y="2753545"/>
            <a:ext cx="1980220" cy="8363789"/>
          </a:xfrm>
          <a:prstGeom prst="rect">
            <a:avLst/>
          </a:prstGeom>
          <a:pattFill prst="pct5">
            <a:fgClr>
              <a:schemeClr val="tx1"/>
            </a:fgClr>
            <a:bgClr>
              <a:schemeClr val="bg1"/>
            </a:bgClr>
          </a:pattFill>
        </p:spPr>
        <p:txBody>
          <a:bodyPr/>
          <a:lstStyle>
            <a:lvl1pPr>
              <a:defRPr sz="3200"/>
            </a:lvl1pPr>
          </a:lstStyle>
          <a:p>
            <a:endParaRPr lang="id-ID"/>
          </a:p>
        </p:txBody>
      </p:sp>
      <p:sp>
        <p:nvSpPr>
          <p:cNvPr id="18" name="Picture Placeholder 3">
            <a:extLst>
              <a:ext uri="{FF2B5EF4-FFF2-40B4-BE49-F238E27FC236}">
                <a16:creationId xmlns:a16="http://schemas.microsoft.com/office/drawing/2014/main" id="{F0052754-94F7-B1DE-E09C-342FB689D85C}"/>
              </a:ext>
            </a:extLst>
          </p:cNvPr>
          <p:cNvSpPr>
            <a:spLocks noGrp="1"/>
          </p:cNvSpPr>
          <p:nvPr>
            <p:ph type="pic" sz="quarter" idx="13"/>
          </p:nvPr>
        </p:nvSpPr>
        <p:spPr>
          <a:xfrm>
            <a:off x="21384412" y="2753545"/>
            <a:ext cx="1980220" cy="8363789"/>
          </a:xfrm>
          <a:prstGeom prst="rect">
            <a:avLst/>
          </a:prstGeom>
          <a:pattFill prst="pct5">
            <a:fgClr>
              <a:schemeClr val="tx1"/>
            </a:fgClr>
            <a:bgClr>
              <a:schemeClr val="bg1"/>
            </a:bgClr>
          </a:pattFill>
        </p:spPr>
        <p:txBody>
          <a:bodyPr/>
          <a:lstStyle>
            <a:lvl1pPr>
              <a:defRPr sz="3200"/>
            </a:lvl1pPr>
          </a:lstStyle>
          <a:p>
            <a:endParaRPr lang="id-ID"/>
          </a:p>
        </p:txBody>
      </p:sp>
      <p:pic>
        <p:nvPicPr>
          <p:cNvPr id="19" name="Graphic 18" descr="Streetcar with solid fill">
            <a:extLst>
              <a:ext uri="{FF2B5EF4-FFF2-40B4-BE49-F238E27FC236}">
                <a16:creationId xmlns:a16="http://schemas.microsoft.com/office/drawing/2014/main" id="{D4050214-F79F-5910-F195-048FB57C51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917321" y="11427070"/>
            <a:ext cx="914400" cy="914400"/>
          </a:xfrm>
          <a:prstGeom prst="rect">
            <a:avLst/>
          </a:prstGeom>
        </p:spPr>
      </p:pic>
      <p:pic>
        <p:nvPicPr>
          <p:cNvPr id="20" name="Graphic 19" descr="Graduation cap with solid fill">
            <a:extLst>
              <a:ext uri="{FF2B5EF4-FFF2-40B4-BE49-F238E27FC236}">
                <a16:creationId xmlns:a16="http://schemas.microsoft.com/office/drawing/2014/main" id="{EDCE87F6-2039-2130-3F1F-274BD085D42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611948" y="11427070"/>
            <a:ext cx="914400" cy="914400"/>
          </a:xfrm>
          <a:prstGeom prst="rect">
            <a:avLst/>
          </a:prstGeom>
        </p:spPr>
      </p:pic>
      <p:pic>
        <p:nvPicPr>
          <p:cNvPr id="21" name="Graphic 20" descr="Bank with solid fill">
            <a:extLst>
              <a:ext uri="{FF2B5EF4-FFF2-40B4-BE49-F238E27FC236}">
                <a16:creationId xmlns:a16="http://schemas.microsoft.com/office/drawing/2014/main" id="{56D8709F-CB26-24B1-574A-5A7F0AE797A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306575" y="11427070"/>
            <a:ext cx="914400" cy="914400"/>
          </a:xfrm>
          <a:prstGeom prst="rect">
            <a:avLst/>
          </a:prstGeom>
        </p:spPr>
      </p:pic>
      <p:pic>
        <p:nvPicPr>
          <p:cNvPr id="22" name="Graphic 21" descr="Immunity with solid fill">
            <a:extLst>
              <a:ext uri="{FF2B5EF4-FFF2-40B4-BE49-F238E27FC236}">
                <a16:creationId xmlns:a16="http://schemas.microsoft.com/office/drawing/2014/main" id="{6E1735BE-0A9E-23C4-0683-0BA999B45F58}"/>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23054" y="11427070"/>
            <a:ext cx="914400" cy="914400"/>
          </a:xfrm>
          <a:prstGeom prst="rect">
            <a:avLst/>
          </a:prstGeom>
        </p:spPr>
      </p:pic>
      <p:sp>
        <p:nvSpPr>
          <p:cNvPr id="23" name="TextBox 22">
            <a:extLst>
              <a:ext uri="{FF2B5EF4-FFF2-40B4-BE49-F238E27FC236}">
                <a16:creationId xmlns:a16="http://schemas.microsoft.com/office/drawing/2014/main" id="{BCCBC074-E396-5E83-4903-2D3CFCA05481}"/>
              </a:ext>
            </a:extLst>
          </p:cNvPr>
          <p:cNvSpPr txBox="1"/>
          <p:nvPr userDrawn="1"/>
        </p:nvSpPr>
        <p:spPr>
          <a:xfrm>
            <a:off x="12021865" y="11510475"/>
            <a:ext cx="4427765" cy="830997"/>
          </a:xfrm>
          <a:prstGeom prst="rect">
            <a:avLst/>
          </a:prstGeom>
          <a:noFill/>
        </p:spPr>
        <p:txBody>
          <a:bodyPr wrap="square">
            <a:spAutoFit/>
          </a:bodyPr>
          <a:lstStyle/>
          <a:p>
            <a:r>
              <a:rPr lang="id-ID" sz="2400"/>
              <a:t>AI-POWERED </a:t>
            </a:r>
            <a:r>
              <a:rPr lang="en-US" sz="2400"/>
              <a:t>HEALTHCARE </a:t>
            </a:r>
            <a:r>
              <a:rPr lang="id-ID" sz="2400"/>
              <a:t>DIAGNOSTICS</a:t>
            </a:r>
          </a:p>
        </p:txBody>
      </p:sp>
    </p:spTree>
    <p:extLst>
      <p:ext uri="{BB962C8B-B14F-4D97-AF65-F5344CB8AC3E}">
        <p14:creationId xmlns:p14="http://schemas.microsoft.com/office/powerpoint/2010/main" val="685732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DB1B5EC0-6E44-3C2B-C4F6-92B73D4D0CE5}"/>
              </a:ext>
            </a:extLst>
          </p:cNvPr>
          <p:cNvSpPr>
            <a:spLocks noGrp="1"/>
          </p:cNvSpPr>
          <p:nvPr>
            <p:ph type="pic" sz="quarter" idx="10"/>
          </p:nvPr>
        </p:nvSpPr>
        <p:spPr>
          <a:xfrm>
            <a:off x="12191206" y="1096964"/>
            <a:ext cx="11160918" cy="5616199"/>
          </a:xfrm>
          <a:custGeom>
            <a:avLst/>
            <a:gdLst>
              <a:gd name="connsiteX0" fmla="*/ 601776 w 11160918"/>
              <a:gd name="connsiteY0" fmla="*/ 0 h 5616199"/>
              <a:gd name="connsiteX1" fmla="*/ 10559142 w 11160918"/>
              <a:gd name="connsiteY1" fmla="*/ 0 h 5616199"/>
              <a:gd name="connsiteX2" fmla="*/ 11160918 w 11160918"/>
              <a:gd name="connsiteY2" fmla="*/ 601776 h 5616199"/>
              <a:gd name="connsiteX3" fmla="*/ 11160918 w 11160918"/>
              <a:gd name="connsiteY3" fmla="*/ 5014423 h 5616199"/>
              <a:gd name="connsiteX4" fmla="*/ 10559142 w 11160918"/>
              <a:gd name="connsiteY4" fmla="*/ 5616199 h 5616199"/>
              <a:gd name="connsiteX5" fmla="*/ 601776 w 11160918"/>
              <a:gd name="connsiteY5" fmla="*/ 5616199 h 5616199"/>
              <a:gd name="connsiteX6" fmla="*/ 0 w 11160918"/>
              <a:gd name="connsiteY6" fmla="*/ 5014423 h 5616199"/>
              <a:gd name="connsiteX7" fmla="*/ 0 w 11160918"/>
              <a:gd name="connsiteY7" fmla="*/ 601776 h 5616199"/>
              <a:gd name="connsiteX8" fmla="*/ 601776 w 11160918"/>
              <a:gd name="connsiteY8" fmla="*/ 0 h 561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60918" h="5616199">
                <a:moveTo>
                  <a:pt x="601776" y="0"/>
                </a:moveTo>
                <a:lnTo>
                  <a:pt x="10559142" y="0"/>
                </a:lnTo>
                <a:cubicBezTo>
                  <a:pt x="10891494" y="0"/>
                  <a:pt x="11160918" y="269424"/>
                  <a:pt x="11160918" y="601776"/>
                </a:cubicBezTo>
                <a:lnTo>
                  <a:pt x="11160918" y="5014423"/>
                </a:lnTo>
                <a:cubicBezTo>
                  <a:pt x="11160918" y="5346775"/>
                  <a:pt x="10891494" y="5616199"/>
                  <a:pt x="10559142" y="5616199"/>
                </a:cubicBezTo>
                <a:lnTo>
                  <a:pt x="601776" y="5616199"/>
                </a:lnTo>
                <a:cubicBezTo>
                  <a:pt x="269424" y="5616199"/>
                  <a:pt x="0" y="5346775"/>
                  <a:pt x="0" y="5014423"/>
                </a:cubicBezTo>
                <a:lnTo>
                  <a:pt x="0" y="601776"/>
                </a:lnTo>
                <a:cubicBezTo>
                  <a:pt x="0" y="269424"/>
                  <a:pt x="269424" y="0"/>
                  <a:pt x="601776"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4" name="Rectangle: Rounded Corners 3">
            <a:extLst>
              <a:ext uri="{FF2B5EF4-FFF2-40B4-BE49-F238E27FC236}">
                <a16:creationId xmlns:a16="http://schemas.microsoft.com/office/drawing/2014/main" id="{CD35C08B-0334-A3BE-5C0F-9592210038F0}"/>
              </a:ext>
            </a:extLst>
          </p:cNvPr>
          <p:cNvSpPr/>
          <p:nvPr userDrawn="1"/>
        </p:nvSpPr>
        <p:spPr>
          <a:xfrm>
            <a:off x="12191207" y="7002840"/>
            <a:ext cx="4392488" cy="5616199"/>
          </a:xfrm>
          <a:prstGeom prst="roundRect">
            <a:avLst>
              <a:gd name="adj" fmla="val 10715"/>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5" name="Rectangle: Rounded Corners 4">
            <a:extLst>
              <a:ext uri="{FF2B5EF4-FFF2-40B4-BE49-F238E27FC236}">
                <a16:creationId xmlns:a16="http://schemas.microsoft.com/office/drawing/2014/main" id="{F5CB67E4-77EA-6E07-AD2B-43FD24B73FF2}"/>
              </a:ext>
            </a:extLst>
          </p:cNvPr>
          <p:cNvSpPr/>
          <p:nvPr userDrawn="1"/>
        </p:nvSpPr>
        <p:spPr>
          <a:xfrm>
            <a:off x="16871727" y="7002840"/>
            <a:ext cx="6480399" cy="5616199"/>
          </a:xfrm>
          <a:prstGeom prst="roundRect">
            <a:avLst>
              <a:gd name="adj" fmla="val 10715"/>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211560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52C112B-85E6-311F-E485-D9E019AFC745}"/>
              </a:ext>
            </a:extLst>
          </p:cNvPr>
          <p:cNvSpPr>
            <a:spLocks noGrp="1"/>
          </p:cNvSpPr>
          <p:nvPr>
            <p:ph type="pic" sz="quarter" idx="10"/>
          </p:nvPr>
        </p:nvSpPr>
        <p:spPr>
          <a:xfrm>
            <a:off x="9027382" y="4601776"/>
            <a:ext cx="6404184" cy="6404184"/>
          </a:xfrm>
          <a:custGeom>
            <a:avLst/>
            <a:gdLst>
              <a:gd name="connsiteX0" fmla="*/ 3202092 w 6404184"/>
              <a:gd name="connsiteY0" fmla="*/ 0 h 6404184"/>
              <a:gd name="connsiteX1" fmla="*/ 6404184 w 6404184"/>
              <a:gd name="connsiteY1" fmla="*/ 3202092 h 6404184"/>
              <a:gd name="connsiteX2" fmla="*/ 3202092 w 6404184"/>
              <a:gd name="connsiteY2" fmla="*/ 6404184 h 6404184"/>
              <a:gd name="connsiteX3" fmla="*/ 0 w 6404184"/>
              <a:gd name="connsiteY3" fmla="*/ 3202092 h 6404184"/>
              <a:gd name="connsiteX4" fmla="*/ 3202092 w 6404184"/>
              <a:gd name="connsiteY4" fmla="*/ 0 h 6404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4184" h="6404184">
                <a:moveTo>
                  <a:pt x="3202092" y="0"/>
                </a:moveTo>
                <a:cubicBezTo>
                  <a:pt x="4970559" y="0"/>
                  <a:pt x="6404184" y="1433625"/>
                  <a:pt x="6404184" y="3202092"/>
                </a:cubicBezTo>
                <a:cubicBezTo>
                  <a:pt x="6404184" y="4970559"/>
                  <a:pt x="4970559" y="6404184"/>
                  <a:pt x="3202092" y="6404184"/>
                </a:cubicBezTo>
                <a:cubicBezTo>
                  <a:pt x="1433625" y="6404184"/>
                  <a:pt x="0" y="4970559"/>
                  <a:pt x="0" y="3202092"/>
                </a:cubicBezTo>
                <a:cubicBezTo>
                  <a:pt x="0" y="1433625"/>
                  <a:pt x="1433625" y="0"/>
                  <a:pt x="3202092"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807862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F2F6AA9-D08F-B388-9C1A-0FDA19DAC898}"/>
              </a:ext>
            </a:extLst>
          </p:cNvPr>
          <p:cNvSpPr>
            <a:spLocks noGrp="1"/>
          </p:cNvSpPr>
          <p:nvPr>
            <p:ph type="pic" sz="quarter" idx="10"/>
          </p:nvPr>
        </p:nvSpPr>
        <p:spPr>
          <a:xfrm>
            <a:off x="12190414" y="1096963"/>
            <a:ext cx="11161711" cy="11522074"/>
          </a:xfrm>
          <a:custGeom>
            <a:avLst/>
            <a:gdLst>
              <a:gd name="connsiteX0" fmla="*/ 844384 w 11161711"/>
              <a:gd name="connsiteY0" fmla="*/ 0 h 11522074"/>
              <a:gd name="connsiteX1" fmla="*/ 10317327 w 11161711"/>
              <a:gd name="connsiteY1" fmla="*/ 0 h 11522074"/>
              <a:gd name="connsiteX2" fmla="*/ 11161711 w 11161711"/>
              <a:gd name="connsiteY2" fmla="*/ 844384 h 11522074"/>
              <a:gd name="connsiteX3" fmla="*/ 11161711 w 11161711"/>
              <a:gd name="connsiteY3" fmla="*/ 10677690 h 11522074"/>
              <a:gd name="connsiteX4" fmla="*/ 10317327 w 11161711"/>
              <a:gd name="connsiteY4" fmla="*/ 11522074 h 11522074"/>
              <a:gd name="connsiteX5" fmla="*/ 844384 w 11161711"/>
              <a:gd name="connsiteY5" fmla="*/ 11522074 h 11522074"/>
              <a:gd name="connsiteX6" fmla="*/ 0 w 11161711"/>
              <a:gd name="connsiteY6" fmla="*/ 10677690 h 11522074"/>
              <a:gd name="connsiteX7" fmla="*/ 0 w 11161711"/>
              <a:gd name="connsiteY7" fmla="*/ 844384 h 11522074"/>
              <a:gd name="connsiteX8" fmla="*/ 844384 w 11161711"/>
              <a:gd name="connsiteY8" fmla="*/ 0 h 1152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61711" h="11522074">
                <a:moveTo>
                  <a:pt x="844384" y="0"/>
                </a:moveTo>
                <a:lnTo>
                  <a:pt x="10317327" y="0"/>
                </a:lnTo>
                <a:cubicBezTo>
                  <a:pt x="10783667" y="0"/>
                  <a:pt x="11161711" y="378044"/>
                  <a:pt x="11161711" y="844384"/>
                </a:cubicBezTo>
                <a:lnTo>
                  <a:pt x="11161711" y="10677690"/>
                </a:lnTo>
                <a:cubicBezTo>
                  <a:pt x="11161711" y="11144030"/>
                  <a:pt x="10783667" y="11522074"/>
                  <a:pt x="10317327" y="11522074"/>
                </a:cubicBezTo>
                <a:lnTo>
                  <a:pt x="844384" y="11522074"/>
                </a:lnTo>
                <a:cubicBezTo>
                  <a:pt x="378044" y="11522074"/>
                  <a:pt x="0" y="11144030"/>
                  <a:pt x="0" y="10677690"/>
                </a:cubicBezTo>
                <a:lnTo>
                  <a:pt x="0" y="844384"/>
                </a:lnTo>
                <a:cubicBezTo>
                  <a:pt x="0" y="378044"/>
                  <a:pt x="378044" y="0"/>
                  <a:pt x="844384"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3956178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90624AE-E350-C78C-ADB8-F78C25F74EFA}"/>
              </a:ext>
            </a:extLst>
          </p:cNvPr>
          <p:cNvSpPr/>
          <p:nvPr userDrawn="1"/>
        </p:nvSpPr>
        <p:spPr>
          <a:xfrm>
            <a:off x="1030289" y="1096965"/>
            <a:ext cx="7259151" cy="1152207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6" name="Rectangle 5">
            <a:extLst>
              <a:ext uri="{FF2B5EF4-FFF2-40B4-BE49-F238E27FC236}">
                <a16:creationId xmlns:a16="http://schemas.microsoft.com/office/drawing/2014/main" id="{C188DE28-E343-C878-D70F-3EB7B4665037}"/>
              </a:ext>
            </a:extLst>
          </p:cNvPr>
          <p:cNvSpPr/>
          <p:nvPr userDrawn="1"/>
        </p:nvSpPr>
        <p:spPr>
          <a:xfrm>
            <a:off x="1030289" y="1110674"/>
            <a:ext cx="7259151" cy="2265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Rectangle 8">
            <a:extLst>
              <a:ext uri="{FF2B5EF4-FFF2-40B4-BE49-F238E27FC236}">
                <a16:creationId xmlns:a16="http://schemas.microsoft.com/office/drawing/2014/main" id="{08345F11-671D-2D07-C177-A54E64E8C9C6}"/>
              </a:ext>
            </a:extLst>
          </p:cNvPr>
          <p:cNvSpPr/>
          <p:nvPr userDrawn="1"/>
        </p:nvSpPr>
        <p:spPr>
          <a:xfrm>
            <a:off x="8561632" y="6871711"/>
            <a:ext cx="7259151" cy="576103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3" name="Picture Placeholder 3">
            <a:extLst>
              <a:ext uri="{FF2B5EF4-FFF2-40B4-BE49-F238E27FC236}">
                <a16:creationId xmlns:a16="http://schemas.microsoft.com/office/drawing/2014/main" id="{FB087196-5C93-461F-86AE-4E909DFCF5EF}"/>
              </a:ext>
            </a:extLst>
          </p:cNvPr>
          <p:cNvSpPr>
            <a:spLocks noGrp="1"/>
          </p:cNvSpPr>
          <p:nvPr>
            <p:ph type="pic" sz="quarter" idx="11"/>
          </p:nvPr>
        </p:nvSpPr>
        <p:spPr>
          <a:xfrm>
            <a:off x="16092975" y="1110673"/>
            <a:ext cx="7259151" cy="11522075"/>
          </a:xfrm>
          <a:prstGeom prst="rect">
            <a:avLst/>
          </a:prstGeom>
          <a:pattFill prst="pct5">
            <a:fgClr>
              <a:schemeClr val="tx1"/>
            </a:fgClr>
            <a:bgClr>
              <a:schemeClr val="bg1"/>
            </a:bgClr>
          </a:pattFill>
        </p:spPr>
        <p:txBody>
          <a:bodyPr/>
          <a:lstStyle>
            <a:lvl1pPr>
              <a:defRPr sz="3200"/>
            </a:lvl1pPr>
          </a:lstStyle>
          <a:p>
            <a:endParaRPr lang="id-ID"/>
          </a:p>
        </p:txBody>
      </p:sp>
      <p:sp>
        <p:nvSpPr>
          <p:cNvPr id="14" name="Picture Placeholder 13">
            <a:extLst>
              <a:ext uri="{FF2B5EF4-FFF2-40B4-BE49-F238E27FC236}">
                <a16:creationId xmlns:a16="http://schemas.microsoft.com/office/drawing/2014/main" id="{B379CF17-57D8-63B3-A1D6-CBA3E72AC45C}"/>
              </a:ext>
            </a:extLst>
          </p:cNvPr>
          <p:cNvSpPr>
            <a:spLocks noGrp="1"/>
          </p:cNvSpPr>
          <p:nvPr>
            <p:ph type="pic" sz="quarter" idx="10"/>
          </p:nvPr>
        </p:nvSpPr>
        <p:spPr>
          <a:xfrm>
            <a:off x="8561632" y="1096963"/>
            <a:ext cx="7259151" cy="5761038"/>
          </a:xfrm>
          <a:custGeom>
            <a:avLst/>
            <a:gdLst>
              <a:gd name="connsiteX0" fmla="*/ 0 w 7259151"/>
              <a:gd name="connsiteY0" fmla="*/ 0 h 5761037"/>
              <a:gd name="connsiteX1" fmla="*/ 7259151 w 7259151"/>
              <a:gd name="connsiteY1" fmla="*/ 0 h 5761037"/>
              <a:gd name="connsiteX2" fmla="*/ 7259151 w 7259151"/>
              <a:gd name="connsiteY2" fmla="*/ 5761037 h 5761037"/>
              <a:gd name="connsiteX3" fmla="*/ 0 w 7259151"/>
              <a:gd name="connsiteY3" fmla="*/ 5761037 h 5761037"/>
            </a:gdLst>
            <a:ahLst/>
            <a:cxnLst>
              <a:cxn ang="0">
                <a:pos x="connsiteX0" y="connsiteY0"/>
              </a:cxn>
              <a:cxn ang="0">
                <a:pos x="connsiteX1" y="connsiteY1"/>
              </a:cxn>
              <a:cxn ang="0">
                <a:pos x="connsiteX2" y="connsiteY2"/>
              </a:cxn>
              <a:cxn ang="0">
                <a:pos x="connsiteX3" y="connsiteY3"/>
              </a:cxn>
            </a:cxnLst>
            <a:rect l="l" t="t" r="r" b="b"/>
            <a:pathLst>
              <a:path w="7259151" h="5761037">
                <a:moveTo>
                  <a:pt x="0" y="0"/>
                </a:moveTo>
                <a:lnTo>
                  <a:pt x="7259151" y="0"/>
                </a:lnTo>
                <a:lnTo>
                  <a:pt x="7259151" y="5761037"/>
                </a:lnTo>
                <a:lnTo>
                  <a:pt x="0" y="5761037"/>
                </a:ln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1249291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0C37681-94C8-326C-94A3-6197FB2E2D3A}"/>
              </a:ext>
            </a:extLst>
          </p:cNvPr>
          <p:cNvSpPr>
            <a:spLocks noGrp="1"/>
          </p:cNvSpPr>
          <p:nvPr>
            <p:ph type="pic" sz="quarter" idx="10"/>
          </p:nvPr>
        </p:nvSpPr>
        <p:spPr>
          <a:xfrm>
            <a:off x="12190414" y="0"/>
            <a:ext cx="12191999" cy="13716000"/>
          </a:xfrm>
          <a:prstGeom prst="rect">
            <a:avLst/>
          </a:prstGeom>
          <a:pattFill prst="pct5">
            <a:fgClr>
              <a:schemeClr val="tx1"/>
            </a:fgClr>
            <a:bgClr>
              <a:schemeClr val="bg1"/>
            </a:bgClr>
          </a:pattFill>
        </p:spPr>
        <p:txBody>
          <a:bodyPr/>
          <a:lstStyle>
            <a:lvl1pPr>
              <a:defRPr sz="3200"/>
            </a:lvl1pPr>
          </a:lstStyle>
          <a:p>
            <a:endParaRPr lang="id-ID"/>
          </a:p>
        </p:txBody>
      </p:sp>
      <p:sp>
        <p:nvSpPr>
          <p:cNvPr id="5" name="Freeform: Shape 4">
            <a:extLst>
              <a:ext uri="{FF2B5EF4-FFF2-40B4-BE49-F238E27FC236}">
                <a16:creationId xmlns:a16="http://schemas.microsoft.com/office/drawing/2014/main" id="{DD41DF03-C653-6E56-1503-8B119803F687}"/>
              </a:ext>
            </a:extLst>
          </p:cNvPr>
          <p:cNvSpPr/>
          <p:nvPr userDrawn="1"/>
        </p:nvSpPr>
        <p:spPr>
          <a:xfrm>
            <a:off x="-1" y="1329430"/>
            <a:ext cx="12063186" cy="12386573"/>
          </a:xfrm>
          <a:custGeom>
            <a:avLst/>
            <a:gdLst>
              <a:gd name="connsiteX0" fmla="*/ 3607679 w 11782880"/>
              <a:gd name="connsiteY0" fmla="*/ 0 h 12098753"/>
              <a:gd name="connsiteX1" fmla="*/ 11782880 w 11782880"/>
              <a:gd name="connsiteY1" fmla="*/ 8175202 h 12098753"/>
              <a:gd name="connsiteX2" fmla="*/ 10796177 w 11782880"/>
              <a:gd name="connsiteY2" fmla="*/ 12071989 h 12098753"/>
              <a:gd name="connsiteX3" fmla="*/ 10780788 w 11782880"/>
              <a:gd name="connsiteY3" fmla="*/ 12098753 h 12098753"/>
              <a:gd name="connsiteX4" fmla="*/ 8952423 w 11782880"/>
              <a:gd name="connsiteY4" fmla="*/ 12098753 h 12098753"/>
              <a:gd name="connsiteX5" fmla="*/ 9106129 w 11782880"/>
              <a:gd name="connsiteY5" fmla="*/ 11882605 h 12098753"/>
              <a:gd name="connsiteX6" fmla="*/ 10238584 w 11782880"/>
              <a:gd name="connsiteY6" fmla="*/ 8175202 h 12098753"/>
              <a:gd name="connsiteX7" fmla="*/ 3607679 w 11782880"/>
              <a:gd name="connsiteY7" fmla="*/ 1544296 h 12098753"/>
              <a:gd name="connsiteX8" fmla="*/ 169312 w 11782880"/>
              <a:gd name="connsiteY8" fmla="*/ 2504275 h 12098753"/>
              <a:gd name="connsiteX9" fmla="*/ 0 w 11782880"/>
              <a:gd name="connsiteY9" fmla="*/ 2612819 h 12098753"/>
              <a:gd name="connsiteX10" fmla="*/ 0 w 11782880"/>
              <a:gd name="connsiteY10" fmla="*/ 838631 h 12098753"/>
              <a:gd name="connsiteX11" fmla="*/ 63390 w 11782880"/>
              <a:gd name="connsiteY11" fmla="*/ 806164 h 12098753"/>
              <a:gd name="connsiteX12" fmla="*/ 3607679 w 11782880"/>
              <a:gd name="connsiteY12" fmla="*/ 0 h 1209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880" h="12098753">
                <a:moveTo>
                  <a:pt x="3607679" y="0"/>
                </a:moveTo>
                <a:cubicBezTo>
                  <a:pt x="8122717" y="0"/>
                  <a:pt x="11782880" y="3660163"/>
                  <a:pt x="11782880" y="8175202"/>
                </a:cubicBezTo>
                <a:cubicBezTo>
                  <a:pt x="11782880" y="9586152"/>
                  <a:pt x="11425442" y="10913618"/>
                  <a:pt x="10796177" y="12071989"/>
                </a:cubicBezTo>
                <a:lnTo>
                  <a:pt x="10780788" y="12098753"/>
                </a:lnTo>
                <a:lnTo>
                  <a:pt x="8952423" y="12098753"/>
                </a:lnTo>
                <a:lnTo>
                  <a:pt x="9106129" y="11882605"/>
                </a:lnTo>
                <a:cubicBezTo>
                  <a:pt x="9821102" y="10824305"/>
                  <a:pt x="10238584" y="9548508"/>
                  <a:pt x="10238584" y="8175202"/>
                </a:cubicBezTo>
                <a:cubicBezTo>
                  <a:pt x="10238584" y="4513054"/>
                  <a:pt x="7269826" y="1544296"/>
                  <a:pt x="3607679" y="1544296"/>
                </a:cubicBezTo>
                <a:cubicBezTo>
                  <a:pt x="2348815" y="1544296"/>
                  <a:pt x="1171885" y="1895097"/>
                  <a:pt x="169312" y="2504275"/>
                </a:cubicBezTo>
                <a:lnTo>
                  <a:pt x="0" y="2612819"/>
                </a:lnTo>
                <a:lnTo>
                  <a:pt x="0" y="838631"/>
                </a:lnTo>
                <a:lnTo>
                  <a:pt x="63390" y="806164"/>
                </a:lnTo>
                <a:cubicBezTo>
                  <a:pt x="1135591" y="289525"/>
                  <a:pt x="2337824" y="0"/>
                  <a:pt x="3607679" y="0"/>
                </a:cubicBezTo>
                <a:close/>
              </a:path>
            </a:pathLst>
          </a:custGeom>
          <a:gradFill flip="none" rotWithShape="1">
            <a:gsLst>
              <a:gs pos="100000">
                <a:srgbClr val="8236FB">
                  <a:alpha val="88000"/>
                </a:srgbClr>
              </a:gs>
              <a:gs pos="52000">
                <a:srgbClr val="0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34168978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D3D0DF2-1D5A-559A-A512-716170D9453F}"/>
              </a:ext>
            </a:extLst>
          </p:cNvPr>
          <p:cNvSpPr>
            <a:spLocks noGrp="1"/>
          </p:cNvSpPr>
          <p:nvPr>
            <p:ph type="pic" sz="quarter" idx="10"/>
          </p:nvPr>
        </p:nvSpPr>
        <p:spPr>
          <a:xfrm>
            <a:off x="1024660" y="1096963"/>
            <a:ext cx="10806827" cy="5617022"/>
          </a:xfrm>
          <a:custGeom>
            <a:avLst/>
            <a:gdLst>
              <a:gd name="connsiteX0" fmla="*/ 419985 w 10806827"/>
              <a:gd name="connsiteY0" fmla="*/ 0 h 5617022"/>
              <a:gd name="connsiteX1" fmla="*/ 10386843 w 10806827"/>
              <a:gd name="connsiteY1" fmla="*/ 0 h 5617022"/>
              <a:gd name="connsiteX2" fmla="*/ 10806827 w 10806827"/>
              <a:gd name="connsiteY2" fmla="*/ 419985 h 5617022"/>
              <a:gd name="connsiteX3" fmla="*/ 10806827 w 10806827"/>
              <a:gd name="connsiteY3" fmla="*/ 5197036 h 5617022"/>
              <a:gd name="connsiteX4" fmla="*/ 10386843 w 10806827"/>
              <a:gd name="connsiteY4" fmla="*/ 5617022 h 5617022"/>
              <a:gd name="connsiteX5" fmla="*/ 419985 w 10806827"/>
              <a:gd name="connsiteY5" fmla="*/ 5617022 h 5617022"/>
              <a:gd name="connsiteX6" fmla="*/ 0 w 10806827"/>
              <a:gd name="connsiteY6" fmla="*/ 5197036 h 5617022"/>
              <a:gd name="connsiteX7" fmla="*/ 0 w 10806827"/>
              <a:gd name="connsiteY7" fmla="*/ 419985 h 5617022"/>
              <a:gd name="connsiteX8" fmla="*/ 419985 w 10806827"/>
              <a:gd name="connsiteY8" fmla="*/ 0 h 56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6827" h="5617022">
                <a:moveTo>
                  <a:pt x="419985" y="0"/>
                </a:moveTo>
                <a:lnTo>
                  <a:pt x="10386843" y="0"/>
                </a:lnTo>
                <a:cubicBezTo>
                  <a:pt x="10618793" y="0"/>
                  <a:pt x="10806827" y="188034"/>
                  <a:pt x="10806827" y="419985"/>
                </a:cubicBezTo>
                <a:lnTo>
                  <a:pt x="10806827" y="5197036"/>
                </a:lnTo>
                <a:cubicBezTo>
                  <a:pt x="10806827" y="5428988"/>
                  <a:pt x="10618793" y="5617022"/>
                  <a:pt x="10386843" y="5617022"/>
                </a:cubicBezTo>
                <a:lnTo>
                  <a:pt x="419985" y="5617022"/>
                </a:lnTo>
                <a:cubicBezTo>
                  <a:pt x="188034" y="5617022"/>
                  <a:pt x="0" y="5428988"/>
                  <a:pt x="0" y="5197036"/>
                </a:cubicBezTo>
                <a:lnTo>
                  <a:pt x="0" y="419985"/>
                </a:lnTo>
                <a:cubicBezTo>
                  <a:pt x="0" y="188034"/>
                  <a:pt x="188034" y="0"/>
                  <a:pt x="419985"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1" name="Picture Placeholder 10">
            <a:extLst>
              <a:ext uri="{FF2B5EF4-FFF2-40B4-BE49-F238E27FC236}">
                <a16:creationId xmlns:a16="http://schemas.microsoft.com/office/drawing/2014/main" id="{7952B50B-ABF2-FFC3-8410-1625F37AB28E}"/>
              </a:ext>
            </a:extLst>
          </p:cNvPr>
          <p:cNvSpPr>
            <a:spLocks noGrp="1"/>
          </p:cNvSpPr>
          <p:nvPr>
            <p:ph type="pic" sz="quarter" idx="11"/>
          </p:nvPr>
        </p:nvSpPr>
        <p:spPr>
          <a:xfrm>
            <a:off x="1024660" y="7014436"/>
            <a:ext cx="5472288" cy="5617021"/>
          </a:xfrm>
          <a:custGeom>
            <a:avLst/>
            <a:gdLst>
              <a:gd name="connsiteX0" fmla="*/ 409164 w 5472288"/>
              <a:gd name="connsiteY0" fmla="*/ 0 h 5617021"/>
              <a:gd name="connsiteX1" fmla="*/ 5063125 w 5472288"/>
              <a:gd name="connsiteY1" fmla="*/ 0 h 5617021"/>
              <a:gd name="connsiteX2" fmla="*/ 5472288 w 5472288"/>
              <a:gd name="connsiteY2" fmla="*/ 409163 h 5617021"/>
              <a:gd name="connsiteX3" fmla="*/ 5472288 w 5472288"/>
              <a:gd name="connsiteY3" fmla="*/ 5207858 h 5617021"/>
              <a:gd name="connsiteX4" fmla="*/ 5063125 w 5472288"/>
              <a:gd name="connsiteY4" fmla="*/ 5617021 h 5617021"/>
              <a:gd name="connsiteX5" fmla="*/ 409164 w 5472288"/>
              <a:gd name="connsiteY5" fmla="*/ 5617021 h 5617021"/>
              <a:gd name="connsiteX6" fmla="*/ 0 w 5472288"/>
              <a:gd name="connsiteY6" fmla="*/ 5207858 h 5617021"/>
              <a:gd name="connsiteX7" fmla="*/ 0 w 5472288"/>
              <a:gd name="connsiteY7" fmla="*/ 409163 h 5617021"/>
              <a:gd name="connsiteX8" fmla="*/ 409164 w 5472288"/>
              <a:gd name="connsiteY8" fmla="*/ 0 h 561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288" h="5617021">
                <a:moveTo>
                  <a:pt x="409164" y="0"/>
                </a:moveTo>
                <a:lnTo>
                  <a:pt x="5063125" y="0"/>
                </a:lnTo>
                <a:cubicBezTo>
                  <a:pt x="5289099" y="0"/>
                  <a:pt x="5472288" y="183189"/>
                  <a:pt x="5472288" y="409163"/>
                </a:cubicBezTo>
                <a:lnTo>
                  <a:pt x="5472288" y="5207858"/>
                </a:lnTo>
                <a:cubicBezTo>
                  <a:pt x="5472288" y="5433832"/>
                  <a:pt x="5289099" y="5617021"/>
                  <a:pt x="5063125" y="5617021"/>
                </a:cubicBezTo>
                <a:lnTo>
                  <a:pt x="409164" y="5617021"/>
                </a:lnTo>
                <a:cubicBezTo>
                  <a:pt x="183190" y="5617021"/>
                  <a:pt x="0" y="5433832"/>
                  <a:pt x="0" y="5207858"/>
                </a:cubicBezTo>
                <a:lnTo>
                  <a:pt x="0" y="409163"/>
                </a:lnTo>
                <a:cubicBezTo>
                  <a:pt x="0" y="183189"/>
                  <a:pt x="183190" y="0"/>
                  <a:pt x="409164"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3" name="Picture Placeholder 12">
            <a:extLst>
              <a:ext uri="{FF2B5EF4-FFF2-40B4-BE49-F238E27FC236}">
                <a16:creationId xmlns:a16="http://schemas.microsoft.com/office/drawing/2014/main" id="{5C915731-3728-DEFF-77F7-CFA8510018F9}"/>
              </a:ext>
            </a:extLst>
          </p:cNvPr>
          <p:cNvSpPr>
            <a:spLocks noGrp="1"/>
          </p:cNvSpPr>
          <p:nvPr>
            <p:ph type="pic" sz="quarter" idx="12"/>
          </p:nvPr>
        </p:nvSpPr>
        <p:spPr>
          <a:xfrm>
            <a:off x="12119520" y="1096963"/>
            <a:ext cx="5472287" cy="5617022"/>
          </a:xfrm>
          <a:custGeom>
            <a:avLst/>
            <a:gdLst>
              <a:gd name="connsiteX0" fmla="*/ 409163 w 5472287"/>
              <a:gd name="connsiteY0" fmla="*/ 0 h 5617022"/>
              <a:gd name="connsiteX1" fmla="*/ 5063125 w 5472287"/>
              <a:gd name="connsiteY1" fmla="*/ 0 h 5617022"/>
              <a:gd name="connsiteX2" fmla="*/ 5472287 w 5472287"/>
              <a:gd name="connsiteY2" fmla="*/ 409163 h 5617022"/>
              <a:gd name="connsiteX3" fmla="*/ 5472287 w 5472287"/>
              <a:gd name="connsiteY3" fmla="*/ 5207858 h 5617022"/>
              <a:gd name="connsiteX4" fmla="*/ 5063125 w 5472287"/>
              <a:gd name="connsiteY4" fmla="*/ 5617022 h 5617022"/>
              <a:gd name="connsiteX5" fmla="*/ 409163 w 5472287"/>
              <a:gd name="connsiteY5" fmla="*/ 5617022 h 5617022"/>
              <a:gd name="connsiteX6" fmla="*/ 0 w 5472287"/>
              <a:gd name="connsiteY6" fmla="*/ 5207858 h 5617022"/>
              <a:gd name="connsiteX7" fmla="*/ 0 w 5472287"/>
              <a:gd name="connsiteY7" fmla="*/ 409163 h 5617022"/>
              <a:gd name="connsiteX8" fmla="*/ 409163 w 5472287"/>
              <a:gd name="connsiteY8" fmla="*/ 0 h 5617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287" h="5617022">
                <a:moveTo>
                  <a:pt x="409163" y="0"/>
                </a:moveTo>
                <a:lnTo>
                  <a:pt x="5063125" y="0"/>
                </a:lnTo>
                <a:cubicBezTo>
                  <a:pt x="5289097" y="0"/>
                  <a:pt x="5472287" y="183189"/>
                  <a:pt x="5472287" y="409163"/>
                </a:cubicBezTo>
                <a:lnTo>
                  <a:pt x="5472287" y="5207858"/>
                </a:lnTo>
                <a:cubicBezTo>
                  <a:pt x="5472287" y="5433832"/>
                  <a:pt x="5289097" y="5617022"/>
                  <a:pt x="5063125" y="5617022"/>
                </a:cubicBezTo>
                <a:lnTo>
                  <a:pt x="409163" y="5617022"/>
                </a:lnTo>
                <a:cubicBezTo>
                  <a:pt x="183189" y="5617022"/>
                  <a:pt x="0" y="5433832"/>
                  <a:pt x="0" y="5207858"/>
                </a:cubicBezTo>
                <a:lnTo>
                  <a:pt x="0" y="409163"/>
                </a:lnTo>
                <a:cubicBezTo>
                  <a:pt x="0" y="183189"/>
                  <a:pt x="183189" y="0"/>
                  <a:pt x="409163"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7" name="Picture Placeholder 16">
            <a:extLst>
              <a:ext uri="{FF2B5EF4-FFF2-40B4-BE49-F238E27FC236}">
                <a16:creationId xmlns:a16="http://schemas.microsoft.com/office/drawing/2014/main" id="{43C29B2D-1ED1-19C4-50CB-574377CB6B66}"/>
              </a:ext>
            </a:extLst>
          </p:cNvPr>
          <p:cNvSpPr>
            <a:spLocks noGrp="1"/>
          </p:cNvSpPr>
          <p:nvPr>
            <p:ph type="pic" sz="quarter" idx="14"/>
          </p:nvPr>
        </p:nvSpPr>
        <p:spPr>
          <a:xfrm>
            <a:off x="17879838" y="1096966"/>
            <a:ext cx="5472286" cy="11522075"/>
          </a:xfrm>
          <a:custGeom>
            <a:avLst/>
            <a:gdLst>
              <a:gd name="connsiteX0" fmla="*/ 409162 w 5472286"/>
              <a:gd name="connsiteY0" fmla="*/ 0 h 11522075"/>
              <a:gd name="connsiteX1" fmla="*/ 5063124 w 5472286"/>
              <a:gd name="connsiteY1" fmla="*/ 0 h 11522075"/>
              <a:gd name="connsiteX2" fmla="*/ 5472286 w 5472286"/>
              <a:gd name="connsiteY2" fmla="*/ 409163 h 11522075"/>
              <a:gd name="connsiteX3" fmla="*/ 5472286 w 5472286"/>
              <a:gd name="connsiteY3" fmla="*/ 11112912 h 11522075"/>
              <a:gd name="connsiteX4" fmla="*/ 5063124 w 5472286"/>
              <a:gd name="connsiteY4" fmla="*/ 11522075 h 11522075"/>
              <a:gd name="connsiteX5" fmla="*/ 409162 w 5472286"/>
              <a:gd name="connsiteY5" fmla="*/ 11522075 h 11522075"/>
              <a:gd name="connsiteX6" fmla="*/ 0 w 5472286"/>
              <a:gd name="connsiteY6" fmla="*/ 11112912 h 11522075"/>
              <a:gd name="connsiteX7" fmla="*/ 0 w 5472286"/>
              <a:gd name="connsiteY7" fmla="*/ 409163 h 11522075"/>
              <a:gd name="connsiteX8" fmla="*/ 409162 w 5472286"/>
              <a:gd name="connsiteY8" fmla="*/ 0 h 1152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2286" h="11522075">
                <a:moveTo>
                  <a:pt x="409162" y="0"/>
                </a:moveTo>
                <a:lnTo>
                  <a:pt x="5063124" y="0"/>
                </a:lnTo>
                <a:cubicBezTo>
                  <a:pt x="5289098" y="0"/>
                  <a:pt x="5472286" y="183189"/>
                  <a:pt x="5472286" y="409163"/>
                </a:cubicBezTo>
                <a:lnTo>
                  <a:pt x="5472286" y="11112912"/>
                </a:lnTo>
                <a:cubicBezTo>
                  <a:pt x="5472286" y="11338886"/>
                  <a:pt x="5289098" y="11522075"/>
                  <a:pt x="5063124" y="11522075"/>
                </a:cubicBezTo>
                <a:lnTo>
                  <a:pt x="409162" y="11522075"/>
                </a:lnTo>
                <a:cubicBezTo>
                  <a:pt x="183190" y="11522075"/>
                  <a:pt x="0" y="11338886"/>
                  <a:pt x="0" y="11112912"/>
                </a:cubicBezTo>
                <a:lnTo>
                  <a:pt x="0" y="409163"/>
                </a:lnTo>
                <a:cubicBezTo>
                  <a:pt x="0" y="183189"/>
                  <a:pt x="183190" y="0"/>
                  <a:pt x="409162"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9" name="Rectangle: Rounded Corners 18">
            <a:extLst>
              <a:ext uri="{FF2B5EF4-FFF2-40B4-BE49-F238E27FC236}">
                <a16:creationId xmlns:a16="http://schemas.microsoft.com/office/drawing/2014/main" id="{12604B63-7775-9D98-CDFD-4C8E84C53E82}"/>
              </a:ext>
            </a:extLst>
          </p:cNvPr>
          <p:cNvSpPr/>
          <p:nvPr userDrawn="1"/>
        </p:nvSpPr>
        <p:spPr>
          <a:xfrm>
            <a:off x="6784980" y="7006383"/>
            <a:ext cx="10806826" cy="5625073"/>
          </a:xfrm>
          <a:prstGeom prst="roundRect">
            <a:avLst>
              <a:gd name="adj" fmla="val 650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1169194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74878C3-29FA-043B-82DE-4A17FC6DA816}"/>
              </a:ext>
            </a:extLst>
          </p:cNvPr>
          <p:cNvSpPr>
            <a:spLocks noGrp="1"/>
          </p:cNvSpPr>
          <p:nvPr>
            <p:ph type="pic" sz="quarter" idx="10"/>
          </p:nvPr>
        </p:nvSpPr>
        <p:spPr>
          <a:xfrm>
            <a:off x="11213466" y="4625752"/>
            <a:ext cx="5933838" cy="3861164"/>
          </a:xfrm>
          <a:custGeom>
            <a:avLst/>
            <a:gdLst>
              <a:gd name="connsiteX0" fmla="*/ 592728 w 5933838"/>
              <a:gd name="connsiteY0" fmla="*/ 0 h 3861164"/>
              <a:gd name="connsiteX1" fmla="*/ 5341112 w 5933838"/>
              <a:gd name="connsiteY1" fmla="*/ 0 h 3861164"/>
              <a:gd name="connsiteX2" fmla="*/ 5933838 w 5933838"/>
              <a:gd name="connsiteY2" fmla="*/ 592727 h 3861164"/>
              <a:gd name="connsiteX3" fmla="*/ 5933838 w 5933838"/>
              <a:gd name="connsiteY3" fmla="*/ 3268437 h 3861164"/>
              <a:gd name="connsiteX4" fmla="*/ 5341112 w 5933838"/>
              <a:gd name="connsiteY4" fmla="*/ 3861164 h 3861164"/>
              <a:gd name="connsiteX5" fmla="*/ 592728 w 5933838"/>
              <a:gd name="connsiteY5" fmla="*/ 3861164 h 3861164"/>
              <a:gd name="connsiteX6" fmla="*/ 0 w 5933838"/>
              <a:gd name="connsiteY6" fmla="*/ 3268437 h 3861164"/>
              <a:gd name="connsiteX7" fmla="*/ 0 w 5933838"/>
              <a:gd name="connsiteY7" fmla="*/ 592727 h 3861164"/>
              <a:gd name="connsiteX8" fmla="*/ 592728 w 5933838"/>
              <a:gd name="connsiteY8" fmla="*/ 0 h 386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38" h="3861164">
                <a:moveTo>
                  <a:pt x="592728" y="0"/>
                </a:moveTo>
                <a:lnTo>
                  <a:pt x="5341112" y="0"/>
                </a:lnTo>
                <a:cubicBezTo>
                  <a:pt x="5668466" y="0"/>
                  <a:pt x="5933838" y="265373"/>
                  <a:pt x="5933838" y="592727"/>
                </a:cubicBezTo>
                <a:lnTo>
                  <a:pt x="5933838" y="3268437"/>
                </a:lnTo>
                <a:cubicBezTo>
                  <a:pt x="5933838" y="3595791"/>
                  <a:pt x="5668466" y="3861164"/>
                  <a:pt x="5341112" y="3861164"/>
                </a:cubicBezTo>
                <a:lnTo>
                  <a:pt x="592728" y="3861164"/>
                </a:lnTo>
                <a:cubicBezTo>
                  <a:pt x="265373" y="3861164"/>
                  <a:pt x="0" y="3595791"/>
                  <a:pt x="0" y="3268437"/>
                </a:cubicBezTo>
                <a:lnTo>
                  <a:pt x="0" y="592727"/>
                </a:lnTo>
                <a:cubicBezTo>
                  <a:pt x="0" y="265373"/>
                  <a:pt x="265373" y="0"/>
                  <a:pt x="59272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1" name="Picture Placeholder 10">
            <a:extLst>
              <a:ext uri="{FF2B5EF4-FFF2-40B4-BE49-F238E27FC236}">
                <a16:creationId xmlns:a16="http://schemas.microsoft.com/office/drawing/2014/main" id="{A026BBAB-0297-9D01-4EC4-9CFD96BF5D21}"/>
              </a:ext>
            </a:extLst>
          </p:cNvPr>
          <p:cNvSpPr>
            <a:spLocks noGrp="1"/>
          </p:cNvSpPr>
          <p:nvPr>
            <p:ph type="pic" sz="quarter" idx="12"/>
          </p:nvPr>
        </p:nvSpPr>
        <p:spPr>
          <a:xfrm>
            <a:off x="17418286" y="4625754"/>
            <a:ext cx="5933838" cy="7993285"/>
          </a:xfrm>
          <a:custGeom>
            <a:avLst/>
            <a:gdLst>
              <a:gd name="connsiteX0" fmla="*/ 758522 w 5933838"/>
              <a:gd name="connsiteY0" fmla="*/ 0 h 7993285"/>
              <a:gd name="connsiteX1" fmla="*/ 5175316 w 5933838"/>
              <a:gd name="connsiteY1" fmla="*/ 0 h 7993285"/>
              <a:gd name="connsiteX2" fmla="*/ 5933838 w 5933838"/>
              <a:gd name="connsiteY2" fmla="*/ 758523 h 7993285"/>
              <a:gd name="connsiteX3" fmla="*/ 5933838 w 5933838"/>
              <a:gd name="connsiteY3" fmla="*/ 7234762 h 7993285"/>
              <a:gd name="connsiteX4" fmla="*/ 5175316 w 5933838"/>
              <a:gd name="connsiteY4" fmla="*/ 7993285 h 7993285"/>
              <a:gd name="connsiteX5" fmla="*/ 758522 w 5933838"/>
              <a:gd name="connsiteY5" fmla="*/ 7993285 h 7993285"/>
              <a:gd name="connsiteX6" fmla="*/ 0 w 5933838"/>
              <a:gd name="connsiteY6" fmla="*/ 7234762 h 7993285"/>
              <a:gd name="connsiteX7" fmla="*/ 0 w 5933838"/>
              <a:gd name="connsiteY7" fmla="*/ 758523 h 7993285"/>
              <a:gd name="connsiteX8" fmla="*/ 758522 w 5933838"/>
              <a:gd name="connsiteY8" fmla="*/ 0 h 7993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38" h="7993285">
                <a:moveTo>
                  <a:pt x="758522" y="0"/>
                </a:moveTo>
                <a:lnTo>
                  <a:pt x="5175316" y="0"/>
                </a:lnTo>
                <a:cubicBezTo>
                  <a:pt x="5594238" y="0"/>
                  <a:pt x="5933838" y="339602"/>
                  <a:pt x="5933838" y="758523"/>
                </a:cubicBezTo>
                <a:lnTo>
                  <a:pt x="5933838" y="7234762"/>
                </a:lnTo>
                <a:cubicBezTo>
                  <a:pt x="5933838" y="7653683"/>
                  <a:pt x="5594238" y="7993285"/>
                  <a:pt x="5175316" y="7993285"/>
                </a:cubicBezTo>
                <a:lnTo>
                  <a:pt x="758522" y="7993285"/>
                </a:lnTo>
                <a:cubicBezTo>
                  <a:pt x="339602" y="7993285"/>
                  <a:pt x="0" y="7653683"/>
                  <a:pt x="0" y="7234762"/>
                </a:cubicBezTo>
                <a:lnTo>
                  <a:pt x="0" y="758523"/>
                </a:lnTo>
                <a:cubicBezTo>
                  <a:pt x="0" y="339602"/>
                  <a:pt x="339602" y="0"/>
                  <a:pt x="758522"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9" name="Picture Placeholder 8">
            <a:extLst>
              <a:ext uri="{FF2B5EF4-FFF2-40B4-BE49-F238E27FC236}">
                <a16:creationId xmlns:a16="http://schemas.microsoft.com/office/drawing/2014/main" id="{1DC368D4-8DC3-4700-A79A-9C539DABA294}"/>
              </a:ext>
            </a:extLst>
          </p:cNvPr>
          <p:cNvSpPr>
            <a:spLocks noGrp="1"/>
          </p:cNvSpPr>
          <p:nvPr>
            <p:ph type="pic" sz="quarter" idx="11"/>
          </p:nvPr>
        </p:nvSpPr>
        <p:spPr>
          <a:xfrm>
            <a:off x="11213466" y="8757874"/>
            <a:ext cx="5933838" cy="3861164"/>
          </a:xfrm>
          <a:custGeom>
            <a:avLst/>
            <a:gdLst>
              <a:gd name="connsiteX0" fmla="*/ 592728 w 5933838"/>
              <a:gd name="connsiteY0" fmla="*/ 0 h 3861164"/>
              <a:gd name="connsiteX1" fmla="*/ 5341112 w 5933838"/>
              <a:gd name="connsiteY1" fmla="*/ 0 h 3861164"/>
              <a:gd name="connsiteX2" fmla="*/ 5933838 w 5933838"/>
              <a:gd name="connsiteY2" fmla="*/ 592727 h 3861164"/>
              <a:gd name="connsiteX3" fmla="*/ 5933838 w 5933838"/>
              <a:gd name="connsiteY3" fmla="*/ 3268437 h 3861164"/>
              <a:gd name="connsiteX4" fmla="*/ 5341112 w 5933838"/>
              <a:gd name="connsiteY4" fmla="*/ 3861164 h 3861164"/>
              <a:gd name="connsiteX5" fmla="*/ 592728 w 5933838"/>
              <a:gd name="connsiteY5" fmla="*/ 3861164 h 3861164"/>
              <a:gd name="connsiteX6" fmla="*/ 0 w 5933838"/>
              <a:gd name="connsiteY6" fmla="*/ 3268437 h 3861164"/>
              <a:gd name="connsiteX7" fmla="*/ 0 w 5933838"/>
              <a:gd name="connsiteY7" fmla="*/ 592727 h 3861164"/>
              <a:gd name="connsiteX8" fmla="*/ 592728 w 5933838"/>
              <a:gd name="connsiteY8" fmla="*/ 0 h 3861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33838" h="3861164">
                <a:moveTo>
                  <a:pt x="592728" y="0"/>
                </a:moveTo>
                <a:lnTo>
                  <a:pt x="5341112" y="0"/>
                </a:lnTo>
                <a:cubicBezTo>
                  <a:pt x="5668466" y="0"/>
                  <a:pt x="5933838" y="265373"/>
                  <a:pt x="5933838" y="592727"/>
                </a:cubicBezTo>
                <a:lnTo>
                  <a:pt x="5933838" y="3268437"/>
                </a:lnTo>
                <a:cubicBezTo>
                  <a:pt x="5933838" y="3595791"/>
                  <a:pt x="5668466" y="3861164"/>
                  <a:pt x="5341112" y="3861164"/>
                </a:cubicBezTo>
                <a:lnTo>
                  <a:pt x="592728" y="3861164"/>
                </a:lnTo>
                <a:cubicBezTo>
                  <a:pt x="265373" y="3861164"/>
                  <a:pt x="0" y="3595791"/>
                  <a:pt x="0" y="3268437"/>
                </a:cubicBezTo>
                <a:lnTo>
                  <a:pt x="0" y="592727"/>
                </a:lnTo>
                <a:cubicBezTo>
                  <a:pt x="0" y="265373"/>
                  <a:pt x="265373" y="0"/>
                  <a:pt x="59272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32939666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2FC9A04-3E7C-86AA-3269-12494468769B}"/>
              </a:ext>
            </a:extLst>
          </p:cNvPr>
          <p:cNvSpPr>
            <a:spLocks noGrp="1"/>
          </p:cNvSpPr>
          <p:nvPr>
            <p:ph type="pic" sz="quarter" idx="16"/>
          </p:nvPr>
        </p:nvSpPr>
        <p:spPr>
          <a:xfrm>
            <a:off x="22161313" y="5620745"/>
            <a:ext cx="3063342" cy="5881614"/>
          </a:xfrm>
          <a:custGeom>
            <a:avLst/>
            <a:gdLst>
              <a:gd name="connsiteX0" fmla="*/ 306948 w 2775310"/>
              <a:gd name="connsiteY0" fmla="*/ 0 h 5328592"/>
              <a:gd name="connsiteX1" fmla="*/ 2468360 w 2775310"/>
              <a:gd name="connsiteY1" fmla="*/ 0 h 5328592"/>
              <a:gd name="connsiteX2" fmla="*/ 2775310 w 2775310"/>
              <a:gd name="connsiteY2" fmla="*/ 306950 h 5328592"/>
              <a:gd name="connsiteX3" fmla="*/ 2775310 w 2775310"/>
              <a:gd name="connsiteY3" fmla="*/ 5021643 h 5328592"/>
              <a:gd name="connsiteX4" fmla="*/ 2468360 w 2775310"/>
              <a:gd name="connsiteY4" fmla="*/ 5328592 h 5328592"/>
              <a:gd name="connsiteX5" fmla="*/ 306948 w 2775310"/>
              <a:gd name="connsiteY5" fmla="*/ 5328592 h 5328592"/>
              <a:gd name="connsiteX6" fmla="*/ 0 w 2775310"/>
              <a:gd name="connsiteY6" fmla="*/ 5021643 h 5328592"/>
              <a:gd name="connsiteX7" fmla="*/ 0 w 2775310"/>
              <a:gd name="connsiteY7" fmla="*/ 306950 h 5328592"/>
              <a:gd name="connsiteX8" fmla="*/ 306948 w 2775310"/>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10" h="5328592">
                <a:moveTo>
                  <a:pt x="306948" y="0"/>
                </a:moveTo>
                <a:lnTo>
                  <a:pt x="2468360" y="0"/>
                </a:lnTo>
                <a:cubicBezTo>
                  <a:pt x="2637884" y="0"/>
                  <a:pt x="2775310" y="137426"/>
                  <a:pt x="2775310" y="306950"/>
                </a:cubicBezTo>
                <a:lnTo>
                  <a:pt x="2775310" y="5021643"/>
                </a:lnTo>
                <a:cubicBezTo>
                  <a:pt x="2775310" y="5191166"/>
                  <a:pt x="2637884" y="5328592"/>
                  <a:pt x="2468360" y="5328592"/>
                </a:cubicBezTo>
                <a:lnTo>
                  <a:pt x="306948" y="5328592"/>
                </a:lnTo>
                <a:cubicBezTo>
                  <a:pt x="137426" y="5328592"/>
                  <a:pt x="0" y="5191166"/>
                  <a:pt x="0" y="5021643"/>
                </a:cubicBezTo>
                <a:lnTo>
                  <a:pt x="0" y="306950"/>
                </a:lnTo>
                <a:cubicBezTo>
                  <a:pt x="0" y="137426"/>
                  <a:pt x="137426" y="0"/>
                  <a:pt x="30694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21" name="Picture Placeholder 20">
            <a:extLst>
              <a:ext uri="{FF2B5EF4-FFF2-40B4-BE49-F238E27FC236}">
                <a16:creationId xmlns:a16="http://schemas.microsoft.com/office/drawing/2014/main" id="{B3068315-1CAC-ABA5-D094-9516EC7F76BC}"/>
              </a:ext>
            </a:extLst>
          </p:cNvPr>
          <p:cNvSpPr>
            <a:spLocks noGrp="1"/>
          </p:cNvSpPr>
          <p:nvPr>
            <p:ph type="pic" sz="quarter" idx="15"/>
          </p:nvPr>
        </p:nvSpPr>
        <p:spPr>
          <a:xfrm>
            <a:off x="18593524" y="6581489"/>
            <a:ext cx="3063342" cy="5881614"/>
          </a:xfrm>
          <a:custGeom>
            <a:avLst/>
            <a:gdLst>
              <a:gd name="connsiteX0" fmla="*/ 306948 w 2775310"/>
              <a:gd name="connsiteY0" fmla="*/ 0 h 5328592"/>
              <a:gd name="connsiteX1" fmla="*/ 2468360 w 2775310"/>
              <a:gd name="connsiteY1" fmla="*/ 0 h 5328592"/>
              <a:gd name="connsiteX2" fmla="*/ 2775310 w 2775310"/>
              <a:gd name="connsiteY2" fmla="*/ 306949 h 5328592"/>
              <a:gd name="connsiteX3" fmla="*/ 2775310 w 2775310"/>
              <a:gd name="connsiteY3" fmla="*/ 5021643 h 5328592"/>
              <a:gd name="connsiteX4" fmla="*/ 2468360 w 2775310"/>
              <a:gd name="connsiteY4" fmla="*/ 5328592 h 5328592"/>
              <a:gd name="connsiteX5" fmla="*/ 306948 w 2775310"/>
              <a:gd name="connsiteY5" fmla="*/ 5328592 h 5328592"/>
              <a:gd name="connsiteX6" fmla="*/ 0 w 2775310"/>
              <a:gd name="connsiteY6" fmla="*/ 5021643 h 5328592"/>
              <a:gd name="connsiteX7" fmla="*/ 0 w 2775310"/>
              <a:gd name="connsiteY7" fmla="*/ 306949 h 5328592"/>
              <a:gd name="connsiteX8" fmla="*/ 306948 w 2775310"/>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10" h="5328592">
                <a:moveTo>
                  <a:pt x="306948" y="0"/>
                </a:moveTo>
                <a:lnTo>
                  <a:pt x="2468360" y="0"/>
                </a:lnTo>
                <a:cubicBezTo>
                  <a:pt x="2637884" y="0"/>
                  <a:pt x="2775310" y="137426"/>
                  <a:pt x="2775310" y="306949"/>
                </a:cubicBezTo>
                <a:lnTo>
                  <a:pt x="2775310" y="5021643"/>
                </a:lnTo>
                <a:cubicBezTo>
                  <a:pt x="2775310" y="5191166"/>
                  <a:pt x="2637884" y="5328592"/>
                  <a:pt x="2468360" y="5328592"/>
                </a:cubicBezTo>
                <a:lnTo>
                  <a:pt x="306948" y="5328592"/>
                </a:lnTo>
                <a:cubicBezTo>
                  <a:pt x="137426" y="5328592"/>
                  <a:pt x="0" y="5191166"/>
                  <a:pt x="0" y="5021643"/>
                </a:cubicBezTo>
                <a:lnTo>
                  <a:pt x="0" y="306949"/>
                </a:lnTo>
                <a:cubicBezTo>
                  <a:pt x="0" y="137426"/>
                  <a:pt x="137426" y="0"/>
                  <a:pt x="30694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9" name="Picture Placeholder 18">
            <a:extLst>
              <a:ext uri="{FF2B5EF4-FFF2-40B4-BE49-F238E27FC236}">
                <a16:creationId xmlns:a16="http://schemas.microsoft.com/office/drawing/2014/main" id="{CDB522DF-D781-6112-1295-A496A643A135}"/>
              </a:ext>
            </a:extLst>
          </p:cNvPr>
          <p:cNvSpPr>
            <a:spLocks noGrp="1"/>
          </p:cNvSpPr>
          <p:nvPr>
            <p:ph type="pic" sz="quarter" idx="14"/>
          </p:nvPr>
        </p:nvSpPr>
        <p:spPr>
          <a:xfrm>
            <a:off x="15025734" y="5416998"/>
            <a:ext cx="3063342" cy="5881614"/>
          </a:xfrm>
          <a:custGeom>
            <a:avLst/>
            <a:gdLst>
              <a:gd name="connsiteX0" fmla="*/ 306949 w 2775310"/>
              <a:gd name="connsiteY0" fmla="*/ 0 h 5328592"/>
              <a:gd name="connsiteX1" fmla="*/ 2468362 w 2775310"/>
              <a:gd name="connsiteY1" fmla="*/ 0 h 5328592"/>
              <a:gd name="connsiteX2" fmla="*/ 2775310 w 2775310"/>
              <a:gd name="connsiteY2" fmla="*/ 306950 h 5328592"/>
              <a:gd name="connsiteX3" fmla="*/ 2775310 w 2775310"/>
              <a:gd name="connsiteY3" fmla="*/ 5021643 h 5328592"/>
              <a:gd name="connsiteX4" fmla="*/ 2468362 w 2775310"/>
              <a:gd name="connsiteY4" fmla="*/ 5328592 h 5328592"/>
              <a:gd name="connsiteX5" fmla="*/ 306949 w 2775310"/>
              <a:gd name="connsiteY5" fmla="*/ 5328592 h 5328592"/>
              <a:gd name="connsiteX6" fmla="*/ 0 w 2775310"/>
              <a:gd name="connsiteY6" fmla="*/ 5021643 h 5328592"/>
              <a:gd name="connsiteX7" fmla="*/ 0 w 2775310"/>
              <a:gd name="connsiteY7" fmla="*/ 306950 h 5328592"/>
              <a:gd name="connsiteX8" fmla="*/ 306949 w 2775310"/>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10" h="5328592">
                <a:moveTo>
                  <a:pt x="306949" y="0"/>
                </a:moveTo>
                <a:lnTo>
                  <a:pt x="2468362" y="0"/>
                </a:lnTo>
                <a:cubicBezTo>
                  <a:pt x="2637884" y="0"/>
                  <a:pt x="2775310" y="137426"/>
                  <a:pt x="2775310" y="306950"/>
                </a:cubicBezTo>
                <a:lnTo>
                  <a:pt x="2775310" y="5021643"/>
                </a:lnTo>
                <a:cubicBezTo>
                  <a:pt x="2775310" y="5191166"/>
                  <a:pt x="2637884" y="5328592"/>
                  <a:pt x="2468362" y="5328592"/>
                </a:cubicBezTo>
                <a:lnTo>
                  <a:pt x="306949" y="5328592"/>
                </a:lnTo>
                <a:cubicBezTo>
                  <a:pt x="137426" y="5328592"/>
                  <a:pt x="0" y="5191166"/>
                  <a:pt x="0" y="5021643"/>
                </a:cubicBezTo>
                <a:lnTo>
                  <a:pt x="0" y="306950"/>
                </a:lnTo>
                <a:cubicBezTo>
                  <a:pt x="0" y="137426"/>
                  <a:pt x="137426" y="0"/>
                  <a:pt x="306949"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7" name="Picture Placeholder 16">
            <a:extLst>
              <a:ext uri="{FF2B5EF4-FFF2-40B4-BE49-F238E27FC236}">
                <a16:creationId xmlns:a16="http://schemas.microsoft.com/office/drawing/2014/main" id="{C1C486EE-1053-6314-D5B5-92D43979756E}"/>
              </a:ext>
            </a:extLst>
          </p:cNvPr>
          <p:cNvSpPr>
            <a:spLocks noGrp="1"/>
          </p:cNvSpPr>
          <p:nvPr>
            <p:ph type="pic" sz="quarter" idx="13"/>
          </p:nvPr>
        </p:nvSpPr>
        <p:spPr>
          <a:xfrm>
            <a:off x="10277178" y="4692057"/>
            <a:ext cx="3878118" cy="7761144"/>
          </a:xfrm>
          <a:custGeom>
            <a:avLst/>
            <a:gdLst>
              <a:gd name="connsiteX0" fmla="*/ 428920 w 3878118"/>
              <a:gd name="connsiteY0" fmla="*/ 0 h 7761144"/>
              <a:gd name="connsiteX1" fmla="*/ 3449198 w 3878118"/>
              <a:gd name="connsiteY1" fmla="*/ 0 h 7761144"/>
              <a:gd name="connsiteX2" fmla="*/ 3878118 w 3878118"/>
              <a:gd name="connsiteY2" fmla="*/ 428920 h 7761144"/>
              <a:gd name="connsiteX3" fmla="*/ 3878118 w 3878118"/>
              <a:gd name="connsiteY3" fmla="*/ 7332224 h 7761144"/>
              <a:gd name="connsiteX4" fmla="*/ 3449198 w 3878118"/>
              <a:gd name="connsiteY4" fmla="*/ 7761144 h 7761144"/>
              <a:gd name="connsiteX5" fmla="*/ 428920 w 3878118"/>
              <a:gd name="connsiteY5" fmla="*/ 7761144 h 7761144"/>
              <a:gd name="connsiteX6" fmla="*/ 0 w 3878118"/>
              <a:gd name="connsiteY6" fmla="*/ 7332224 h 7761144"/>
              <a:gd name="connsiteX7" fmla="*/ 0 w 3878118"/>
              <a:gd name="connsiteY7" fmla="*/ 428920 h 7761144"/>
              <a:gd name="connsiteX8" fmla="*/ 428920 w 3878118"/>
              <a:gd name="connsiteY8" fmla="*/ 0 h 7761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8118" h="7761144">
                <a:moveTo>
                  <a:pt x="428920" y="0"/>
                </a:moveTo>
                <a:lnTo>
                  <a:pt x="3449198" y="0"/>
                </a:lnTo>
                <a:cubicBezTo>
                  <a:pt x="3686084" y="0"/>
                  <a:pt x="3878118" y="192034"/>
                  <a:pt x="3878118" y="428920"/>
                </a:cubicBezTo>
                <a:lnTo>
                  <a:pt x="3878118" y="7332224"/>
                </a:lnTo>
                <a:cubicBezTo>
                  <a:pt x="3878118" y="7569110"/>
                  <a:pt x="3686084" y="7761144"/>
                  <a:pt x="3449198" y="7761144"/>
                </a:cubicBezTo>
                <a:lnTo>
                  <a:pt x="428920" y="7761144"/>
                </a:lnTo>
                <a:cubicBezTo>
                  <a:pt x="192034" y="7761144"/>
                  <a:pt x="0" y="7569110"/>
                  <a:pt x="0" y="7332224"/>
                </a:cubicBezTo>
                <a:lnTo>
                  <a:pt x="0" y="428920"/>
                </a:lnTo>
                <a:cubicBezTo>
                  <a:pt x="0" y="192034"/>
                  <a:pt x="192034" y="0"/>
                  <a:pt x="428920"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5" name="Picture Placeholder 14">
            <a:extLst>
              <a:ext uri="{FF2B5EF4-FFF2-40B4-BE49-F238E27FC236}">
                <a16:creationId xmlns:a16="http://schemas.microsoft.com/office/drawing/2014/main" id="{2C94792A-5A7A-816C-A49E-FFF23C511104}"/>
              </a:ext>
            </a:extLst>
          </p:cNvPr>
          <p:cNvSpPr>
            <a:spLocks noGrp="1"/>
          </p:cNvSpPr>
          <p:nvPr>
            <p:ph type="pic" sz="quarter" idx="12"/>
          </p:nvPr>
        </p:nvSpPr>
        <p:spPr>
          <a:xfrm>
            <a:off x="6343400" y="5416998"/>
            <a:ext cx="3063342" cy="5881614"/>
          </a:xfrm>
          <a:custGeom>
            <a:avLst/>
            <a:gdLst>
              <a:gd name="connsiteX0" fmla="*/ 306949 w 2775309"/>
              <a:gd name="connsiteY0" fmla="*/ 0 h 5328592"/>
              <a:gd name="connsiteX1" fmla="*/ 2468360 w 2775309"/>
              <a:gd name="connsiteY1" fmla="*/ 0 h 5328592"/>
              <a:gd name="connsiteX2" fmla="*/ 2775309 w 2775309"/>
              <a:gd name="connsiteY2" fmla="*/ 306950 h 5328592"/>
              <a:gd name="connsiteX3" fmla="*/ 2775309 w 2775309"/>
              <a:gd name="connsiteY3" fmla="*/ 5021643 h 5328592"/>
              <a:gd name="connsiteX4" fmla="*/ 2468360 w 2775309"/>
              <a:gd name="connsiteY4" fmla="*/ 5328592 h 5328592"/>
              <a:gd name="connsiteX5" fmla="*/ 306949 w 2775309"/>
              <a:gd name="connsiteY5" fmla="*/ 5328592 h 5328592"/>
              <a:gd name="connsiteX6" fmla="*/ 0 w 2775309"/>
              <a:gd name="connsiteY6" fmla="*/ 5021643 h 5328592"/>
              <a:gd name="connsiteX7" fmla="*/ 0 w 2775309"/>
              <a:gd name="connsiteY7" fmla="*/ 306950 h 5328592"/>
              <a:gd name="connsiteX8" fmla="*/ 306949 w 2775309"/>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09" h="5328592">
                <a:moveTo>
                  <a:pt x="306949" y="0"/>
                </a:moveTo>
                <a:lnTo>
                  <a:pt x="2468360" y="0"/>
                </a:lnTo>
                <a:cubicBezTo>
                  <a:pt x="2637884" y="0"/>
                  <a:pt x="2775309" y="137426"/>
                  <a:pt x="2775309" y="306950"/>
                </a:cubicBezTo>
                <a:lnTo>
                  <a:pt x="2775309" y="5021643"/>
                </a:lnTo>
                <a:cubicBezTo>
                  <a:pt x="2775309" y="5191166"/>
                  <a:pt x="2637884" y="5328592"/>
                  <a:pt x="2468360" y="5328592"/>
                </a:cubicBezTo>
                <a:lnTo>
                  <a:pt x="306949" y="5328592"/>
                </a:lnTo>
                <a:cubicBezTo>
                  <a:pt x="137425" y="5328592"/>
                  <a:pt x="0" y="5191166"/>
                  <a:pt x="0" y="5021643"/>
                </a:cubicBezTo>
                <a:lnTo>
                  <a:pt x="0" y="306950"/>
                </a:lnTo>
                <a:cubicBezTo>
                  <a:pt x="0" y="137426"/>
                  <a:pt x="137425" y="0"/>
                  <a:pt x="306949"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3" name="Picture Placeholder 12">
            <a:extLst>
              <a:ext uri="{FF2B5EF4-FFF2-40B4-BE49-F238E27FC236}">
                <a16:creationId xmlns:a16="http://schemas.microsoft.com/office/drawing/2014/main" id="{B6ADD219-6079-57B5-8A00-23E0413B53A6}"/>
              </a:ext>
            </a:extLst>
          </p:cNvPr>
          <p:cNvSpPr>
            <a:spLocks noGrp="1"/>
          </p:cNvSpPr>
          <p:nvPr>
            <p:ph type="pic" sz="quarter" idx="11"/>
          </p:nvPr>
        </p:nvSpPr>
        <p:spPr>
          <a:xfrm>
            <a:off x="2775610" y="6581489"/>
            <a:ext cx="3063342" cy="5881614"/>
          </a:xfrm>
          <a:custGeom>
            <a:avLst/>
            <a:gdLst>
              <a:gd name="connsiteX0" fmla="*/ 306948 w 2775310"/>
              <a:gd name="connsiteY0" fmla="*/ 0 h 5328592"/>
              <a:gd name="connsiteX1" fmla="*/ 2468361 w 2775310"/>
              <a:gd name="connsiteY1" fmla="*/ 0 h 5328592"/>
              <a:gd name="connsiteX2" fmla="*/ 2775310 w 2775310"/>
              <a:gd name="connsiteY2" fmla="*/ 306949 h 5328592"/>
              <a:gd name="connsiteX3" fmla="*/ 2775310 w 2775310"/>
              <a:gd name="connsiteY3" fmla="*/ 5021643 h 5328592"/>
              <a:gd name="connsiteX4" fmla="*/ 2468361 w 2775310"/>
              <a:gd name="connsiteY4" fmla="*/ 5328592 h 5328592"/>
              <a:gd name="connsiteX5" fmla="*/ 306948 w 2775310"/>
              <a:gd name="connsiteY5" fmla="*/ 5328592 h 5328592"/>
              <a:gd name="connsiteX6" fmla="*/ 0 w 2775310"/>
              <a:gd name="connsiteY6" fmla="*/ 5021643 h 5328592"/>
              <a:gd name="connsiteX7" fmla="*/ 0 w 2775310"/>
              <a:gd name="connsiteY7" fmla="*/ 306949 h 5328592"/>
              <a:gd name="connsiteX8" fmla="*/ 306948 w 2775310"/>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10" h="5328592">
                <a:moveTo>
                  <a:pt x="306948" y="0"/>
                </a:moveTo>
                <a:lnTo>
                  <a:pt x="2468361" y="0"/>
                </a:lnTo>
                <a:cubicBezTo>
                  <a:pt x="2637884" y="0"/>
                  <a:pt x="2775310" y="137426"/>
                  <a:pt x="2775310" y="306949"/>
                </a:cubicBezTo>
                <a:lnTo>
                  <a:pt x="2775310" y="5021643"/>
                </a:lnTo>
                <a:cubicBezTo>
                  <a:pt x="2775310" y="5191166"/>
                  <a:pt x="2637884" y="5328592"/>
                  <a:pt x="2468361" y="5328592"/>
                </a:cubicBezTo>
                <a:lnTo>
                  <a:pt x="306948" y="5328592"/>
                </a:lnTo>
                <a:cubicBezTo>
                  <a:pt x="137426" y="5328592"/>
                  <a:pt x="0" y="5191166"/>
                  <a:pt x="0" y="5021643"/>
                </a:cubicBezTo>
                <a:lnTo>
                  <a:pt x="0" y="306949"/>
                </a:lnTo>
                <a:cubicBezTo>
                  <a:pt x="0" y="137426"/>
                  <a:pt x="137426" y="0"/>
                  <a:pt x="30694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1" name="Picture Placeholder 10">
            <a:extLst>
              <a:ext uri="{FF2B5EF4-FFF2-40B4-BE49-F238E27FC236}">
                <a16:creationId xmlns:a16="http://schemas.microsoft.com/office/drawing/2014/main" id="{B3DEDA72-4538-779B-5E8F-5DF929163DF0}"/>
              </a:ext>
            </a:extLst>
          </p:cNvPr>
          <p:cNvSpPr>
            <a:spLocks noGrp="1"/>
          </p:cNvSpPr>
          <p:nvPr>
            <p:ph type="pic" sz="quarter" idx="10"/>
          </p:nvPr>
        </p:nvSpPr>
        <p:spPr>
          <a:xfrm>
            <a:off x="-792181" y="5620745"/>
            <a:ext cx="3063342" cy="5881614"/>
          </a:xfrm>
          <a:custGeom>
            <a:avLst/>
            <a:gdLst>
              <a:gd name="connsiteX0" fmla="*/ 306950 w 2775310"/>
              <a:gd name="connsiteY0" fmla="*/ 0 h 5328592"/>
              <a:gd name="connsiteX1" fmla="*/ 2468362 w 2775310"/>
              <a:gd name="connsiteY1" fmla="*/ 0 h 5328592"/>
              <a:gd name="connsiteX2" fmla="*/ 2775310 w 2775310"/>
              <a:gd name="connsiteY2" fmla="*/ 306950 h 5328592"/>
              <a:gd name="connsiteX3" fmla="*/ 2775310 w 2775310"/>
              <a:gd name="connsiteY3" fmla="*/ 5021643 h 5328592"/>
              <a:gd name="connsiteX4" fmla="*/ 2468362 w 2775310"/>
              <a:gd name="connsiteY4" fmla="*/ 5328592 h 5328592"/>
              <a:gd name="connsiteX5" fmla="*/ 306950 w 2775310"/>
              <a:gd name="connsiteY5" fmla="*/ 5328592 h 5328592"/>
              <a:gd name="connsiteX6" fmla="*/ 0 w 2775310"/>
              <a:gd name="connsiteY6" fmla="*/ 5021643 h 5328592"/>
              <a:gd name="connsiteX7" fmla="*/ 0 w 2775310"/>
              <a:gd name="connsiteY7" fmla="*/ 306950 h 5328592"/>
              <a:gd name="connsiteX8" fmla="*/ 306950 w 2775310"/>
              <a:gd name="connsiteY8" fmla="*/ 0 h 5328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75310" h="5328592">
                <a:moveTo>
                  <a:pt x="306950" y="0"/>
                </a:moveTo>
                <a:lnTo>
                  <a:pt x="2468362" y="0"/>
                </a:lnTo>
                <a:cubicBezTo>
                  <a:pt x="2637884" y="0"/>
                  <a:pt x="2775310" y="137426"/>
                  <a:pt x="2775310" y="306950"/>
                </a:cubicBezTo>
                <a:lnTo>
                  <a:pt x="2775310" y="5021643"/>
                </a:lnTo>
                <a:cubicBezTo>
                  <a:pt x="2775310" y="5191166"/>
                  <a:pt x="2637884" y="5328592"/>
                  <a:pt x="2468362" y="5328592"/>
                </a:cubicBezTo>
                <a:lnTo>
                  <a:pt x="306950" y="5328592"/>
                </a:lnTo>
                <a:cubicBezTo>
                  <a:pt x="137426" y="5328592"/>
                  <a:pt x="0" y="5191166"/>
                  <a:pt x="0" y="5021643"/>
                </a:cubicBezTo>
                <a:lnTo>
                  <a:pt x="0" y="306950"/>
                </a:lnTo>
                <a:cubicBezTo>
                  <a:pt x="0" y="137426"/>
                  <a:pt x="137426" y="0"/>
                  <a:pt x="306950"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17518171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E6F36ED-95AD-7200-C5E0-AF721004F70A}"/>
              </a:ext>
            </a:extLst>
          </p:cNvPr>
          <p:cNvSpPr>
            <a:spLocks noGrp="1"/>
          </p:cNvSpPr>
          <p:nvPr>
            <p:ph type="pic" sz="quarter" idx="12"/>
          </p:nvPr>
        </p:nvSpPr>
        <p:spPr>
          <a:xfrm>
            <a:off x="16628709" y="2841370"/>
            <a:ext cx="6721544" cy="6608918"/>
          </a:xfrm>
          <a:custGeom>
            <a:avLst/>
            <a:gdLst>
              <a:gd name="connsiteX0" fmla="*/ 639808 w 6721544"/>
              <a:gd name="connsiteY0" fmla="*/ 0 h 6608918"/>
              <a:gd name="connsiteX1" fmla="*/ 6081736 w 6721544"/>
              <a:gd name="connsiteY1" fmla="*/ 0 h 6608918"/>
              <a:gd name="connsiteX2" fmla="*/ 6721544 w 6721544"/>
              <a:gd name="connsiteY2" fmla="*/ 639809 h 6608918"/>
              <a:gd name="connsiteX3" fmla="*/ 6721544 w 6721544"/>
              <a:gd name="connsiteY3" fmla="*/ 5969109 h 6608918"/>
              <a:gd name="connsiteX4" fmla="*/ 6081736 w 6721544"/>
              <a:gd name="connsiteY4" fmla="*/ 6608918 h 6608918"/>
              <a:gd name="connsiteX5" fmla="*/ 639808 w 6721544"/>
              <a:gd name="connsiteY5" fmla="*/ 6608918 h 6608918"/>
              <a:gd name="connsiteX6" fmla="*/ 0 w 6721544"/>
              <a:gd name="connsiteY6" fmla="*/ 5969109 h 6608918"/>
              <a:gd name="connsiteX7" fmla="*/ 0 w 6721544"/>
              <a:gd name="connsiteY7" fmla="*/ 639809 h 6608918"/>
              <a:gd name="connsiteX8" fmla="*/ 639808 w 6721544"/>
              <a:gd name="connsiteY8" fmla="*/ 0 h 660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544" h="6608918">
                <a:moveTo>
                  <a:pt x="639808" y="0"/>
                </a:moveTo>
                <a:lnTo>
                  <a:pt x="6081736" y="0"/>
                </a:lnTo>
                <a:cubicBezTo>
                  <a:pt x="6435092" y="0"/>
                  <a:pt x="6721544" y="286452"/>
                  <a:pt x="6721544" y="639809"/>
                </a:cubicBezTo>
                <a:lnTo>
                  <a:pt x="6721544" y="5969109"/>
                </a:lnTo>
                <a:cubicBezTo>
                  <a:pt x="6721544" y="6322466"/>
                  <a:pt x="6435092" y="6608918"/>
                  <a:pt x="6081736" y="6608918"/>
                </a:cubicBezTo>
                <a:lnTo>
                  <a:pt x="639808" y="6608918"/>
                </a:lnTo>
                <a:cubicBezTo>
                  <a:pt x="286452" y="6608918"/>
                  <a:pt x="0" y="6322466"/>
                  <a:pt x="0" y="5969109"/>
                </a:cubicBezTo>
                <a:lnTo>
                  <a:pt x="0" y="639809"/>
                </a:lnTo>
                <a:cubicBezTo>
                  <a:pt x="0" y="286452"/>
                  <a:pt x="286452" y="0"/>
                  <a:pt x="63980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7" name="Picture Placeholder 6">
            <a:extLst>
              <a:ext uri="{FF2B5EF4-FFF2-40B4-BE49-F238E27FC236}">
                <a16:creationId xmlns:a16="http://schemas.microsoft.com/office/drawing/2014/main" id="{FA4E69A7-E7AF-32CB-9147-ED8E8CAC3E01}"/>
              </a:ext>
            </a:extLst>
          </p:cNvPr>
          <p:cNvSpPr>
            <a:spLocks noGrp="1"/>
          </p:cNvSpPr>
          <p:nvPr>
            <p:ph type="pic" sz="quarter" idx="10"/>
          </p:nvPr>
        </p:nvSpPr>
        <p:spPr>
          <a:xfrm>
            <a:off x="1034667" y="2841370"/>
            <a:ext cx="6721545" cy="6608918"/>
          </a:xfrm>
          <a:custGeom>
            <a:avLst/>
            <a:gdLst>
              <a:gd name="connsiteX0" fmla="*/ 639809 w 6721545"/>
              <a:gd name="connsiteY0" fmla="*/ 0 h 6608918"/>
              <a:gd name="connsiteX1" fmla="*/ 6081736 w 6721545"/>
              <a:gd name="connsiteY1" fmla="*/ 0 h 6608918"/>
              <a:gd name="connsiteX2" fmla="*/ 6721545 w 6721545"/>
              <a:gd name="connsiteY2" fmla="*/ 639809 h 6608918"/>
              <a:gd name="connsiteX3" fmla="*/ 6721545 w 6721545"/>
              <a:gd name="connsiteY3" fmla="*/ 5969109 h 6608918"/>
              <a:gd name="connsiteX4" fmla="*/ 6081736 w 6721545"/>
              <a:gd name="connsiteY4" fmla="*/ 6608918 h 6608918"/>
              <a:gd name="connsiteX5" fmla="*/ 639809 w 6721545"/>
              <a:gd name="connsiteY5" fmla="*/ 6608918 h 6608918"/>
              <a:gd name="connsiteX6" fmla="*/ 0 w 6721545"/>
              <a:gd name="connsiteY6" fmla="*/ 5969109 h 6608918"/>
              <a:gd name="connsiteX7" fmla="*/ 0 w 6721545"/>
              <a:gd name="connsiteY7" fmla="*/ 639809 h 6608918"/>
              <a:gd name="connsiteX8" fmla="*/ 639809 w 6721545"/>
              <a:gd name="connsiteY8" fmla="*/ 0 h 660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545" h="6608918">
                <a:moveTo>
                  <a:pt x="639809" y="0"/>
                </a:moveTo>
                <a:lnTo>
                  <a:pt x="6081736" y="0"/>
                </a:lnTo>
                <a:cubicBezTo>
                  <a:pt x="6435092" y="0"/>
                  <a:pt x="6721545" y="286452"/>
                  <a:pt x="6721545" y="639809"/>
                </a:cubicBezTo>
                <a:lnTo>
                  <a:pt x="6721545" y="5969109"/>
                </a:lnTo>
                <a:cubicBezTo>
                  <a:pt x="6721545" y="6322466"/>
                  <a:pt x="6435092" y="6608918"/>
                  <a:pt x="6081736" y="6608918"/>
                </a:cubicBezTo>
                <a:lnTo>
                  <a:pt x="639809" y="6608918"/>
                </a:lnTo>
                <a:cubicBezTo>
                  <a:pt x="286452" y="6608918"/>
                  <a:pt x="0" y="6322466"/>
                  <a:pt x="0" y="5969109"/>
                </a:cubicBezTo>
                <a:lnTo>
                  <a:pt x="0" y="639809"/>
                </a:lnTo>
                <a:cubicBezTo>
                  <a:pt x="0" y="286452"/>
                  <a:pt x="286452" y="0"/>
                  <a:pt x="639809"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3" name="Picture Placeholder 12">
            <a:extLst>
              <a:ext uri="{FF2B5EF4-FFF2-40B4-BE49-F238E27FC236}">
                <a16:creationId xmlns:a16="http://schemas.microsoft.com/office/drawing/2014/main" id="{33C31DCD-B6DD-DB12-9705-79BC159CF329}"/>
              </a:ext>
            </a:extLst>
          </p:cNvPr>
          <p:cNvSpPr>
            <a:spLocks noGrp="1"/>
          </p:cNvSpPr>
          <p:nvPr>
            <p:ph type="pic" sz="quarter" idx="13"/>
          </p:nvPr>
        </p:nvSpPr>
        <p:spPr>
          <a:xfrm>
            <a:off x="8829640" y="2841370"/>
            <a:ext cx="6721545" cy="6608918"/>
          </a:xfrm>
          <a:custGeom>
            <a:avLst/>
            <a:gdLst>
              <a:gd name="connsiteX0" fmla="*/ 639809 w 6721545"/>
              <a:gd name="connsiteY0" fmla="*/ 0 h 6608918"/>
              <a:gd name="connsiteX1" fmla="*/ 6081736 w 6721545"/>
              <a:gd name="connsiteY1" fmla="*/ 0 h 6608918"/>
              <a:gd name="connsiteX2" fmla="*/ 6721545 w 6721545"/>
              <a:gd name="connsiteY2" fmla="*/ 639809 h 6608918"/>
              <a:gd name="connsiteX3" fmla="*/ 6721545 w 6721545"/>
              <a:gd name="connsiteY3" fmla="*/ 5969109 h 6608918"/>
              <a:gd name="connsiteX4" fmla="*/ 6081736 w 6721545"/>
              <a:gd name="connsiteY4" fmla="*/ 6608918 h 6608918"/>
              <a:gd name="connsiteX5" fmla="*/ 639809 w 6721545"/>
              <a:gd name="connsiteY5" fmla="*/ 6608918 h 6608918"/>
              <a:gd name="connsiteX6" fmla="*/ 0 w 6721545"/>
              <a:gd name="connsiteY6" fmla="*/ 5969109 h 6608918"/>
              <a:gd name="connsiteX7" fmla="*/ 0 w 6721545"/>
              <a:gd name="connsiteY7" fmla="*/ 639809 h 6608918"/>
              <a:gd name="connsiteX8" fmla="*/ 639809 w 6721545"/>
              <a:gd name="connsiteY8" fmla="*/ 0 h 6608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545" h="6608918">
                <a:moveTo>
                  <a:pt x="639809" y="0"/>
                </a:moveTo>
                <a:lnTo>
                  <a:pt x="6081736" y="0"/>
                </a:lnTo>
                <a:cubicBezTo>
                  <a:pt x="6435092" y="0"/>
                  <a:pt x="6721545" y="286452"/>
                  <a:pt x="6721545" y="639809"/>
                </a:cubicBezTo>
                <a:lnTo>
                  <a:pt x="6721545" y="5969109"/>
                </a:lnTo>
                <a:cubicBezTo>
                  <a:pt x="6721545" y="6322466"/>
                  <a:pt x="6435092" y="6608918"/>
                  <a:pt x="6081736" y="6608918"/>
                </a:cubicBezTo>
                <a:lnTo>
                  <a:pt x="639809" y="6608918"/>
                </a:lnTo>
                <a:cubicBezTo>
                  <a:pt x="286452" y="6608918"/>
                  <a:pt x="0" y="6322466"/>
                  <a:pt x="0" y="5969109"/>
                </a:cubicBezTo>
                <a:lnTo>
                  <a:pt x="0" y="639809"/>
                </a:lnTo>
                <a:cubicBezTo>
                  <a:pt x="0" y="286452"/>
                  <a:pt x="286452" y="0"/>
                  <a:pt x="639809"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1884511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08C6678-C054-AB74-F6B8-BA386797A991}"/>
              </a:ext>
            </a:extLst>
          </p:cNvPr>
          <p:cNvSpPr>
            <a:spLocks noGrp="1"/>
          </p:cNvSpPr>
          <p:nvPr>
            <p:ph type="pic" sz="quarter" idx="10"/>
          </p:nvPr>
        </p:nvSpPr>
        <p:spPr>
          <a:xfrm>
            <a:off x="0" y="1096966"/>
            <a:ext cx="11254309" cy="11545295"/>
          </a:xfrm>
          <a:custGeom>
            <a:avLst/>
            <a:gdLst>
              <a:gd name="connsiteX0" fmla="*/ 0 w 11254309"/>
              <a:gd name="connsiteY0" fmla="*/ 0 h 11545295"/>
              <a:gd name="connsiteX1" fmla="*/ 10269842 w 11254309"/>
              <a:gd name="connsiteY1" fmla="*/ 0 h 11545295"/>
              <a:gd name="connsiteX2" fmla="*/ 11254309 w 11254309"/>
              <a:gd name="connsiteY2" fmla="*/ 984467 h 11545295"/>
              <a:gd name="connsiteX3" fmla="*/ 11254309 w 11254309"/>
              <a:gd name="connsiteY3" fmla="*/ 10560828 h 11545295"/>
              <a:gd name="connsiteX4" fmla="*/ 10269842 w 11254309"/>
              <a:gd name="connsiteY4" fmla="*/ 11545295 h 11545295"/>
              <a:gd name="connsiteX5" fmla="*/ 0 w 11254309"/>
              <a:gd name="connsiteY5" fmla="*/ 11545295 h 11545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54309" h="11545295">
                <a:moveTo>
                  <a:pt x="0" y="0"/>
                </a:moveTo>
                <a:lnTo>
                  <a:pt x="10269842" y="0"/>
                </a:lnTo>
                <a:cubicBezTo>
                  <a:pt x="10813548" y="0"/>
                  <a:pt x="11254309" y="440761"/>
                  <a:pt x="11254309" y="984467"/>
                </a:cubicBezTo>
                <a:lnTo>
                  <a:pt x="11254309" y="10560828"/>
                </a:lnTo>
                <a:cubicBezTo>
                  <a:pt x="11254309" y="11104534"/>
                  <a:pt x="10813548" y="11545295"/>
                  <a:pt x="10269842" y="11545295"/>
                </a:cubicBezTo>
                <a:lnTo>
                  <a:pt x="0" y="11545295"/>
                </a:ln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8" name="Rectangle: Rounded Corners 7">
            <a:extLst>
              <a:ext uri="{FF2B5EF4-FFF2-40B4-BE49-F238E27FC236}">
                <a16:creationId xmlns:a16="http://schemas.microsoft.com/office/drawing/2014/main" id="{1C71C925-1A34-EBAE-12E1-F2BAD7A94C38}"/>
              </a:ext>
            </a:extLst>
          </p:cNvPr>
          <p:cNvSpPr/>
          <p:nvPr userDrawn="1"/>
        </p:nvSpPr>
        <p:spPr>
          <a:xfrm>
            <a:off x="12170644" y="6126438"/>
            <a:ext cx="5251563" cy="2274966"/>
          </a:xfrm>
          <a:prstGeom prst="roundRect">
            <a:avLst>
              <a:gd name="adj" fmla="val 1130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9" name="Rectangle: Rounded Corners 8">
            <a:extLst>
              <a:ext uri="{FF2B5EF4-FFF2-40B4-BE49-F238E27FC236}">
                <a16:creationId xmlns:a16="http://schemas.microsoft.com/office/drawing/2014/main" id="{E2CD913A-2549-E033-A2DE-5A9D31B9EC1F}"/>
              </a:ext>
            </a:extLst>
          </p:cNvPr>
          <p:cNvSpPr/>
          <p:nvPr userDrawn="1"/>
        </p:nvSpPr>
        <p:spPr>
          <a:xfrm>
            <a:off x="18100563" y="6126438"/>
            <a:ext cx="5251563" cy="2274966"/>
          </a:xfrm>
          <a:prstGeom prst="roundRect">
            <a:avLst>
              <a:gd name="adj" fmla="val 1130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0" name="Rectangle: Rounded Corners 9">
            <a:extLst>
              <a:ext uri="{FF2B5EF4-FFF2-40B4-BE49-F238E27FC236}">
                <a16:creationId xmlns:a16="http://schemas.microsoft.com/office/drawing/2014/main" id="{D9581AB6-15B1-F96E-DC0D-8713ADBBEAEC}"/>
              </a:ext>
            </a:extLst>
          </p:cNvPr>
          <p:cNvSpPr/>
          <p:nvPr userDrawn="1"/>
        </p:nvSpPr>
        <p:spPr>
          <a:xfrm>
            <a:off x="12170644" y="8911340"/>
            <a:ext cx="5251563" cy="2274966"/>
          </a:xfrm>
          <a:prstGeom prst="roundRect">
            <a:avLst>
              <a:gd name="adj" fmla="val 1130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
        <p:nvSpPr>
          <p:cNvPr id="11" name="Rectangle: Rounded Corners 10">
            <a:extLst>
              <a:ext uri="{FF2B5EF4-FFF2-40B4-BE49-F238E27FC236}">
                <a16:creationId xmlns:a16="http://schemas.microsoft.com/office/drawing/2014/main" id="{83C045D1-F006-DF58-B843-0C898475C47B}"/>
              </a:ext>
            </a:extLst>
          </p:cNvPr>
          <p:cNvSpPr/>
          <p:nvPr userDrawn="1"/>
        </p:nvSpPr>
        <p:spPr>
          <a:xfrm>
            <a:off x="18100563" y="8911340"/>
            <a:ext cx="5251563" cy="2274966"/>
          </a:xfrm>
          <a:prstGeom prst="roundRect">
            <a:avLst>
              <a:gd name="adj" fmla="val 11307"/>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28674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980ED3F-48AE-DCA2-6B60-CE356ACFF16C}"/>
              </a:ext>
            </a:extLst>
          </p:cNvPr>
          <p:cNvSpPr>
            <a:spLocks noGrp="1"/>
          </p:cNvSpPr>
          <p:nvPr>
            <p:ph type="pic" sz="quarter" idx="10"/>
          </p:nvPr>
        </p:nvSpPr>
        <p:spPr>
          <a:xfrm>
            <a:off x="1030289" y="1096966"/>
            <a:ext cx="22321836" cy="5545013"/>
          </a:xfrm>
          <a:custGeom>
            <a:avLst/>
            <a:gdLst>
              <a:gd name="connsiteX0" fmla="*/ 638730 w 22321836"/>
              <a:gd name="connsiteY0" fmla="*/ 0 h 5545013"/>
              <a:gd name="connsiteX1" fmla="*/ 21683108 w 22321836"/>
              <a:gd name="connsiteY1" fmla="*/ 0 h 5545013"/>
              <a:gd name="connsiteX2" fmla="*/ 22321836 w 22321836"/>
              <a:gd name="connsiteY2" fmla="*/ 638730 h 5545013"/>
              <a:gd name="connsiteX3" fmla="*/ 22321836 w 22321836"/>
              <a:gd name="connsiteY3" fmla="*/ 4906283 h 5545013"/>
              <a:gd name="connsiteX4" fmla="*/ 21683108 w 22321836"/>
              <a:gd name="connsiteY4" fmla="*/ 5545013 h 5545013"/>
              <a:gd name="connsiteX5" fmla="*/ 638730 w 22321836"/>
              <a:gd name="connsiteY5" fmla="*/ 5545013 h 5545013"/>
              <a:gd name="connsiteX6" fmla="*/ 0 w 22321836"/>
              <a:gd name="connsiteY6" fmla="*/ 4906283 h 5545013"/>
              <a:gd name="connsiteX7" fmla="*/ 0 w 22321836"/>
              <a:gd name="connsiteY7" fmla="*/ 638730 h 5545013"/>
              <a:gd name="connsiteX8" fmla="*/ 638730 w 22321836"/>
              <a:gd name="connsiteY8" fmla="*/ 0 h 5545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1836" h="5545013">
                <a:moveTo>
                  <a:pt x="638730" y="0"/>
                </a:moveTo>
                <a:lnTo>
                  <a:pt x="21683108" y="0"/>
                </a:lnTo>
                <a:cubicBezTo>
                  <a:pt x="22035868" y="0"/>
                  <a:pt x="22321836" y="285969"/>
                  <a:pt x="22321836" y="638730"/>
                </a:cubicBezTo>
                <a:lnTo>
                  <a:pt x="22321836" y="4906283"/>
                </a:lnTo>
                <a:cubicBezTo>
                  <a:pt x="22321836" y="5259044"/>
                  <a:pt x="22035868" y="5545013"/>
                  <a:pt x="21683108" y="5545013"/>
                </a:cubicBezTo>
                <a:lnTo>
                  <a:pt x="638730" y="5545013"/>
                </a:lnTo>
                <a:cubicBezTo>
                  <a:pt x="285969" y="5545013"/>
                  <a:pt x="0" y="5259044"/>
                  <a:pt x="0" y="4906283"/>
                </a:cubicBezTo>
                <a:lnTo>
                  <a:pt x="0" y="638730"/>
                </a:lnTo>
                <a:cubicBezTo>
                  <a:pt x="0" y="285969"/>
                  <a:pt x="285969" y="0"/>
                  <a:pt x="638730"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40585519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99EDF11-F2A0-3130-9E81-65407DCCF4BC}"/>
              </a:ext>
            </a:extLst>
          </p:cNvPr>
          <p:cNvSpPr>
            <a:spLocks noGrp="1"/>
          </p:cNvSpPr>
          <p:nvPr>
            <p:ph type="pic" sz="quarter" idx="10"/>
          </p:nvPr>
        </p:nvSpPr>
        <p:spPr>
          <a:xfrm>
            <a:off x="-1" y="0"/>
            <a:ext cx="24382413" cy="8658200"/>
          </a:xfrm>
          <a:prstGeom prst="rect">
            <a:avLst/>
          </a:prstGeom>
          <a:pattFill prst="pct5">
            <a:fgClr>
              <a:schemeClr val="tx1"/>
            </a:fgClr>
            <a:bgClr>
              <a:schemeClr val="bg1"/>
            </a:bgClr>
          </a:pattFill>
        </p:spPr>
        <p:txBody>
          <a:bodyPr/>
          <a:lstStyle>
            <a:lvl1pPr>
              <a:defRPr sz="3200"/>
            </a:lvl1pPr>
          </a:lstStyle>
          <a:p>
            <a:endParaRPr lang="id-ID"/>
          </a:p>
        </p:txBody>
      </p:sp>
      <p:sp>
        <p:nvSpPr>
          <p:cNvPr id="4" name="Picture Placeholder 3">
            <a:extLst>
              <a:ext uri="{FF2B5EF4-FFF2-40B4-BE49-F238E27FC236}">
                <a16:creationId xmlns:a16="http://schemas.microsoft.com/office/drawing/2014/main" id="{78449770-ECAB-2E86-FCCF-296AC3138DA8}"/>
              </a:ext>
            </a:extLst>
          </p:cNvPr>
          <p:cNvSpPr>
            <a:spLocks noGrp="1"/>
          </p:cNvSpPr>
          <p:nvPr>
            <p:ph type="pic" sz="quarter" idx="11"/>
          </p:nvPr>
        </p:nvSpPr>
        <p:spPr>
          <a:xfrm>
            <a:off x="-1" y="8658200"/>
            <a:ext cx="24382413" cy="505780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36639211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3E89ECC-3026-149C-27C7-58DF9A6FE101}"/>
              </a:ext>
            </a:extLst>
          </p:cNvPr>
          <p:cNvSpPr>
            <a:spLocks noGrp="1"/>
          </p:cNvSpPr>
          <p:nvPr>
            <p:ph type="pic" sz="quarter" idx="10"/>
          </p:nvPr>
        </p:nvSpPr>
        <p:spPr>
          <a:xfrm>
            <a:off x="-1" y="0"/>
            <a:ext cx="24382413" cy="1009836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377239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9BBD3E5-89D3-9BEF-32B2-C89352AACE1A}"/>
              </a:ext>
            </a:extLst>
          </p:cNvPr>
          <p:cNvSpPr>
            <a:spLocks noGrp="1"/>
          </p:cNvSpPr>
          <p:nvPr>
            <p:ph type="pic" sz="quarter" idx="10"/>
          </p:nvPr>
        </p:nvSpPr>
        <p:spPr>
          <a:xfrm>
            <a:off x="-1" y="0"/>
            <a:ext cx="24382413" cy="1371600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41706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ABFC04D-E3CE-941F-AC9F-9D6A2E8A528A}"/>
              </a:ext>
            </a:extLst>
          </p:cNvPr>
          <p:cNvSpPr>
            <a:spLocks noGrp="1"/>
          </p:cNvSpPr>
          <p:nvPr>
            <p:ph type="pic" sz="quarter" idx="10"/>
          </p:nvPr>
        </p:nvSpPr>
        <p:spPr>
          <a:xfrm>
            <a:off x="1035287" y="-2719064"/>
            <a:ext cx="8514518" cy="8514518"/>
          </a:xfrm>
          <a:custGeom>
            <a:avLst/>
            <a:gdLst>
              <a:gd name="connsiteX0" fmla="*/ 817511 w 7740733"/>
              <a:gd name="connsiteY0" fmla="*/ 0 h 7740734"/>
              <a:gd name="connsiteX1" fmla="*/ 3096820 w 7740733"/>
              <a:gd name="connsiteY1" fmla="*/ 0 h 7740734"/>
              <a:gd name="connsiteX2" fmla="*/ 3869050 w 7740733"/>
              <a:gd name="connsiteY2" fmla="*/ 772230 h 7740734"/>
              <a:gd name="connsiteX3" fmla="*/ 3869050 w 7740733"/>
              <a:gd name="connsiteY3" fmla="*/ 773108 h 7740734"/>
              <a:gd name="connsiteX4" fmla="*/ 3869050 w 7740733"/>
              <a:gd name="connsiteY4" fmla="*/ 2802144 h 7740734"/>
              <a:gd name="connsiteX5" fmla="*/ 4640404 w 7740733"/>
              <a:gd name="connsiteY5" fmla="*/ 3575252 h 7740734"/>
              <a:gd name="connsiteX6" fmla="*/ 4642160 w 7740733"/>
              <a:gd name="connsiteY6" fmla="*/ 3575252 h 7740734"/>
              <a:gd name="connsiteX7" fmla="*/ 6967627 w 7740733"/>
              <a:gd name="connsiteY7" fmla="*/ 3575252 h 7740734"/>
              <a:gd name="connsiteX8" fmla="*/ 7740733 w 7740733"/>
              <a:gd name="connsiteY8" fmla="*/ 4346605 h 7740734"/>
              <a:gd name="connsiteX9" fmla="*/ 7740733 w 7740733"/>
              <a:gd name="connsiteY9" fmla="*/ 4348360 h 7740734"/>
              <a:gd name="connsiteX10" fmla="*/ 7740733 w 7740733"/>
              <a:gd name="connsiteY10" fmla="*/ 6923223 h 7740734"/>
              <a:gd name="connsiteX11" fmla="*/ 6923223 w 7740733"/>
              <a:gd name="connsiteY11" fmla="*/ 7740734 h 7740734"/>
              <a:gd name="connsiteX12" fmla="*/ 4643037 w 7740733"/>
              <a:gd name="connsiteY12" fmla="*/ 7740734 h 7740734"/>
              <a:gd name="connsiteX13" fmla="*/ 3869929 w 7740733"/>
              <a:gd name="connsiteY13" fmla="*/ 6969381 h 7740734"/>
              <a:gd name="connsiteX14" fmla="*/ 3869929 w 7740733"/>
              <a:gd name="connsiteY14" fmla="*/ 6967626 h 7740734"/>
              <a:gd name="connsiteX15" fmla="*/ 3869929 w 7740733"/>
              <a:gd name="connsiteY15" fmla="*/ 4838375 h 7740734"/>
              <a:gd name="connsiteX16" fmla="*/ 3097697 w 7740733"/>
              <a:gd name="connsiteY16" fmla="*/ 4066145 h 7740734"/>
              <a:gd name="connsiteX17" fmla="*/ 772230 w 7740733"/>
              <a:gd name="connsiteY17" fmla="*/ 4066145 h 7740734"/>
              <a:gd name="connsiteX18" fmla="*/ 0 w 7740733"/>
              <a:gd name="connsiteY18" fmla="*/ 3293914 h 7740734"/>
              <a:gd name="connsiteX19" fmla="*/ 0 w 7740733"/>
              <a:gd name="connsiteY19" fmla="*/ 3293037 h 7740734"/>
              <a:gd name="connsiteX20" fmla="*/ 0 w 7740733"/>
              <a:gd name="connsiteY20" fmla="*/ 817511 h 7740734"/>
              <a:gd name="connsiteX21" fmla="*/ 817511 w 7740733"/>
              <a:gd name="connsiteY21" fmla="*/ 0 h 774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40733" h="7740734">
                <a:moveTo>
                  <a:pt x="817511" y="0"/>
                </a:moveTo>
                <a:lnTo>
                  <a:pt x="3096820" y="0"/>
                </a:lnTo>
                <a:cubicBezTo>
                  <a:pt x="3523320" y="0"/>
                  <a:pt x="3869050" y="345738"/>
                  <a:pt x="3869050" y="772230"/>
                </a:cubicBezTo>
                <a:cubicBezTo>
                  <a:pt x="3869050" y="772522"/>
                  <a:pt x="3869050" y="772815"/>
                  <a:pt x="3869050" y="773108"/>
                </a:cubicBezTo>
                <a:lnTo>
                  <a:pt x="3869050" y="2802144"/>
                </a:lnTo>
                <a:cubicBezTo>
                  <a:pt x="3868560" y="3228643"/>
                  <a:pt x="4213904" y="3574760"/>
                  <a:pt x="4640404" y="3575252"/>
                </a:cubicBezTo>
                <a:cubicBezTo>
                  <a:pt x="4640983" y="3575252"/>
                  <a:pt x="4641579" y="3575252"/>
                  <a:pt x="4642160" y="3575252"/>
                </a:cubicBezTo>
                <a:lnTo>
                  <a:pt x="6967627" y="3575252"/>
                </a:lnTo>
                <a:cubicBezTo>
                  <a:pt x="7394125" y="3574760"/>
                  <a:pt x="7740243" y="3920105"/>
                  <a:pt x="7740733" y="4346605"/>
                </a:cubicBezTo>
                <a:cubicBezTo>
                  <a:pt x="7740733" y="4347184"/>
                  <a:pt x="7740733" y="4347781"/>
                  <a:pt x="7740733" y="4348360"/>
                </a:cubicBezTo>
                <a:lnTo>
                  <a:pt x="7740733" y="6923223"/>
                </a:lnTo>
                <a:cubicBezTo>
                  <a:pt x="7739383" y="7374170"/>
                  <a:pt x="7374170" y="7739383"/>
                  <a:pt x="6923223" y="7740734"/>
                </a:cubicBezTo>
                <a:lnTo>
                  <a:pt x="4643037" y="7740734"/>
                </a:lnTo>
                <a:cubicBezTo>
                  <a:pt x="4216538" y="7741226"/>
                  <a:pt x="3870419" y="7395881"/>
                  <a:pt x="3869929" y="6969381"/>
                </a:cubicBezTo>
                <a:cubicBezTo>
                  <a:pt x="3869929" y="6968801"/>
                  <a:pt x="3869929" y="6968206"/>
                  <a:pt x="3869929" y="6967626"/>
                </a:cubicBezTo>
                <a:lnTo>
                  <a:pt x="3869929" y="4838375"/>
                </a:lnTo>
                <a:cubicBezTo>
                  <a:pt x="3869929" y="4411876"/>
                  <a:pt x="3524198" y="4066145"/>
                  <a:pt x="3097697" y="4066145"/>
                </a:cubicBezTo>
                <a:lnTo>
                  <a:pt x="772230" y="4066145"/>
                </a:lnTo>
                <a:cubicBezTo>
                  <a:pt x="345740" y="4066145"/>
                  <a:pt x="0" y="3720413"/>
                  <a:pt x="0" y="3293914"/>
                </a:cubicBezTo>
                <a:cubicBezTo>
                  <a:pt x="0" y="3293616"/>
                  <a:pt x="0" y="3293335"/>
                  <a:pt x="0" y="3293037"/>
                </a:cubicBezTo>
                <a:lnTo>
                  <a:pt x="0" y="817511"/>
                </a:lnTo>
                <a:cubicBezTo>
                  <a:pt x="1349" y="366572"/>
                  <a:pt x="366572" y="1349"/>
                  <a:pt x="817511"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8" name="Picture Placeholder 7">
            <a:extLst>
              <a:ext uri="{FF2B5EF4-FFF2-40B4-BE49-F238E27FC236}">
                <a16:creationId xmlns:a16="http://schemas.microsoft.com/office/drawing/2014/main" id="{2BF7D7A2-DE3A-5637-8B52-AED9B97F2D8E}"/>
              </a:ext>
            </a:extLst>
          </p:cNvPr>
          <p:cNvSpPr>
            <a:spLocks noGrp="1"/>
          </p:cNvSpPr>
          <p:nvPr>
            <p:ph type="pic" sz="quarter" idx="11"/>
          </p:nvPr>
        </p:nvSpPr>
        <p:spPr>
          <a:xfrm>
            <a:off x="1034364" y="6236745"/>
            <a:ext cx="8515484" cy="8515484"/>
          </a:xfrm>
          <a:custGeom>
            <a:avLst/>
            <a:gdLst>
              <a:gd name="connsiteX0" fmla="*/ 4641283 w 7741612"/>
              <a:gd name="connsiteY0" fmla="*/ 0 h 7741612"/>
              <a:gd name="connsiteX1" fmla="*/ 4643039 w 7741612"/>
              <a:gd name="connsiteY1" fmla="*/ 0 h 7741612"/>
              <a:gd name="connsiteX2" fmla="*/ 6924102 w 7741612"/>
              <a:gd name="connsiteY2" fmla="*/ 0 h 7741612"/>
              <a:gd name="connsiteX3" fmla="*/ 7741612 w 7741612"/>
              <a:gd name="connsiteY3" fmla="*/ 817511 h 7741612"/>
              <a:gd name="connsiteX4" fmla="*/ 7741612 w 7741612"/>
              <a:gd name="connsiteY4" fmla="*/ 3296196 h 7741612"/>
              <a:gd name="connsiteX5" fmla="*/ 6970261 w 7741612"/>
              <a:gd name="connsiteY5" fmla="*/ 4069303 h 7741612"/>
              <a:gd name="connsiteX6" fmla="*/ 6968506 w 7741612"/>
              <a:gd name="connsiteY6" fmla="*/ 4069303 h 7741612"/>
              <a:gd name="connsiteX7" fmla="*/ 4643916 w 7741612"/>
              <a:gd name="connsiteY7" fmla="*/ 4069303 h 7741612"/>
              <a:gd name="connsiteX8" fmla="*/ 3870808 w 7741612"/>
              <a:gd name="connsiteY8" fmla="*/ 4840657 h 7741612"/>
              <a:gd name="connsiteX9" fmla="*/ 3870808 w 7741612"/>
              <a:gd name="connsiteY9" fmla="*/ 4841534 h 7741612"/>
              <a:gd name="connsiteX10" fmla="*/ 3870808 w 7741612"/>
              <a:gd name="connsiteY10" fmla="*/ 6968503 h 7741612"/>
              <a:gd name="connsiteX11" fmla="*/ 3099455 w 7741612"/>
              <a:gd name="connsiteY11" fmla="*/ 7741612 h 7741612"/>
              <a:gd name="connsiteX12" fmla="*/ 3098576 w 7741612"/>
              <a:gd name="connsiteY12" fmla="*/ 7741612 h 7741612"/>
              <a:gd name="connsiteX13" fmla="*/ 817513 w 7741612"/>
              <a:gd name="connsiteY13" fmla="*/ 7741612 h 7741612"/>
              <a:gd name="connsiteX14" fmla="*/ 1 w 7741612"/>
              <a:gd name="connsiteY14" fmla="*/ 6923924 h 7741612"/>
              <a:gd name="connsiteX15" fmla="*/ 1 w 7741612"/>
              <a:gd name="connsiteY15" fmla="*/ 4449276 h 7741612"/>
              <a:gd name="connsiteX16" fmla="*/ 771355 w 7741612"/>
              <a:gd name="connsiteY16" fmla="*/ 3676168 h 7741612"/>
              <a:gd name="connsiteX17" fmla="*/ 772232 w 7741612"/>
              <a:gd name="connsiteY17" fmla="*/ 3676168 h 7741612"/>
              <a:gd name="connsiteX18" fmla="*/ 3097699 w 7741612"/>
              <a:gd name="connsiteY18" fmla="*/ 3676168 h 7741612"/>
              <a:gd name="connsiteX19" fmla="*/ 3869929 w 7741612"/>
              <a:gd name="connsiteY19" fmla="*/ 2903938 h 7741612"/>
              <a:gd name="connsiteX20" fmla="*/ 3869929 w 7741612"/>
              <a:gd name="connsiteY20" fmla="*/ 773108 h 7741612"/>
              <a:gd name="connsiteX21" fmla="*/ 4641283 w 7741612"/>
              <a:gd name="connsiteY21" fmla="*/ 0 h 77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41612" h="7741612">
                <a:moveTo>
                  <a:pt x="4641283" y="0"/>
                </a:moveTo>
                <a:cubicBezTo>
                  <a:pt x="4641862" y="0"/>
                  <a:pt x="4642458" y="0"/>
                  <a:pt x="4643039" y="0"/>
                </a:cubicBezTo>
                <a:lnTo>
                  <a:pt x="6924102" y="0"/>
                </a:lnTo>
                <a:cubicBezTo>
                  <a:pt x="7375049" y="1351"/>
                  <a:pt x="7740262" y="366564"/>
                  <a:pt x="7741612" y="817511"/>
                </a:cubicBezTo>
                <a:lnTo>
                  <a:pt x="7741612" y="3296196"/>
                </a:lnTo>
                <a:cubicBezTo>
                  <a:pt x="7742104" y="3722695"/>
                  <a:pt x="7396759" y="4068813"/>
                  <a:pt x="6970261" y="4069303"/>
                </a:cubicBezTo>
                <a:cubicBezTo>
                  <a:pt x="6969681" y="4069303"/>
                  <a:pt x="6969085" y="4069303"/>
                  <a:pt x="6968506" y="4069303"/>
                </a:cubicBezTo>
                <a:lnTo>
                  <a:pt x="4643916" y="4069303"/>
                </a:lnTo>
                <a:cubicBezTo>
                  <a:pt x="4217417" y="4068813"/>
                  <a:pt x="3871298" y="4414158"/>
                  <a:pt x="3870808" y="4840657"/>
                </a:cubicBezTo>
                <a:cubicBezTo>
                  <a:pt x="3870808" y="4840956"/>
                  <a:pt x="3870808" y="4841236"/>
                  <a:pt x="3870808" y="4841534"/>
                </a:cubicBezTo>
                <a:lnTo>
                  <a:pt x="3870808" y="6968503"/>
                </a:lnTo>
                <a:cubicBezTo>
                  <a:pt x="3871298" y="7395003"/>
                  <a:pt x="3525954" y="7741120"/>
                  <a:pt x="3099455" y="7741612"/>
                </a:cubicBezTo>
                <a:cubicBezTo>
                  <a:pt x="3099156" y="7741612"/>
                  <a:pt x="3098875" y="7741612"/>
                  <a:pt x="3098576" y="7741612"/>
                </a:cubicBezTo>
                <a:lnTo>
                  <a:pt x="817513" y="7741612"/>
                </a:lnTo>
                <a:cubicBezTo>
                  <a:pt x="366506" y="7740260"/>
                  <a:pt x="1254" y="7374925"/>
                  <a:pt x="1" y="6923924"/>
                </a:cubicBezTo>
                <a:lnTo>
                  <a:pt x="1" y="4449276"/>
                </a:lnTo>
                <a:cubicBezTo>
                  <a:pt x="-483" y="4022776"/>
                  <a:pt x="344864" y="3676660"/>
                  <a:pt x="771355" y="3676168"/>
                </a:cubicBezTo>
                <a:cubicBezTo>
                  <a:pt x="771653" y="3676168"/>
                  <a:pt x="771933" y="3676168"/>
                  <a:pt x="772232" y="3676168"/>
                </a:cubicBezTo>
                <a:lnTo>
                  <a:pt x="3097699" y="3676168"/>
                </a:lnTo>
                <a:cubicBezTo>
                  <a:pt x="3524199" y="3676168"/>
                  <a:pt x="3869929" y="3330437"/>
                  <a:pt x="3869929" y="2903938"/>
                </a:cubicBezTo>
                <a:lnTo>
                  <a:pt x="3869929" y="773108"/>
                </a:lnTo>
                <a:cubicBezTo>
                  <a:pt x="3869439" y="346626"/>
                  <a:pt x="4214783" y="491"/>
                  <a:pt x="4641283"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3" name="Freeform: Shape 2">
            <a:extLst>
              <a:ext uri="{FF2B5EF4-FFF2-40B4-BE49-F238E27FC236}">
                <a16:creationId xmlns:a16="http://schemas.microsoft.com/office/drawing/2014/main" id="{CDAF7CE1-4007-D4D1-794C-54AC12C9CDFD}"/>
              </a:ext>
            </a:extLst>
          </p:cNvPr>
          <p:cNvSpPr/>
          <p:nvPr userDrawn="1"/>
        </p:nvSpPr>
        <p:spPr>
          <a:xfrm rot="10800000" flipH="1">
            <a:off x="12319228" y="1329429"/>
            <a:ext cx="12063186" cy="12386573"/>
          </a:xfrm>
          <a:custGeom>
            <a:avLst/>
            <a:gdLst>
              <a:gd name="connsiteX0" fmla="*/ 3607679 w 11782880"/>
              <a:gd name="connsiteY0" fmla="*/ 0 h 12098753"/>
              <a:gd name="connsiteX1" fmla="*/ 11782880 w 11782880"/>
              <a:gd name="connsiteY1" fmla="*/ 8175202 h 12098753"/>
              <a:gd name="connsiteX2" fmla="*/ 10796177 w 11782880"/>
              <a:gd name="connsiteY2" fmla="*/ 12071989 h 12098753"/>
              <a:gd name="connsiteX3" fmla="*/ 10780788 w 11782880"/>
              <a:gd name="connsiteY3" fmla="*/ 12098753 h 12098753"/>
              <a:gd name="connsiteX4" fmla="*/ 8952423 w 11782880"/>
              <a:gd name="connsiteY4" fmla="*/ 12098753 h 12098753"/>
              <a:gd name="connsiteX5" fmla="*/ 9106129 w 11782880"/>
              <a:gd name="connsiteY5" fmla="*/ 11882605 h 12098753"/>
              <a:gd name="connsiteX6" fmla="*/ 10238584 w 11782880"/>
              <a:gd name="connsiteY6" fmla="*/ 8175202 h 12098753"/>
              <a:gd name="connsiteX7" fmla="*/ 3607679 w 11782880"/>
              <a:gd name="connsiteY7" fmla="*/ 1544296 h 12098753"/>
              <a:gd name="connsiteX8" fmla="*/ 169312 w 11782880"/>
              <a:gd name="connsiteY8" fmla="*/ 2504275 h 12098753"/>
              <a:gd name="connsiteX9" fmla="*/ 0 w 11782880"/>
              <a:gd name="connsiteY9" fmla="*/ 2612819 h 12098753"/>
              <a:gd name="connsiteX10" fmla="*/ 0 w 11782880"/>
              <a:gd name="connsiteY10" fmla="*/ 838631 h 12098753"/>
              <a:gd name="connsiteX11" fmla="*/ 63390 w 11782880"/>
              <a:gd name="connsiteY11" fmla="*/ 806164 h 12098753"/>
              <a:gd name="connsiteX12" fmla="*/ 3607679 w 11782880"/>
              <a:gd name="connsiteY12" fmla="*/ 0 h 1209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880" h="12098753">
                <a:moveTo>
                  <a:pt x="3607679" y="0"/>
                </a:moveTo>
                <a:cubicBezTo>
                  <a:pt x="8122717" y="0"/>
                  <a:pt x="11782880" y="3660163"/>
                  <a:pt x="11782880" y="8175202"/>
                </a:cubicBezTo>
                <a:cubicBezTo>
                  <a:pt x="11782880" y="9586152"/>
                  <a:pt x="11425442" y="10913618"/>
                  <a:pt x="10796177" y="12071989"/>
                </a:cubicBezTo>
                <a:lnTo>
                  <a:pt x="10780788" y="12098753"/>
                </a:lnTo>
                <a:lnTo>
                  <a:pt x="8952423" y="12098753"/>
                </a:lnTo>
                <a:lnTo>
                  <a:pt x="9106129" y="11882605"/>
                </a:lnTo>
                <a:cubicBezTo>
                  <a:pt x="9821102" y="10824305"/>
                  <a:pt x="10238584" y="9548508"/>
                  <a:pt x="10238584" y="8175202"/>
                </a:cubicBezTo>
                <a:cubicBezTo>
                  <a:pt x="10238584" y="4513054"/>
                  <a:pt x="7269826" y="1544296"/>
                  <a:pt x="3607679" y="1544296"/>
                </a:cubicBezTo>
                <a:cubicBezTo>
                  <a:pt x="2348815" y="1544296"/>
                  <a:pt x="1171885" y="1895097"/>
                  <a:pt x="169312" y="2504275"/>
                </a:cubicBezTo>
                <a:lnTo>
                  <a:pt x="0" y="2612819"/>
                </a:lnTo>
                <a:lnTo>
                  <a:pt x="0" y="838631"/>
                </a:lnTo>
                <a:lnTo>
                  <a:pt x="63390" y="806164"/>
                </a:lnTo>
                <a:cubicBezTo>
                  <a:pt x="1135591" y="289525"/>
                  <a:pt x="2337824" y="0"/>
                  <a:pt x="3607679" y="0"/>
                </a:cubicBezTo>
                <a:close/>
              </a:path>
            </a:pathLst>
          </a:custGeom>
          <a:gradFill flip="none" rotWithShape="1">
            <a:gsLst>
              <a:gs pos="100000">
                <a:srgbClr val="8236FB">
                  <a:alpha val="88000"/>
                </a:srgbClr>
              </a:gs>
              <a:gs pos="52000">
                <a:srgbClr val="0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182898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D139DBF4-882F-B558-4BDB-F571DCBF7311}"/>
              </a:ext>
            </a:extLst>
          </p:cNvPr>
          <p:cNvSpPr>
            <a:spLocks noGrp="1"/>
          </p:cNvSpPr>
          <p:nvPr>
            <p:ph type="pic" sz="quarter" idx="10"/>
          </p:nvPr>
        </p:nvSpPr>
        <p:spPr>
          <a:xfrm>
            <a:off x="1034364" y="-2835169"/>
            <a:ext cx="8506214" cy="8621837"/>
          </a:xfrm>
          <a:custGeom>
            <a:avLst/>
            <a:gdLst>
              <a:gd name="connsiteX0" fmla="*/ 4954446 w 8506214"/>
              <a:gd name="connsiteY0" fmla="*/ 3932133 h 8621837"/>
              <a:gd name="connsiteX1" fmla="*/ 7795843 w 8506214"/>
              <a:gd name="connsiteY1" fmla="*/ 3932133 h 8621837"/>
              <a:gd name="connsiteX2" fmla="*/ 8506214 w 8506214"/>
              <a:gd name="connsiteY2" fmla="*/ 4642504 h 8621837"/>
              <a:gd name="connsiteX3" fmla="*/ 8506214 w 8506214"/>
              <a:gd name="connsiteY3" fmla="*/ 7911466 h 8621837"/>
              <a:gd name="connsiteX4" fmla="*/ 7795843 w 8506214"/>
              <a:gd name="connsiteY4" fmla="*/ 8621837 h 8621837"/>
              <a:gd name="connsiteX5" fmla="*/ 4954446 w 8506214"/>
              <a:gd name="connsiteY5" fmla="*/ 8621837 h 8621837"/>
              <a:gd name="connsiteX6" fmla="*/ 4244075 w 8506214"/>
              <a:gd name="connsiteY6" fmla="*/ 7911466 h 8621837"/>
              <a:gd name="connsiteX7" fmla="*/ 4244075 w 8506214"/>
              <a:gd name="connsiteY7" fmla="*/ 4642504 h 8621837"/>
              <a:gd name="connsiteX8" fmla="*/ 4954446 w 8506214"/>
              <a:gd name="connsiteY8" fmla="*/ 3932133 h 8621837"/>
              <a:gd name="connsiteX9" fmla="*/ 567498 w 8506214"/>
              <a:gd name="connsiteY9" fmla="*/ 0 h 8621837"/>
              <a:gd name="connsiteX10" fmla="*/ 2837417 w 8506214"/>
              <a:gd name="connsiteY10" fmla="*/ 0 h 8621837"/>
              <a:gd name="connsiteX11" fmla="*/ 3404914 w 8506214"/>
              <a:gd name="connsiteY11" fmla="*/ 567497 h 8621837"/>
              <a:gd name="connsiteX12" fmla="*/ 3404914 w 8506214"/>
              <a:gd name="connsiteY12" fmla="*/ 4122207 h 8621837"/>
              <a:gd name="connsiteX13" fmla="*/ 2837417 w 8506214"/>
              <a:gd name="connsiteY13" fmla="*/ 4689704 h 8621837"/>
              <a:gd name="connsiteX14" fmla="*/ 567498 w 8506214"/>
              <a:gd name="connsiteY14" fmla="*/ 4689704 h 8621837"/>
              <a:gd name="connsiteX15" fmla="*/ 0 w 8506214"/>
              <a:gd name="connsiteY15" fmla="*/ 4122207 h 8621837"/>
              <a:gd name="connsiteX16" fmla="*/ 0 w 8506214"/>
              <a:gd name="connsiteY16" fmla="*/ 567497 h 8621837"/>
              <a:gd name="connsiteX17" fmla="*/ 567498 w 8506214"/>
              <a:gd name="connsiteY17" fmla="*/ 0 h 862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06214" h="8621837">
                <a:moveTo>
                  <a:pt x="4954446" y="3932133"/>
                </a:moveTo>
                <a:lnTo>
                  <a:pt x="7795843" y="3932133"/>
                </a:lnTo>
                <a:cubicBezTo>
                  <a:pt x="8188170" y="3932133"/>
                  <a:pt x="8506214" y="4250177"/>
                  <a:pt x="8506214" y="4642504"/>
                </a:cubicBezTo>
                <a:lnTo>
                  <a:pt x="8506214" y="7911466"/>
                </a:lnTo>
                <a:cubicBezTo>
                  <a:pt x="8506214" y="8303793"/>
                  <a:pt x="8188170" y="8621837"/>
                  <a:pt x="7795843" y="8621837"/>
                </a:cubicBezTo>
                <a:lnTo>
                  <a:pt x="4954446" y="8621837"/>
                </a:lnTo>
                <a:cubicBezTo>
                  <a:pt x="4562119" y="8621837"/>
                  <a:pt x="4244075" y="8303793"/>
                  <a:pt x="4244075" y="7911466"/>
                </a:cubicBezTo>
                <a:lnTo>
                  <a:pt x="4244075" y="4642504"/>
                </a:lnTo>
                <a:cubicBezTo>
                  <a:pt x="4244075" y="4250177"/>
                  <a:pt x="4562119" y="3932133"/>
                  <a:pt x="4954446" y="3932133"/>
                </a:cubicBezTo>
                <a:close/>
                <a:moveTo>
                  <a:pt x="567498" y="0"/>
                </a:moveTo>
                <a:lnTo>
                  <a:pt x="2837417" y="0"/>
                </a:lnTo>
                <a:cubicBezTo>
                  <a:pt x="3150837" y="0"/>
                  <a:pt x="3404914" y="254077"/>
                  <a:pt x="3404914" y="567497"/>
                </a:cubicBezTo>
                <a:lnTo>
                  <a:pt x="3404914" y="4122207"/>
                </a:lnTo>
                <a:cubicBezTo>
                  <a:pt x="3404914" y="4435627"/>
                  <a:pt x="3150837" y="4689704"/>
                  <a:pt x="2837417" y="4689704"/>
                </a:cubicBezTo>
                <a:lnTo>
                  <a:pt x="567498" y="4689704"/>
                </a:lnTo>
                <a:cubicBezTo>
                  <a:pt x="254077" y="4689704"/>
                  <a:pt x="0" y="4435627"/>
                  <a:pt x="0" y="4122207"/>
                </a:cubicBezTo>
                <a:lnTo>
                  <a:pt x="0" y="567497"/>
                </a:lnTo>
                <a:cubicBezTo>
                  <a:pt x="0" y="254077"/>
                  <a:pt x="254077" y="0"/>
                  <a:pt x="567498"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15" name="Picture Placeholder 14">
            <a:extLst>
              <a:ext uri="{FF2B5EF4-FFF2-40B4-BE49-F238E27FC236}">
                <a16:creationId xmlns:a16="http://schemas.microsoft.com/office/drawing/2014/main" id="{3CDF09FE-D7DC-F30A-99D0-849763EBB3EB}"/>
              </a:ext>
            </a:extLst>
          </p:cNvPr>
          <p:cNvSpPr>
            <a:spLocks noGrp="1"/>
          </p:cNvSpPr>
          <p:nvPr>
            <p:ph type="pic" sz="quarter" idx="11"/>
          </p:nvPr>
        </p:nvSpPr>
        <p:spPr>
          <a:xfrm>
            <a:off x="1034364" y="6076340"/>
            <a:ext cx="8506214" cy="8887550"/>
          </a:xfrm>
          <a:custGeom>
            <a:avLst/>
            <a:gdLst>
              <a:gd name="connsiteX0" fmla="*/ 567498 w 8506214"/>
              <a:gd name="connsiteY0" fmla="*/ 4197846 h 8887550"/>
              <a:gd name="connsiteX1" fmla="*/ 2837417 w 8506214"/>
              <a:gd name="connsiteY1" fmla="*/ 4197846 h 8887550"/>
              <a:gd name="connsiteX2" fmla="*/ 3404914 w 8506214"/>
              <a:gd name="connsiteY2" fmla="*/ 4765343 h 8887550"/>
              <a:gd name="connsiteX3" fmla="*/ 3404914 w 8506214"/>
              <a:gd name="connsiteY3" fmla="*/ 8320053 h 8887550"/>
              <a:gd name="connsiteX4" fmla="*/ 2837417 w 8506214"/>
              <a:gd name="connsiteY4" fmla="*/ 8887550 h 8887550"/>
              <a:gd name="connsiteX5" fmla="*/ 567498 w 8506214"/>
              <a:gd name="connsiteY5" fmla="*/ 8887550 h 8887550"/>
              <a:gd name="connsiteX6" fmla="*/ 0 w 8506214"/>
              <a:gd name="connsiteY6" fmla="*/ 8320053 h 8887550"/>
              <a:gd name="connsiteX7" fmla="*/ 0 w 8506214"/>
              <a:gd name="connsiteY7" fmla="*/ 4765343 h 8887550"/>
              <a:gd name="connsiteX8" fmla="*/ 567498 w 8506214"/>
              <a:gd name="connsiteY8" fmla="*/ 4197846 h 8887550"/>
              <a:gd name="connsiteX9" fmla="*/ 4954446 w 8506214"/>
              <a:gd name="connsiteY9" fmla="*/ 0 h 8887550"/>
              <a:gd name="connsiteX10" fmla="*/ 7795843 w 8506214"/>
              <a:gd name="connsiteY10" fmla="*/ 0 h 8887550"/>
              <a:gd name="connsiteX11" fmla="*/ 8506214 w 8506214"/>
              <a:gd name="connsiteY11" fmla="*/ 710370 h 8887550"/>
              <a:gd name="connsiteX12" fmla="*/ 8506214 w 8506214"/>
              <a:gd name="connsiteY12" fmla="*/ 3979332 h 8887550"/>
              <a:gd name="connsiteX13" fmla="*/ 7795843 w 8506214"/>
              <a:gd name="connsiteY13" fmla="*/ 4689703 h 8887550"/>
              <a:gd name="connsiteX14" fmla="*/ 4954446 w 8506214"/>
              <a:gd name="connsiteY14" fmla="*/ 4689703 h 8887550"/>
              <a:gd name="connsiteX15" fmla="*/ 4244075 w 8506214"/>
              <a:gd name="connsiteY15" fmla="*/ 3979332 h 8887550"/>
              <a:gd name="connsiteX16" fmla="*/ 4244075 w 8506214"/>
              <a:gd name="connsiteY16" fmla="*/ 710370 h 8887550"/>
              <a:gd name="connsiteX17" fmla="*/ 4954446 w 8506214"/>
              <a:gd name="connsiteY17" fmla="*/ 0 h 888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06214" h="8887550">
                <a:moveTo>
                  <a:pt x="567498" y="4197846"/>
                </a:moveTo>
                <a:lnTo>
                  <a:pt x="2837417" y="4197846"/>
                </a:lnTo>
                <a:cubicBezTo>
                  <a:pt x="3150837" y="4197846"/>
                  <a:pt x="3404914" y="4451923"/>
                  <a:pt x="3404914" y="4765343"/>
                </a:cubicBezTo>
                <a:lnTo>
                  <a:pt x="3404914" y="8320053"/>
                </a:lnTo>
                <a:cubicBezTo>
                  <a:pt x="3404914" y="8633473"/>
                  <a:pt x="3150837" y="8887550"/>
                  <a:pt x="2837417" y="8887550"/>
                </a:cubicBezTo>
                <a:lnTo>
                  <a:pt x="567498" y="8887550"/>
                </a:lnTo>
                <a:cubicBezTo>
                  <a:pt x="254077" y="8887550"/>
                  <a:pt x="0" y="8633473"/>
                  <a:pt x="0" y="8320053"/>
                </a:cubicBezTo>
                <a:lnTo>
                  <a:pt x="0" y="4765343"/>
                </a:lnTo>
                <a:cubicBezTo>
                  <a:pt x="0" y="4451923"/>
                  <a:pt x="254077" y="4197846"/>
                  <a:pt x="567498" y="4197846"/>
                </a:cubicBezTo>
                <a:close/>
                <a:moveTo>
                  <a:pt x="4954446" y="0"/>
                </a:moveTo>
                <a:lnTo>
                  <a:pt x="7795843" y="0"/>
                </a:lnTo>
                <a:cubicBezTo>
                  <a:pt x="8188170" y="0"/>
                  <a:pt x="8506214" y="318043"/>
                  <a:pt x="8506214" y="710370"/>
                </a:cubicBezTo>
                <a:lnTo>
                  <a:pt x="8506214" y="3979332"/>
                </a:lnTo>
                <a:cubicBezTo>
                  <a:pt x="8506214" y="4371659"/>
                  <a:pt x="8188170" y="4689703"/>
                  <a:pt x="7795843" y="4689703"/>
                </a:cubicBezTo>
                <a:lnTo>
                  <a:pt x="4954446" y="4689703"/>
                </a:lnTo>
                <a:cubicBezTo>
                  <a:pt x="4562119" y="4689703"/>
                  <a:pt x="4244075" y="4371659"/>
                  <a:pt x="4244075" y="3979332"/>
                </a:cubicBezTo>
                <a:lnTo>
                  <a:pt x="4244075" y="710370"/>
                </a:lnTo>
                <a:cubicBezTo>
                  <a:pt x="4244075" y="318043"/>
                  <a:pt x="4562119" y="0"/>
                  <a:pt x="4954446" y="0"/>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
        <p:nvSpPr>
          <p:cNvPr id="3" name="Freeform: Shape 2">
            <a:extLst>
              <a:ext uri="{FF2B5EF4-FFF2-40B4-BE49-F238E27FC236}">
                <a16:creationId xmlns:a16="http://schemas.microsoft.com/office/drawing/2014/main" id="{CDAF7CE1-4007-D4D1-794C-54AC12C9CDFD}"/>
              </a:ext>
            </a:extLst>
          </p:cNvPr>
          <p:cNvSpPr/>
          <p:nvPr userDrawn="1"/>
        </p:nvSpPr>
        <p:spPr>
          <a:xfrm rot="10800000" flipH="1">
            <a:off x="12319228" y="1329429"/>
            <a:ext cx="12063186" cy="12386573"/>
          </a:xfrm>
          <a:custGeom>
            <a:avLst/>
            <a:gdLst>
              <a:gd name="connsiteX0" fmla="*/ 3607679 w 11782880"/>
              <a:gd name="connsiteY0" fmla="*/ 0 h 12098753"/>
              <a:gd name="connsiteX1" fmla="*/ 11782880 w 11782880"/>
              <a:gd name="connsiteY1" fmla="*/ 8175202 h 12098753"/>
              <a:gd name="connsiteX2" fmla="*/ 10796177 w 11782880"/>
              <a:gd name="connsiteY2" fmla="*/ 12071989 h 12098753"/>
              <a:gd name="connsiteX3" fmla="*/ 10780788 w 11782880"/>
              <a:gd name="connsiteY3" fmla="*/ 12098753 h 12098753"/>
              <a:gd name="connsiteX4" fmla="*/ 8952423 w 11782880"/>
              <a:gd name="connsiteY4" fmla="*/ 12098753 h 12098753"/>
              <a:gd name="connsiteX5" fmla="*/ 9106129 w 11782880"/>
              <a:gd name="connsiteY5" fmla="*/ 11882605 h 12098753"/>
              <a:gd name="connsiteX6" fmla="*/ 10238584 w 11782880"/>
              <a:gd name="connsiteY6" fmla="*/ 8175202 h 12098753"/>
              <a:gd name="connsiteX7" fmla="*/ 3607679 w 11782880"/>
              <a:gd name="connsiteY7" fmla="*/ 1544296 h 12098753"/>
              <a:gd name="connsiteX8" fmla="*/ 169312 w 11782880"/>
              <a:gd name="connsiteY8" fmla="*/ 2504275 h 12098753"/>
              <a:gd name="connsiteX9" fmla="*/ 0 w 11782880"/>
              <a:gd name="connsiteY9" fmla="*/ 2612819 h 12098753"/>
              <a:gd name="connsiteX10" fmla="*/ 0 w 11782880"/>
              <a:gd name="connsiteY10" fmla="*/ 838631 h 12098753"/>
              <a:gd name="connsiteX11" fmla="*/ 63390 w 11782880"/>
              <a:gd name="connsiteY11" fmla="*/ 806164 h 12098753"/>
              <a:gd name="connsiteX12" fmla="*/ 3607679 w 11782880"/>
              <a:gd name="connsiteY12" fmla="*/ 0 h 1209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2880" h="12098753">
                <a:moveTo>
                  <a:pt x="3607679" y="0"/>
                </a:moveTo>
                <a:cubicBezTo>
                  <a:pt x="8122717" y="0"/>
                  <a:pt x="11782880" y="3660163"/>
                  <a:pt x="11782880" y="8175202"/>
                </a:cubicBezTo>
                <a:cubicBezTo>
                  <a:pt x="11782880" y="9586152"/>
                  <a:pt x="11425442" y="10913618"/>
                  <a:pt x="10796177" y="12071989"/>
                </a:cubicBezTo>
                <a:lnTo>
                  <a:pt x="10780788" y="12098753"/>
                </a:lnTo>
                <a:lnTo>
                  <a:pt x="8952423" y="12098753"/>
                </a:lnTo>
                <a:lnTo>
                  <a:pt x="9106129" y="11882605"/>
                </a:lnTo>
                <a:cubicBezTo>
                  <a:pt x="9821102" y="10824305"/>
                  <a:pt x="10238584" y="9548508"/>
                  <a:pt x="10238584" y="8175202"/>
                </a:cubicBezTo>
                <a:cubicBezTo>
                  <a:pt x="10238584" y="4513054"/>
                  <a:pt x="7269826" y="1544296"/>
                  <a:pt x="3607679" y="1544296"/>
                </a:cubicBezTo>
                <a:cubicBezTo>
                  <a:pt x="2348815" y="1544296"/>
                  <a:pt x="1171885" y="1895097"/>
                  <a:pt x="169312" y="2504275"/>
                </a:cubicBezTo>
                <a:lnTo>
                  <a:pt x="0" y="2612819"/>
                </a:lnTo>
                <a:lnTo>
                  <a:pt x="0" y="838631"/>
                </a:lnTo>
                <a:lnTo>
                  <a:pt x="63390" y="806164"/>
                </a:lnTo>
                <a:cubicBezTo>
                  <a:pt x="1135591" y="289525"/>
                  <a:pt x="2337824" y="0"/>
                  <a:pt x="3607679" y="0"/>
                </a:cubicBezTo>
                <a:close/>
              </a:path>
            </a:pathLst>
          </a:custGeom>
          <a:gradFill flip="none" rotWithShape="1">
            <a:gsLst>
              <a:gs pos="100000">
                <a:srgbClr val="8236FB">
                  <a:alpha val="88000"/>
                </a:srgbClr>
              </a:gs>
              <a:gs pos="52000">
                <a:srgbClr val="000000">
                  <a:alpha val="0"/>
                </a:srgb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800"/>
          </a:p>
        </p:txBody>
      </p:sp>
    </p:spTree>
    <p:extLst>
      <p:ext uri="{BB962C8B-B14F-4D97-AF65-F5344CB8AC3E}">
        <p14:creationId xmlns:p14="http://schemas.microsoft.com/office/powerpoint/2010/main" val="827097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B6E472F9-B0EE-D1E1-277D-9FE2E478045B}"/>
              </a:ext>
            </a:extLst>
          </p:cNvPr>
          <p:cNvSpPr>
            <a:spLocks noGrp="1"/>
          </p:cNvSpPr>
          <p:nvPr>
            <p:ph type="pic" sz="quarter" idx="10"/>
          </p:nvPr>
        </p:nvSpPr>
        <p:spPr>
          <a:xfrm>
            <a:off x="0" y="0"/>
            <a:ext cx="8131711" cy="13716000"/>
          </a:xfrm>
          <a:prstGeom prst="rect">
            <a:avLst/>
          </a:prstGeom>
          <a:pattFill prst="pct5">
            <a:fgClr>
              <a:schemeClr val="tx1"/>
            </a:fgClr>
            <a:bgClr>
              <a:schemeClr val="bg1"/>
            </a:bgClr>
          </a:pattFill>
        </p:spPr>
        <p:txBody>
          <a:bodyPr/>
          <a:lstStyle>
            <a:lvl1pPr>
              <a:defRPr sz="3200"/>
            </a:lvl1pPr>
          </a:lstStyle>
          <a:p>
            <a:endParaRPr lang="id-ID"/>
          </a:p>
        </p:txBody>
      </p:sp>
      <p:sp>
        <p:nvSpPr>
          <p:cNvPr id="9" name="Picture Placeholder 3">
            <a:extLst>
              <a:ext uri="{FF2B5EF4-FFF2-40B4-BE49-F238E27FC236}">
                <a16:creationId xmlns:a16="http://schemas.microsoft.com/office/drawing/2014/main" id="{A3409F7E-2777-B681-D027-E0298C09F760}"/>
              </a:ext>
            </a:extLst>
          </p:cNvPr>
          <p:cNvSpPr>
            <a:spLocks noGrp="1"/>
          </p:cNvSpPr>
          <p:nvPr>
            <p:ph type="pic" sz="quarter" idx="11"/>
          </p:nvPr>
        </p:nvSpPr>
        <p:spPr>
          <a:xfrm>
            <a:off x="16250702" y="0"/>
            <a:ext cx="8131711" cy="1371600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187601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B6E472F9-B0EE-D1E1-277D-9FE2E478045B}"/>
              </a:ext>
            </a:extLst>
          </p:cNvPr>
          <p:cNvSpPr>
            <a:spLocks noGrp="1"/>
          </p:cNvSpPr>
          <p:nvPr>
            <p:ph type="pic" sz="quarter" idx="10"/>
          </p:nvPr>
        </p:nvSpPr>
        <p:spPr>
          <a:xfrm>
            <a:off x="0" y="0"/>
            <a:ext cx="8131711" cy="13716000"/>
          </a:xfrm>
          <a:prstGeom prst="rect">
            <a:avLst/>
          </a:prstGeom>
          <a:pattFill prst="pct5">
            <a:fgClr>
              <a:schemeClr val="tx1"/>
            </a:fgClr>
            <a:bgClr>
              <a:schemeClr val="bg1"/>
            </a:bgClr>
          </a:pattFill>
        </p:spPr>
        <p:txBody>
          <a:bodyPr/>
          <a:lstStyle>
            <a:lvl1pPr>
              <a:defRPr sz="3200"/>
            </a:lvl1pPr>
          </a:lstStyle>
          <a:p>
            <a:endParaRPr lang="id-ID"/>
          </a:p>
        </p:txBody>
      </p:sp>
      <p:sp>
        <p:nvSpPr>
          <p:cNvPr id="9" name="Picture Placeholder 3">
            <a:extLst>
              <a:ext uri="{FF2B5EF4-FFF2-40B4-BE49-F238E27FC236}">
                <a16:creationId xmlns:a16="http://schemas.microsoft.com/office/drawing/2014/main" id="{A3409F7E-2777-B681-D027-E0298C09F760}"/>
              </a:ext>
            </a:extLst>
          </p:cNvPr>
          <p:cNvSpPr>
            <a:spLocks noGrp="1"/>
          </p:cNvSpPr>
          <p:nvPr>
            <p:ph type="pic" sz="quarter" idx="11"/>
          </p:nvPr>
        </p:nvSpPr>
        <p:spPr>
          <a:xfrm>
            <a:off x="8156837" y="0"/>
            <a:ext cx="8131711" cy="1371600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3086294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B6E472F9-B0EE-D1E1-277D-9FE2E478045B}"/>
              </a:ext>
            </a:extLst>
          </p:cNvPr>
          <p:cNvSpPr>
            <a:spLocks noGrp="1"/>
          </p:cNvSpPr>
          <p:nvPr>
            <p:ph type="pic" sz="quarter" idx="10"/>
          </p:nvPr>
        </p:nvSpPr>
        <p:spPr>
          <a:xfrm>
            <a:off x="0" y="0"/>
            <a:ext cx="8131711" cy="13716000"/>
          </a:xfrm>
          <a:prstGeom prst="rect">
            <a:avLst/>
          </a:prstGeom>
          <a:pattFill prst="pct5">
            <a:fgClr>
              <a:schemeClr val="tx1"/>
            </a:fgClr>
            <a:bgClr>
              <a:schemeClr val="bg1"/>
            </a:bgClr>
          </a:pattFill>
        </p:spPr>
        <p:txBody>
          <a:bodyPr/>
          <a:lstStyle>
            <a:lvl1pPr>
              <a:defRPr sz="3200"/>
            </a:lvl1pPr>
          </a:lstStyle>
          <a:p>
            <a:endParaRPr lang="id-ID"/>
          </a:p>
        </p:txBody>
      </p:sp>
    </p:spTree>
    <p:extLst>
      <p:ext uri="{BB962C8B-B14F-4D97-AF65-F5344CB8AC3E}">
        <p14:creationId xmlns:p14="http://schemas.microsoft.com/office/powerpoint/2010/main" val="1312756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518C360-6B4D-539B-C58D-59B54E4A947F}"/>
              </a:ext>
            </a:extLst>
          </p:cNvPr>
          <p:cNvSpPr>
            <a:spLocks noGrp="1"/>
          </p:cNvSpPr>
          <p:nvPr>
            <p:ph type="pic" sz="quarter" idx="10"/>
          </p:nvPr>
        </p:nvSpPr>
        <p:spPr>
          <a:xfrm>
            <a:off x="1" y="0"/>
            <a:ext cx="24382412" cy="9594304"/>
          </a:xfrm>
          <a:custGeom>
            <a:avLst/>
            <a:gdLst>
              <a:gd name="connsiteX0" fmla="*/ 0 w 24382412"/>
              <a:gd name="connsiteY0" fmla="*/ 0 h 9810328"/>
              <a:gd name="connsiteX1" fmla="*/ 24382412 w 24382412"/>
              <a:gd name="connsiteY1" fmla="*/ 0 h 9810328"/>
              <a:gd name="connsiteX2" fmla="*/ 24382412 w 24382412"/>
              <a:gd name="connsiteY2" fmla="*/ 9133267 h 9810328"/>
              <a:gd name="connsiteX3" fmla="*/ 23705352 w 24382412"/>
              <a:gd name="connsiteY3" fmla="*/ 9810328 h 9810328"/>
              <a:gd name="connsiteX4" fmla="*/ 677061 w 24382412"/>
              <a:gd name="connsiteY4" fmla="*/ 9810328 h 9810328"/>
              <a:gd name="connsiteX5" fmla="*/ 0 w 24382412"/>
              <a:gd name="connsiteY5" fmla="*/ 9133267 h 981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2412" h="9810328">
                <a:moveTo>
                  <a:pt x="0" y="0"/>
                </a:moveTo>
                <a:lnTo>
                  <a:pt x="24382412" y="0"/>
                </a:lnTo>
                <a:lnTo>
                  <a:pt x="24382412" y="9133267"/>
                </a:lnTo>
                <a:cubicBezTo>
                  <a:pt x="24382412" y="9507197"/>
                  <a:pt x="24079282" y="9810328"/>
                  <a:pt x="23705352" y="9810328"/>
                </a:cubicBezTo>
                <a:lnTo>
                  <a:pt x="677061" y="9810328"/>
                </a:lnTo>
                <a:cubicBezTo>
                  <a:pt x="303131" y="9810328"/>
                  <a:pt x="0" y="9507197"/>
                  <a:pt x="0" y="9133267"/>
                </a:cubicBezTo>
                <a:close/>
              </a:path>
            </a:pathLst>
          </a:custGeom>
          <a:pattFill prst="pct5">
            <a:fgClr>
              <a:schemeClr val="tx1"/>
            </a:fgClr>
            <a:bgClr>
              <a:schemeClr val="bg1"/>
            </a:bgClr>
          </a:pattFill>
        </p:spPr>
        <p:txBody>
          <a:bodyPr wrap="square">
            <a:noAutofit/>
          </a:bodyPr>
          <a:lstStyle>
            <a:lvl1pPr>
              <a:defRPr sz="3200"/>
            </a:lvl1pPr>
          </a:lstStyle>
          <a:p>
            <a:endParaRPr lang="id-ID"/>
          </a:p>
        </p:txBody>
      </p:sp>
    </p:spTree>
    <p:extLst>
      <p:ext uri="{BB962C8B-B14F-4D97-AF65-F5344CB8AC3E}">
        <p14:creationId xmlns:p14="http://schemas.microsoft.com/office/powerpoint/2010/main" val="424755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890265"/>
      </p:ext>
    </p:extLst>
  </p:cSld>
  <p:clrMap bg1="dk1" tx1="lt1" bg2="dk2" tx2="lt2" accent1="accent1" accent2="accent2" accent3="accent3" accent4="accent4" accent5="accent5" accent6="accent6" hlink="hlink" folHlink="folHlink"/>
  <p:sldLayoutIdLst>
    <p:sldLayoutId id="2147483661" r:id="rId1"/>
    <p:sldLayoutId id="2147483682" r:id="rId2"/>
    <p:sldLayoutId id="2147483662" r:id="rId3"/>
    <p:sldLayoutId id="2147483663" r:id="rId4"/>
    <p:sldLayoutId id="2147483688" r:id="rId5"/>
    <p:sldLayoutId id="2147483664" r:id="rId6"/>
    <p:sldLayoutId id="2147483668" r:id="rId7"/>
    <p:sldLayoutId id="2147483665"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6" r:id="rId17"/>
    <p:sldLayoutId id="2147483678" r:id="rId18"/>
    <p:sldLayoutId id="2147483679" r:id="rId19"/>
    <p:sldLayoutId id="2147483680" r:id="rId20"/>
    <p:sldLayoutId id="2147483681" r:id="rId21"/>
    <p:sldLayoutId id="2147483684" r:id="rId22"/>
    <p:sldLayoutId id="2147483685" r:id="rId23"/>
    <p:sldLayoutId id="2147483687" r:id="rId24"/>
    <p:sldLayoutId id="2147483686" r:id="rId25"/>
    <p:sldLayoutId id="2147483666" r:id="rId26"/>
    <p:sldLayoutId id="2147483667" r:id="rId27"/>
  </p:sldLayoutIdLst>
  <p:txStyles>
    <p:titleStyle>
      <a:lvl1pPr algn="l" defTabSz="1828709"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709" rtl="0" eaLnBrk="1" latinLnBrk="0" hangingPunct="1">
        <a:defRPr sz="3600" kern="1200">
          <a:solidFill>
            <a:schemeClr val="tx1"/>
          </a:solidFill>
          <a:latin typeface="+mn-lt"/>
          <a:ea typeface="+mn-ea"/>
          <a:cs typeface="+mn-cs"/>
        </a:defRPr>
      </a:lvl1pPr>
      <a:lvl2pPr marL="914354" algn="l" defTabSz="1828709" rtl="0" eaLnBrk="1" latinLnBrk="0" hangingPunct="1">
        <a:defRPr sz="3600" kern="1200">
          <a:solidFill>
            <a:schemeClr val="tx1"/>
          </a:solidFill>
          <a:latin typeface="+mn-lt"/>
          <a:ea typeface="+mn-ea"/>
          <a:cs typeface="+mn-cs"/>
        </a:defRPr>
      </a:lvl2pPr>
      <a:lvl3pPr marL="1828709" algn="l" defTabSz="1828709" rtl="0" eaLnBrk="1" latinLnBrk="0" hangingPunct="1">
        <a:defRPr sz="3600" kern="1200">
          <a:solidFill>
            <a:schemeClr val="tx1"/>
          </a:solidFill>
          <a:latin typeface="+mn-lt"/>
          <a:ea typeface="+mn-ea"/>
          <a:cs typeface="+mn-cs"/>
        </a:defRPr>
      </a:lvl3pPr>
      <a:lvl4pPr marL="2743063" algn="l" defTabSz="1828709" rtl="0" eaLnBrk="1" latinLnBrk="0" hangingPunct="1">
        <a:defRPr sz="3600" kern="1200">
          <a:solidFill>
            <a:schemeClr val="tx1"/>
          </a:solidFill>
          <a:latin typeface="+mn-lt"/>
          <a:ea typeface="+mn-ea"/>
          <a:cs typeface="+mn-cs"/>
        </a:defRPr>
      </a:lvl4pPr>
      <a:lvl5pPr marL="3657417" algn="l" defTabSz="1828709" rtl="0" eaLnBrk="1" latinLnBrk="0" hangingPunct="1">
        <a:defRPr sz="3600" kern="1200">
          <a:solidFill>
            <a:schemeClr val="tx1"/>
          </a:solidFill>
          <a:latin typeface="+mn-lt"/>
          <a:ea typeface="+mn-ea"/>
          <a:cs typeface="+mn-cs"/>
        </a:defRPr>
      </a:lvl5pPr>
      <a:lvl6pPr marL="4571771" algn="l" defTabSz="1828709" rtl="0" eaLnBrk="1" latinLnBrk="0" hangingPunct="1">
        <a:defRPr sz="3600" kern="1200">
          <a:solidFill>
            <a:schemeClr val="tx1"/>
          </a:solidFill>
          <a:latin typeface="+mn-lt"/>
          <a:ea typeface="+mn-ea"/>
          <a:cs typeface="+mn-cs"/>
        </a:defRPr>
      </a:lvl6pPr>
      <a:lvl7pPr marL="5486126" algn="l" defTabSz="1828709" rtl="0" eaLnBrk="1" latinLnBrk="0" hangingPunct="1">
        <a:defRPr sz="3600" kern="1200">
          <a:solidFill>
            <a:schemeClr val="tx1"/>
          </a:solidFill>
          <a:latin typeface="+mn-lt"/>
          <a:ea typeface="+mn-ea"/>
          <a:cs typeface="+mn-cs"/>
        </a:defRPr>
      </a:lvl7pPr>
      <a:lvl8pPr marL="6400480" algn="l" defTabSz="1828709" rtl="0" eaLnBrk="1" latinLnBrk="0" hangingPunct="1">
        <a:defRPr sz="3600" kern="1200">
          <a:solidFill>
            <a:schemeClr val="tx1"/>
          </a:solidFill>
          <a:latin typeface="+mn-lt"/>
          <a:ea typeface="+mn-ea"/>
          <a:cs typeface="+mn-cs"/>
        </a:defRPr>
      </a:lvl8pPr>
      <a:lvl9pPr marL="7314834" algn="l" defTabSz="1828709"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userDrawn="1">
          <p15:clr>
            <a:srgbClr val="F26B43"/>
          </p15:clr>
        </p15:guide>
        <p15:guide id="2" pos="767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dopostgresql.com/postgresql-data-types-los-tipos-de-datos-mas-utilizados/"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linkedin.com/in/carlosduboncornejo/"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png"/><Relationship Id="rId18" Type="http://schemas.openxmlformats.org/officeDocument/2006/relationships/image" Target="../media/image25.jpe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jpeg"/><Relationship Id="rId17" Type="http://schemas.openxmlformats.org/officeDocument/2006/relationships/image" Target="../media/image24.jpe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13.jpg"/><Relationship Id="rId11" Type="http://schemas.openxmlformats.org/officeDocument/2006/relationships/image" Target="../media/image18.png"/><Relationship Id="rId5" Type="http://schemas.openxmlformats.org/officeDocument/2006/relationships/image" Target="../media/image12.jpg"/><Relationship Id="rId15" Type="http://schemas.openxmlformats.org/officeDocument/2006/relationships/image" Target="../media/image22.png"/><Relationship Id="rId10" Type="http://schemas.openxmlformats.org/officeDocument/2006/relationships/image" Target="../media/image17.jpeg"/><Relationship Id="rId19" Type="http://schemas.openxmlformats.org/officeDocument/2006/relationships/image" Target="../media/image26.png"/><Relationship Id="rId4" Type="http://schemas.openxmlformats.org/officeDocument/2006/relationships/image" Target="../media/image11.jpg"/><Relationship Id="rId9" Type="http://schemas.openxmlformats.org/officeDocument/2006/relationships/image" Target="../media/image16.png"/><Relationship Id="rId1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0A0A"/>
        </a:solidFill>
        <a:effectLst/>
      </p:bgPr>
    </p:bg>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8170DD38-E9C3-D315-4E4F-FEE67F936025}"/>
              </a:ext>
            </a:extLst>
          </p:cNvPr>
          <p:cNvSpPr txBox="1"/>
          <p:nvPr/>
        </p:nvSpPr>
        <p:spPr>
          <a:xfrm>
            <a:off x="11887199" y="4157260"/>
            <a:ext cx="11456832" cy="5801588"/>
          </a:xfrm>
          <a:prstGeom prst="rect">
            <a:avLst/>
          </a:prstGeom>
          <a:noFill/>
          <a:ln>
            <a:noFill/>
          </a:ln>
        </p:spPr>
        <p:txBody>
          <a:bodyPr wrap="square">
            <a:spAutoFit/>
          </a:bodyPr>
          <a:lstStyle/>
          <a:p>
            <a:r>
              <a:rPr lang="es-SV" sz="9600" b="1" dirty="0">
                <a:latin typeface="Avenir Next LT Pro"/>
                <a:ea typeface="Inter Tight" pitchFamily="2" charset="0"/>
                <a:cs typeface="Inter Tight" pitchFamily="2" charset="0"/>
              </a:rPr>
              <a:t>Modelo Relacional</a:t>
            </a:r>
          </a:p>
          <a:p>
            <a:r>
              <a:rPr lang="es-SV" sz="8000" dirty="0">
                <a:solidFill>
                  <a:schemeClr val="tx2"/>
                </a:solidFill>
                <a:latin typeface="Open Sans" panose="020B0606030504020204" pitchFamily="34" charset="0"/>
                <a:ea typeface="Open Sans" panose="020B0606030504020204" pitchFamily="34" charset="0"/>
                <a:cs typeface="Open Sans" panose="020B0606030504020204" pitchFamily="34" charset="0"/>
              </a:rPr>
              <a:t>Entremos más a este mundo.</a:t>
            </a:r>
            <a:endParaRPr lang="es-SV" sz="8800" b="1" dirty="0">
              <a:latin typeface="Avenir Next LT Pro"/>
              <a:ea typeface="Inter Tight" pitchFamily="2" charset="0"/>
              <a:cs typeface="Inter Tight" pitchFamily="2" charset="0"/>
            </a:endParaRPr>
          </a:p>
          <a:p>
            <a:endParaRPr lang="es-SV" sz="11500" b="1" dirty="0">
              <a:latin typeface="Avenir Next LT Pro"/>
              <a:ea typeface="Inter Tight" pitchFamily="2" charset="0"/>
              <a:cs typeface="Inter Tight" pitchFamily="2" charset="0"/>
            </a:endParaRPr>
          </a:p>
        </p:txBody>
      </p:sp>
      <p:sp>
        <p:nvSpPr>
          <p:cNvPr id="34" name="Rectangle: Rounded Corners 33">
            <a:extLst>
              <a:ext uri="{FF2B5EF4-FFF2-40B4-BE49-F238E27FC236}">
                <a16:creationId xmlns:a16="http://schemas.microsoft.com/office/drawing/2014/main" id="{EE500D8B-D499-5E34-5254-B65391837836}"/>
              </a:ext>
            </a:extLst>
          </p:cNvPr>
          <p:cNvSpPr/>
          <p:nvPr/>
        </p:nvSpPr>
        <p:spPr>
          <a:xfrm>
            <a:off x="1038384" y="2321499"/>
            <a:ext cx="3404913" cy="7416823"/>
          </a:xfrm>
          <a:prstGeom prst="roundRect">
            <a:avLst>
              <a:gd name="adj" fmla="val 23139"/>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sp>
        <p:nvSpPr>
          <p:cNvPr id="42" name="TextBox 41">
            <a:extLst>
              <a:ext uri="{FF2B5EF4-FFF2-40B4-BE49-F238E27FC236}">
                <a16:creationId xmlns:a16="http://schemas.microsoft.com/office/drawing/2014/main" id="{B094A2C3-A20F-A5DA-3DD1-A74B3B53720B}"/>
              </a:ext>
            </a:extLst>
          </p:cNvPr>
          <p:cNvSpPr txBox="1"/>
          <p:nvPr/>
        </p:nvSpPr>
        <p:spPr>
          <a:xfrm>
            <a:off x="11880884" y="11445339"/>
            <a:ext cx="11453161" cy="461665"/>
          </a:xfrm>
          <a:prstGeom prst="rect">
            <a:avLst/>
          </a:prstGeom>
          <a:noFill/>
        </p:spPr>
        <p:txBody>
          <a:bodyPr wrap="square" lIns="91440" tIns="45720" rIns="91440" bIns="45720" rtlCol="0" anchor="t">
            <a:spAutoFit/>
          </a:bodyPr>
          <a:lstStyle/>
          <a:p>
            <a:r>
              <a:rPr lang="es-SV" sz="2400" dirty="0">
                <a:solidFill>
                  <a:srgbClr val="00FFF2"/>
                </a:solidFill>
                <a:latin typeface="Avenir Next LT Pro"/>
                <a:ea typeface="Inter Tight Light" pitchFamily="2" charset="0"/>
                <a:cs typeface="Inter Tight Light" pitchFamily="2" charset="0"/>
              </a:rPr>
              <a:t>INNOVATING TODAY FOR  A SMARTER TOMORROW</a:t>
            </a:r>
          </a:p>
        </p:txBody>
      </p:sp>
      <p:sp>
        <p:nvSpPr>
          <p:cNvPr id="2" name="Rectangle: Rounded Corners 1">
            <a:extLst>
              <a:ext uri="{FF2B5EF4-FFF2-40B4-BE49-F238E27FC236}">
                <a16:creationId xmlns:a16="http://schemas.microsoft.com/office/drawing/2014/main" id="{B3C6BD77-AA1F-DB29-28F1-167585FAFA3F}"/>
              </a:ext>
            </a:extLst>
          </p:cNvPr>
          <p:cNvSpPr/>
          <p:nvPr/>
        </p:nvSpPr>
        <p:spPr>
          <a:xfrm>
            <a:off x="5761916" y="11207336"/>
            <a:ext cx="3404913" cy="7416823"/>
          </a:xfrm>
          <a:prstGeom prst="roundRect">
            <a:avLst>
              <a:gd name="adj" fmla="val 23139"/>
            </a:avLst>
          </a:prstGeom>
          <a:noFill/>
          <a:ln w="28575">
            <a:solidFill>
              <a:srgbClr val="00FF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SV" dirty="0"/>
          </a:p>
        </p:txBody>
      </p:sp>
      <p:pic>
        <p:nvPicPr>
          <p:cNvPr id="11" name="Graphic 5">
            <a:extLst>
              <a:ext uri="{FF2B5EF4-FFF2-40B4-BE49-F238E27FC236}">
                <a16:creationId xmlns:a16="http://schemas.microsoft.com/office/drawing/2014/main" id="{72174874-2D56-A996-7746-ED114C413449}"/>
              </a:ext>
            </a:extLst>
          </p:cNvPr>
          <p:cNvPicPr>
            <a:picLocks noChangeAspect="1"/>
          </p:cNvPicPr>
          <p:nvPr/>
        </p:nvPicPr>
        <p:blipFill>
          <a:blip r:embed="rId2"/>
          <a:stretch>
            <a:fillRect/>
          </a:stretch>
        </p:blipFill>
        <p:spPr>
          <a:xfrm>
            <a:off x="11892779" y="2050588"/>
            <a:ext cx="2628290" cy="533041"/>
          </a:xfrm>
          <a:prstGeom prst="rect">
            <a:avLst/>
          </a:prstGeom>
        </p:spPr>
      </p:pic>
    </p:spTree>
    <p:extLst>
      <p:ext uri="{BB962C8B-B14F-4D97-AF65-F5344CB8AC3E}">
        <p14:creationId xmlns:p14="http://schemas.microsoft.com/office/powerpoint/2010/main" val="57798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40417-59A1-0810-CFE8-7158F21FAC44}"/>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2E09ED3B-A8EA-A924-E784-E876CE536BA1}"/>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Registros y campos</a:t>
            </a:r>
          </a:p>
        </p:txBody>
      </p:sp>
      <p:grpSp>
        <p:nvGrpSpPr>
          <p:cNvPr id="6" name="Grupo 5">
            <a:extLst>
              <a:ext uri="{FF2B5EF4-FFF2-40B4-BE49-F238E27FC236}">
                <a16:creationId xmlns:a16="http://schemas.microsoft.com/office/drawing/2014/main" id="{138EC78C-61A7-B903-73CD-C5C01FD42A68}"/>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D17EAC5C-6CA1-8EA2-B9A5-14E4E9908689}"/>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D5178C28-7399-AA07-FE45-31007B938747}"/>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837A9C6D-0A4B-3789-3CD3-85195C904D2F}"/>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None/>
            </a:pPr>
            <a:r>
              <a:rPr lang="es-MX" sz="4400" dirty="0">
                <a:latin typeface="Open Sans" panose="020B0606030504020204"/>
              </a:rPr>
              <a:t>Los campos no solo almacenan datos, sino que también pueden tener propiedades adicionales como:</a:t>
            </a:r>
          </a:p>
          <a:p>
            <a:pPr marL="0" indent="0">
              <a:spcBef>
                <a:spcPts val="0"/>
              </a:spcBef>
              <a:buNone/>
            </a:pPr>
            <a:endParaRPr lang="es-MX" sz="4400" dirty="0">
              <a:latin typeface="Open Sans" panose="020B0606030504020204"/>
            </a:endParaRPr>
          </a:p>
          <a:p>
            <a:pPr marL="285750" indent="-285750"/>
            <a:r>
              <a:rPr lang="es-MX" sz="4400" dirty="0">
                <a:latin typeface="Open Sans" panose="020B0606030504020204"/>
              </a:rPr>
              <a:t>Restricciones de nulidad (si pueden o no contener valores nulos)</a:t>
            </a:r>
          </a:p>
          <a:p>
            <a:pPr marL="285750" indent="-285750"/>
            <a:r>
              <a:rPr lang="es-MX" sz="4400" dirty="0">
                <a:latin typeface="Open Sans" panose="020B0606030504020204"/>
              </a:rPr>
              <a:t>Valores por defecto</a:t>
            </a:r>
          </a:p>
          <a:p>
            <a:pPr marL="285750" indent="-285750"/>
            <a:r>
              <a:rPr lang="es-MX" sz="4400" dirty="0">
                <a:latin typeface="Open Sans" panose="020B0606030504020204"/>
              </a:rPr>
              <a:t>Reglas de validación (por ejemplo, un rango de valores permitidos)</a:t>
            </a:r>
          </a:p>
          <a:p>
            <a:pPr marL="0" indent="0">
              <a:buNone/>
            </a:pPr>
            <a:endParaRPr lang="es-MX" sz="4400" dirty="0">
              <a:latin typeface="Open Sans" panose="020B0606030504020204"/>
            </a:endParaRPr>
          </a:p>
          <a:p>
            <a:pPr marL="0" indent="0">
              <a:buNone/>
            </a:pPr>
            <a:r>
              <a:rPr lang="es-MX" sz="4400" dirty="0">
                <a:latin typeface="Open Sans" panose="020B0606030504020204"/>
              </a:rPr>
              <a:t>Además, los campos, pueden ser parte de índices para mejorar el rendimiento de las consultas, o pueden ser utilizadas en la definición de llaves primarias y foráneas.</a:t>
            </a:r>
          </a:p>
          <a:p>
            <a:pPr>
              <a:lnSpc>
                <a:spcPct val="100000"/>
              </a:lnSpc>
            </a:pPr>
            <a:endParaRPr lang="es-SV" sz="4400" dirty="0"/>
          </a:p>
        </p:txBody>
      </p:sp>
    </p:spTree>
    <p:extLst>
      <p:ext uri="{BB962C8B-B14F-4D97-AF65-F5344CB8AC3E}">
        <p14:creationId xmlns:p14="http://schemas.microsoft.com/office/powerpoint/2010/main" val="15202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AD4A2-D169-B224-A09D-CB41CA0FFD8B}"/>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B6ABBDB3-E821-3A1E-D6EC-3B7BE94350C8}"/>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Tipos de Datos</a:t>
            </a:r>
          </a:p>
        </p:txBody>
      </p:sp>
      <p:grpSp>
        <p:nvGrpSpPr>
          <p:cNvPr id="6" name="Grupo 5">
            <a:extLst>
              <a:ext uri="{FF2B5EF4-FFF2-40B4-BE49-F238E27FC236}">
                <a16:creationId xmlns:a16="http://schemas.microsoft.com/office/drawing/2014/main" id="{0AD0E6D8-15D4-B979-F9A7-AF6E6A5AD8F8}"/>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F397D9F7-CDC4-9683-7B89-509E4BD0C161}"/>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A43FC764-82BD-EA14-6D22-FABA24E6605B}"/>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711F3636-66C6-3F63-ACC1-67D47533153E}"/>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400" dirty="0"/>
              <a:t>Los tipos de datos son cruciales para garantizar la integridad y consistencia de los datos almacenados. Definen no solo el tipo de información que se puede almacenar en una columna, sino también cómo se almacena físicamente en la base de datos y qué operaciones se pueden realizar con esos datos.</a:t>
            </a:r>
          </a:p>
          <a:p>
            <a:pPr marL="0" indent="0">
              <a:lnSpc>
                <a:spcPct val="100000"/>
              </a:lnSpc>
              <a:buNone/>
            </a:pPr>
            <a:r>
              <a:rPr lang="es-MX" sz="4400" dirty="0"/>
              <a:t>Los tipos de datos comunes incluyen:</a:t>
            </a:r>
          </a:p>
          <a:p>
            <a:pPr marL="0" indent="0">
              <a:lnSpc>
                <a:spcPct val="100000"/>
              </a:lnSpc>
              <a:buNone/>
            </a:pPr>
            <a:endParaRPr lang="es-MX" sz="4400" dirty="0"/>
          </a:p>
          <a:p>
            <a:pPr marL="0" indent="0">
              <a:lnSpc>
                <a:spcPct val="100000"/>
              </a:lnSpc>
              <a:buNone/>
            </a:pPr>
            <a:r>
              <a:rPr lang="es-MX" sz="4400" dirty="0"/>
              <a:t>Numéricos: INTEGER, FLOAT, DECIMAL</a:t>
            </a:r>
          </a:p>
          <a:p>
            <a:pPr marL="0" indent="0">
              <a:lnSpc>
                <a:spcPct val="100000"/>
              </a:lnSpc>
              <a:buNone/>
            </a:pPr>
            <a:r>
              <a:rPr lang="es-MX" sz="4400" dirty="0"/>
              <a:t>Texto: VARCHAR, CHAR, TEXT</a:t>
            </a:r>
          </a:p>
          <a:p>
            <a:pPr marL="0" indent="0">
              <a:lnSpc>
                <a:spcPct val="100000"/>
              </a:lnSpc>
              <a:buNone/>
            </a:pPr>
            <a:r>
              <a:rPr lang="es-MX" sz="4400" dirty="0"/>
              <a:t>Fecha y hora: DATE, TIME, TIMESTAMP</a:t>
            </a:r>
          </a:p>
          <a:p>
            <a:pPr marL="0" indent="0">
              <a:lnSpc>
                <a:spcPct val="100000"/>
              </a:lnSpc>
              <a:buNone/>
            </a:pPr>
            <a:r>
              <a:rPr lang="es-MX" sz="4400" dirty="0"/>
              <a:t>Booleanos: BOOLEAN</a:t>
            </a:r>
          </a:p>
          <a:p>
            <a:pPr marL="0" indent="0">
              <a:lnSpc>
                <a:spcPct val="100000"/>
              </a:lnSpc>
              <a:buNone/>
            </a:pPr>
            <a:r>
              <a:rPr lang="es-MX" sz="4400" dirty="0"/>
              <a:t>Binarios: BLOB, BINARY</a:t>
            </a:r>
          </a:p>
          <a:p>
            <a:pPr>
              <a:lnSpc>
                <a:spcPct val="100000"/>
              </a:lnSpc>
            </a:pPr>
            <a:endParaRPr lang="es-SV" sz="4400" dirty="0"/>
          </a:p>
          <a:p>
            <a:pPr>
              <a:lnSpc>
                <a:spcPct val="100000"/>
              </a:lnSpc>
            </a:pPr>
            <a:endParaRPr lang="es-SV" sz="4400" dirty="0"/>
          </a:p>
        </p:txBody>
      </p:sp>
    </p:spTree>
    <p:extLst>
      <p:ext uri="{BB962C8B-B14F-4D97-AF65-F5344CB8AC3E}">
        <p14:creationId xmlns:p14="http://schemas.microsoft.com/office/powerpoint/2010/main" val="111653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A45AC-913A-F181-BB83-43FCABEEAB09}"/>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60EB4268-1B20-B4CE-7D21-449A60E1B4AC}"/>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Tipos de Datos</a:t>
            </a:r>
          </a:p>
        </p:txBody>
      </p:sp>
      <p:grpSp>
        <p:nvGrpSpPr>
          <p:cNvPr id="6" name="Grupo 5">
            <a:extLst>
              <a:ext uri="{FF2B5EF4-FFF2-40B4-BE49-F238E27FC236}">
                <a16:creationId xmlns:a16="http://schemas.microsoft.com/office/drawing/2014/main" id="{B6FC56EE-2F36-7B05-720C-40EFAE1FA336}"/>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222A0548-F256-4D8E-8F9B-CCEADDBE4912}"/>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AED0791F-7343-C2DB-DD1F-5D0B713E312E}"/>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C5F75848-68E3-0780-9B93-0D1DA2EBC331}"/>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endParaRPr lang="es-MX" sz="4400" dirty="0"/>
          </a:p>
          <a:p>
            <a:pPr marL="0" indent="0">
              <a:lnSpc>
                <a:spcPct val="100000"/>
              </a:lnSpc>
              <a:buNone/>
            </a:pPr>
            <a:r>
              <a:rPr lang="es-MX" sz="4400" dirty="0"/>
              <a:t>La elección del tipo de dato adecuado es importante para la eficiencia del almacenamiento y el rendimiento de las consultas. Por ejemplo, usar VARCHAR para nombres de longitud variable es más eficiente que usar CHAR de longitud fija.</a:t>
            </a:r>
          </a:p>
          <a:p>
            <a:pPr marL="0" indent="0">
              <a:lnSpc>
                <a:spcPct val="100000"/>
              </a:lnSpc>
              <a:buNone/>
            </a:pPr>
            <a:endParaRPr lang="es-MX" sz="4400" dirty="0"/>
          </a:p>
          <a:p>
            <a:pPr marL="0" indent="0">
              <a:lnSpc>
                <a:spcPct val="100000"/>
              </a:lnSpc>
              <a:buNone/>
            </a:pPr>
            <a:r>
              <a:rPr lang="es-MX" sz="4400" dirty="0">
                <a:hlinkClick r:id="rId3"/>
              </a:rPr>
              <a:t>https://www.todopostgresql.com/postgresql-data-types-los-tipos-de-datos-mas-utilizados/</a:t>
            </a:r>
            <a:r>
              <a:rPr lang="es-MX" sz="4400" dirty="0"/>
              <a:t> </a:t>
            </a:r>
          </a:p>
          <a:p>
            <a:pPr marL="0" indent="0">
              <a:lnSpc>
                <a:spcPct val="100000"/>
              </a:lnSpc>
              <a:buNone/>
            </a:pPr>
            <a:endParaRPr lang="es-MX" sz="4400" dirty="0"/>
          </a:p>
          <a:p>
            <a:pPr>
              <a:lnSpc>
                <a:spcPct val="100000"/>
              </a:lnSpc>
            </a:pPr>
            <a:endParaRPr lang="es-SV" sz="4400" dirty="0"/>
          </a:p>
          <a:p>
            <a:pPr>
              <a:lnSpc>
                <a:spcPct val="100000"/>
              </a:lnSpc>
            </a:pPr>
            <a:endParaRPr lang="es-SV" sz="4400" dirty="0"/>
          </a:p>
        </p:txBody>
      </p:sp>
    </p:spTree>
    <p:extLst>
      <p:ext uri="{BB962C8B-B14F-4D97-AF65-F5344CB8AC3E}">
        <p14:creationId xmlns:p14="http://schemas.microsoft.com/office/powerpoint/2010/main" val="193331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5F35D-E6D4-103C-D8F8-34B5416FC6A7}"/>
            </a:ext>
          </a:extLst>
        </p:cNvPr>
        <p:cNvGrpSpPr/>
        <p:nvPr/>
      </p:nvGrpSpPr>
      <p:grpSpPr>
        <a:xfrm>
          <a:off x="0" y="0"/>
          <a:ext cx="0" cy="0"/>
          <a:chOff x="0" y="0"/>
          <a:chExt cx="0" cy="0"/>
        </a:xfrm>
      </p:grpSpPr>
      <p:pic>
        <p:nvPicPr>
          <p:cNvPr id="24" name="Imagen 23">
            <a:extLst>
              <a:ext uri="{FF2B5EF4-FFF2-40B4-BE49-F238E27FC236}">
                <a16:creationId xmlns:a16="http://schemas.microsoft.com/office/drawing/2014/main" id="{C16CF0E4-8DA6-5CA9-48A0-70DC82C09BF9}"/>
              </a:ext>
            </a:extLst>
          </p:cNvPr>
          <p:cNvPicPr>
            <a:picLocks noChangeAspect="1"/>
          </p:cNvPicPr>
          <p:nvPr/>
        </p:nvPicPr>
        <p:blipFill>
          <a:blip r:embed="rId2"/>
          <a:stretch>
            <a:fillRect/>
          </a:stretch>
        </p:blipFill>
        <p:spPr>
          <a:xfrm>
            <a:off x="1926135" y="3095099"/>
            <a:ext cx="20778240" cy="93075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2">
            <a:extLst>
              <a:ext uri="{FF2B5EF4-FFF2-40B4-BE49-F238E27FC236}">
                <a16:creationId xmlns:a16="http://schemas.microsoft.com/office/drawing/2014/main" id="{2CEBD230-CC87-3F60-C1DE-6C399AEC9985}"/>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Redundancia</a:t>
            </a:r>
          </a:p>
        </p:txBody>
      </p:sp>
      <p:grpSp>
        <p:nvGrpSpPr>
          <p:cNvPr id="6" name="Grupo 5">
            <a:extLst>
              <a:ext uri="{FF2B5EF4-FFF2-40B4-BE49-F238E27FC236}">
                <a16:creationId xmlns:a16="http://schemas.microsoft.com/office/drawing/2014/main" id="{F884BC13-3852-8A6E-BACD-2908D3375C1B}"/>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C64D5C7E-FDB0-2138-D107-8703B38A0B76}"/>
                </a:ext>
              </a:extLst>
            </p:cNvPr>
            <p:cNvPicPr>
              <a:picLocks noChangeAspect="1"/>
            </p:cNvPicPr>
            <p:nvPr/>
          </p:nvPicPr>
          <p:blipFill>
            <a:blip r:embed="rId3"/>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284FC113-FB3F-B292-9594-6BE6AF220B28}"/>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2" name="Imagen 21">
            <a:extLst>
              <a:ext uri="{FF2B5EF4-FFF2-40B4-BE49-F238E27FC236}">
                <a16:creationId xmlns:a16="http://schemas.microsoft.com/office/drawing/2014/main" id="{4D16B004-3DCD-A46E-701B-E612BF468BF1}"/>
              </a:ext>
            </a:extLst>
          </p:cNvPr>
          <p:cNvPicPr>
            <a:picLocks noChangeAspect="1"/>
          </p:cNvPicPr>
          <p:nvPr/>
        </p:nvPicPr>
        <p:blipFill>
          <a:blip r:embed="rId4"/>
          <a:stretch>
            <a:fillRect/>
          </a:stretch>
        </p:blipFill>
        <p:spPr>
          <a:xfrm>
            <a:off x="2686150" y="3495743"/>
            <a:ext cx="6408712" cy="8114785"/>
          </a:xfrm>
          <a:prstGeom prst="rect">
            <a:avLst/>
          </a:prstGeom>
        </p:spPr>
      </p:pic>
      <p:pic>
        <p:nvPicPr>
          <p:cNvPr id="26" name="Imagen 25">
            <a:extLst>
              <a:ext uri="{FF2B5EF4-FFF2-40B4-BE49-F238E27FC236}">
                <a16:creationId xmlns:a16="http://schemas.microsoft.com/office/drawing/2014/main" id="{0EACB15F-78CE-6BD1-CE9D-4E11DB9552CD}"/>
              </a:ext>
            </a:extLst>
          </p:cNvPr>
          <p:cNvPicPr>
            <a:picLocks noChangeAspect="1"/>
          </p:cNvPicPr>
          <p:nvPr/>
        </p:nvPicPr>
        <p:blipFill>
          <a:blip r:embed="rId5"/>
          <a:stretch>
            <a:fillRect/>
          </a:stretch>
        </p:blipFill>
        <p:spPr>
          <a:xfrm>
            <a:off x="10825771" y="3495743"/>
            <a:ext cx="10840963" cy="628738"/>
          </a:xfrm>
          <a:prstGeom prst="rect">
            <a:avLst/>
          </a:prstGeom>
        </p:spPr>
      </p:pic>
      <p:pic>
        <p:nvPicPr>
          <p:cNvPr id="28" name="Imagen 27">
            <a:extLst>
              <a:ext uri="{FF2B5EF4-FFF2-40B4-BE49-F238E27FC236}">
                <a16:creationId xmlns:a16="http://schemas.microsoft.com/office/drawing/2014/main" id="{2C1A4DEC-18F7-6E7C-2806-7EC9CC96E658}"/>
              </a:ext>
            </a:extLst>
          </p:cNvPr>
          <p:cNvPicPr>
            <a:picLocks noChangeAspect="1"/>
          </p:cNvPicPr>
          <p:nvPr/>
        </p:nvPicPr>
        <p:blipFill>
          <a:blip r:embed="rId6"/>
          <a:stretch>
            <a:fillRect/>
          </a:stretch>
        </p:blipFill>
        <p:spPr>
          <a:xfrm>
            <a:off x="11083932" y="4340735"/>
            <a:ext cx="10612331" cy="2391109"/>
          </a:xfrm>
          <a:prstGeom prst="rect">
            <a:avLst/>
          </a:prstGeom>
        </p:spPr>
      </p:pic>
      <p:pic>
        <p:nvPicPr>
          <p:cNvPr id="30" name="Imagen 29">
            <a:extLst>
              <a:ext uri="{FF2B5EF4-FFF2-40B4-BE49-F238E27FC236}">
                <a16:creationId xmlns:a16="http://schemas.microsoft.com/office/drawing/2014/main" id="{6B9992EA-5B97-62E8-F4B5-AE762FD04B4A}"/>
              </a:ext>
            </a:extLst>
          </p:cNvPr>
          <p:cNvPicPr>
            <a:picLocks noChangeAspect="1"/>
          </p:cNvPicPr>
          <p:nvPr/>
        </p:nvPicPr>
        <p:blipFill>
          <a:blip r:embed="rId7"/>
          <a:stretch>
            <a:fillRect/>
          </a:stretch>
        </p:blipFill>
        <p:spPr>
          <a:xfrm>
            <a:off x="11083408" y="7074035"/>
            <a:ext cx="10517068" cy="4896533"/>
          </a:xfrm>
          <a:prstGeom prst="rect">
            <a:avLst/>
          </a:prstGeom>
        </p:spPr>
      </p:pic>
    </p:spTree>
    <p:extLst>
      <p:ext uri="{BB962C8B-B14F-4D97-AF65-F5344CB8AC3E}">
        <p14:creationId xmlns:p14="http://schemas.microsoft.com/office/powerpoint/2010/main" val="344819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223DC-1E69-4424-29D8-B568DA85512C}"/>
            </a:ext>
          </a:extLst>
        </p:cNvPr>
        <p:cNvGrpSpPr/>
        <p:nvPr/>
      </p:nvGrpSpPr>
      <p:grpSpPr>
        <a:xfrm>
          <a:off x="0" y="0"/>
          <a:ext cx="0" cy="0"/>
          <a:chOff x="0" y="0"/>
          <a:chExt cx="0" cy="0"/>
        </a:xfrm>
      </p:grpSpPr>
      <p:pic>
        <p:nvPicPr>
          <p:cNvPr id="24" name="Imagen 23">
            <a:extLst>
              <a:ext uri="{FF2B5EF4-FFF2-40B4-BE49-F238E27FC236}">
                <a16:creationId xmlns:a16="http://schemas.microsoft.com/office/drawing/2014/main" id="{06A51540-FA6B-FEDA-A1D5-669F81AA0A6D}"/>
              </a:ext>
            </a:extLst>
          </p:cNvPr>
          <p:cNvPicPr>
            <a:picLocks noChangeAspect="1"/>
          </p:cNvPicPr>
          <p:nvPr/>
        </p:nvPicPr>
        <p:blipFill>
          <a:blip r:embed="rId2"/>
          <a:stretch>
            <a:fillRect/>
          </a:stretch>
        </p:blipFill>
        <p:spPr>
          <a:xfrm>
            <a:off x="1926135" y="3095099"/>
            <a:ext cx="20778240" cy="93075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2">
            <a:extLst>
              <a:ext uri="{FF2B5EF4-FFF2-40B4-BE49-F238E27FC236}">
                <a16:creationId xmlns:a16="http://schemas.microsoft.com/office/drawing/2014/main" id="{5753930F-1F7C-D725-41DD-BEA93F15AFF4}"/>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Eliminación de Redundancia</a:t>
            </a:r>
          </a:p>
        </p:txBody>
      </p:sp>
      <p:grpSp>
        <p:nvGrpSpPr>
          <p:cNvPr id="6" name="Grupo 5">
            <a:extLst>
              <a:ext uri="{FF2B5EF4-FFF2-40B4-BE49-F238E27FC236}">
                <a16:creationId xmlns:a16="http://schemas.microsoft.com/office/drawing/2014/main" id="{12F0175F-64B7-62D8-861D-684770A24D77}"/>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974D2B9A-2B6F-E1C0-B0B5-704AF380EA85}"/>
                </a:ext>
              </a:extLst>
            </p:cNvPr>
            <p:cNvPicPr>
              <a:picLocks noChangeAspect="1"/>
            </p:cNvPicPr>
            <p:nvPr/>
          </p:nvPicPr>
          <p:blipFill>
            <a:blip r:embed="rId3"/>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115BC4EA-DDDC-0C7F-C4CD-DFE10FC0779C}"/>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Imagen 1">
            <a:extLst>
              <a:ext uri="{FF2B5EF4-FFF2-40B4-BE49-F238E27FC236}">
                <a16:creationId xmlns:a16="http://schemas.microsoft.com/office/drawing/2014/main" id="{B6132767-AE76-F903-9C73-5CF230501489}"/>
              </a:ext>
            </a:extLst>
          </p:cNvPr>
          <p:cNvPicPr>
            <a:picLocks noChangeAspect="1"/>
          </p:cNvPicPr>
          <p:nvPr/>
        </p:nvPicPr>
        <p:blipFill>
          <a:blip r:embed="rId4"/>
          <a:stretch>
            <a:fillRect/>
          </a:stretch>
        </p:blipFill>
        <p:spPr>
          <a:xfrm>
            <a:off x="2974182" y="3718276"/>
            <a:ext cx="18601930" cy="2996030"/>
          </a:xfrm>
          <a:prstGeom prst="rect">
            <a:avLst/>
          </a:prstGeom>
        </p:spPr>
      </p:pic>
      <p:pic>
        <p:nvPicPr>
          <p:cNvPr id="3" name="Imagen 2">
            <a:extLst>
              <a:ext uri="{FF2B5EF4-FFF2-40B4-BE49-F238E27FC236}">
                <a16:creationId xmlns:a16="http://schemas.microsoft.com/office/drawing/2014/main" id="{ADAE137A-2597-4602-46A9-36B999E4D970}"/>
              </a:ext>
            </a:extLst>
          </p:cNvPr>
          <p:cNvPicPr>
            <a:picLocks noChangeAspect="1"/>
          </p:cNvPicPr>
          <p:nvPr/>
        </p:nvPicPr>
        <p:blipFill>
          <a:blip r:embed="rId5"/>
          <a:stretch>
            <a:fillRect/>
          </a:stretch>
        </p:blipFill>
        <p:spPr>
          <a:xfrm>
            <a:off x="9958958" y="8472476"/>
            <a:ext cx="3851142" cy="2171970"/>
          </a:xfrm>
          <a:prstGeom prst="rect">
            <a:avLst/>
          </a:prstGeom>
        </p:spPr>
      </p:pic>
    </p:spTree>
    <p:extLst>
      <p:ext uri="{BB962C8B-B14F-4D97-AF65-F5344CB8AC3E}">
        <p14:creationId xmlns:p14="http://schemas.microsoft.com/office/powerpoint/2010/main" val="262929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C4929-E7F5-39E2-9597-5FDA10154036}"/>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EDA78EEF-6E26-4977-F9A2-9ACAA797977F}"/>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Llaves</a:t>
            </a:r>
          </a:p>
        </p:txBody>
      </p:sp>
      <p:grpSp>
        <p:nvGrpSpPr>
          <p:cNvPr id="6" name="Grupo 5">
            <a:extLst>
              <a:ext uri="{FF2B5EF4-FFF2-40B4-BE49-F238E27FC236}">
                <a16:creationId xmlns:a16="http://schemas.microsoft.com/office/drawing/2014/main" id="{CB012853-6A95-BEA0-B867-D1BD13DFF413}"/>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23EDB771-69FD-5D22-00D9-0F470B6F228A}"/>
                </a:ext>
              </a:extLst>
            </p:cNvPr>
            <p:cNvPicPr>
              <a:picLocks noChangeAspect="1"/>
            </p:cNvPicPr>
            <p:nvPr/>
          </p:nvPicPr>
          <p:blipFill>
            <a:blip r:embed="rId3"/>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C01F68C9-620F-E771-3AD0-422D37803A8A}"/>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0872D17C-743B-104E-622B-78D8A726B705}"/>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400" dirty="0"/>
              <a:t>Las llaves son fundamentales para la estructura y la integridad de una base de datos relacional. Existen varios tipos de llaves:</a:t>
            </a:r>
          </a:p>
          <a:p>
            <a:pPr>
              <a:lnSpc>
                <a:spcPct val="100000"/>
              </a:lnSpc>
            </a:pPr>
            <a:r>
              <a:rPr lang="es-MX" sz="4400" b="1" dirty="0"/>
              <a:t>Llave primaria(PK):</a:t>
            </a:r>
            <a:r>
              <a:rPr lang="es-MX" sz="4400" dirty="0"/>
              <a:t> Es un identificador único que distingue cada registro dentro de una tabla. Debe cumplir dos características esenciales: ser única y no aceptar valores nulos.</a:t>
            </a:r>
          </a:p>
          <a:p>
            <a:pPr>
              <a:lnSpc>
                <a:spcPct val="100000"/>
              </a:lnSpc>
            </a:pPr>
            <a:r>
              <a:rPr lang="es-MX" sz="4400" b="1" dirty="0"/>
              <a:t>Llave foránea(FK):</a:t>
            </a:r>
            <a:r>
              <a:rPr lang="es-MX" sz="4400" dirty="0"/>
              <a:t> Consiste en una columna o conjunto de columnas que conectan una tabla con la llave primaria de otra tabla. Su función es establecer y mantener relaciones entre diferentes tablas dentro de una base de datos relacional.</a:t>
            </a:r>
          </a:p>
          <a:p>
            <a:pPr>
              <a:lnSpc>
                <a:spcPct val="100000"/>
              </a:lnSpc>
            </a:pPr>
            <a:r>
              <a:rPr lang="es-MX" sz="4400" b="1" dirty="0"/>
              <a:t>Llave candidata: </a:t>
            </a:r>
            <a:r>
              <a:rPr lang="es-MX" sz="4400" dirty="0"/>
              <a:t>Son aquellas columnas o conjuntos de columnas que tienen el potencial de funcionar como llave primaria debido a que cumplen los criterios de unicidad y no nulidad, aunque no han sido seleccionadas como tal.</a:t>
            </a:r>
          </a:p>
          <a:p>
            <a:pPr>
              <a:lnSpc>
                <a:spcPct val="100000"/>
              </a:lnSpc>
            </a:pPr>
            <a:r>
              <a:rPr lang="es-MX" sz="4400" b="1" dirty="0"/>
              <a:t>Llave compuesta:</a:t>
            </a:r>
            <a:r>
              <a:rPr lang="es-MX" sz="4400" dirty="0"/>
              <a:t> Es una llave primaria formada por dos o más columnas que, de manera conjunta, garantizan la unicidad de cada registro en la tabla.</a:t>
            </a:r>
          </a:p>
        </p:txBody>
      </p:sp>
    </p:spTree>
    <p:extLst>
      <p:ext uri="{BB962C8B-B14F-4D97-AF65-F5344CB8AC3E}">
        <p14:creationId xmlns:p14="http://schemas.microsoft.com/office/powerpoint/2010/main" val="118080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8D1FB-3A03-A6CE-0063-04671DED4941}"/>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0E552CF7-C3A4-A2C0-28B1-20029048F1FC}"/>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Llaves</a:t>
            </a:r>
          </a:p>
        </p:txBody>
      </p:sp>
      <p:grpSp>
        <p:nvGrpSpPr>
          <p:cNvPr id="6" name="Grupo 5">
            <a:extLst>
              <a:ext uri="{FF2B5EF4-FFF2-40B4-BE49-F238E27FC236}">
                <a16:creationId xmlns:a16="http://schemas.microsoft.com/office/drawing/2014/main" id="{16D279DD-4801-E6B3-7DA5-1E1F731575D3}"/>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06EE9A7A-7073-B387-2959-834274286260}"/>
                </a:ext>
              </a:extLst>
            </p:cNvPr>
            <p:cNvPicPr>
              <a:picLocks noChangeAspect="1"/>
            </p:cNvPicPr>
            <p:nvPr/>
          </p:nvPicPr>
          <p:blipFill>
            <a:blip r:embed="rId3"/>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4A39CB8C-5D57-6DBC-17D9-404250B8B604}"/>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EFD50516-73CB-633D-B0E1-C72A37EE7669}"/>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400" dirty="0"/>
              <a:t>Las llaves son cruciales para:</a:t>
            </a:r>
          </a:p>
          <a:p>
            <a:pPr marL="0" indent="0">
              <a:lnSpc>
                <a:spcPct val="100000"/>
              </a:lnSpc>
              <a:buNone/>
            </a:pPr>
            <a:endParaRPr lang="es-MX" sz="4400" dirty="0"/>
          </a:p>
          <a:p>
            <a:pPr>
              <a:lnSpc>
                <a:spcPct val="100000"/>
              </a:lnSpc>
            </a:pPr>
            <a:r>
              <a:rPr lang="es-MX" sz="4400" dirty="0"/>
              <a:t>Garantizar la unicidad de los registros</a:t>
            </a:r>
          </a:p>
          <a:p>
            <a:pPr>
              <a:lnSpc>
                <a:spcPct val="100000"/>
              </a:lnSpc>
            </a:pPr>
            <a:r>
              <a:rPr lang="es-MX" sz="4400" dirty="0"/>
              <a:t>Establecer relaciones entre tablas</a:t>
            </a:r>
          </a:p>
          <a:p>
            <a:pPr>
              <a:lnSpc>
                <a:spcPct val="100000"/>
              </a:lnSpc>
            </a:pPr>
            <a:r>
              <a:rPr lang="es-MX" sz="4400" dirty="0"/>
              <a:t>Mantener la integridad referencial</a:t>
            </a:r>
          </a:p>
          <a:p>
            <a:pPr>
              <a:lnSpc>
                <a:spcPct val="100000"/>
              </a:lnSpc>
            </a:pPr>
            <a:r>
              <a:rPr lang="es-MX" sz="4400" dirty="0"/>
              <a:t>Mejorar el rendimiento de las consultas mediante la creación de índices</a:t>
            </a:r>
          </a:p>
          <a:p>
            <a:pPr>
              <a:lnSpc>
                <a:spcPct val="100000"/>
              </a:lnSpc>
            </a:pPr>
            <a:r>
              <a:rPr lang="es-MX" sz="4400" dirty="0"/>
              <a:t>La selección adecuada de llaves es fundamental para el diseño eficiente de la base de datos y puede tener un impacto significativo en el rendimiento y la integridad de los datos.</a:t>
            </a:r>
          </a:p>
        </p:txBody>
      </p:sp>
    </p:spTree>
    <p:extLst>
      <p:ext uri="{BB962C8B-B14F-4D97-AF65-F5344CB8AC3E}">
        <p14:creationId xmlns:p14="http://schemas.microsoft.com/office/powerpoint/2010/main" val="261214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0E074-20FD-8C19-046A-49D6F28FEBA6}"/>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5649D523-83A2-3177-1AB1-CCCFEF119E6C}"/>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Relaciones</a:t>
            </a:r>
          </a:p>
        </p:txBody>
      </p:sp>
      <p:grpSp>
        <p:nvGrpSpPr>
          <p:cNvPr id="6" name="Grupo 5">
            <a:extLst>
              <a:ext uri="{FF2B5EF4-FFF2-40B4-BE49-F238E27FC236}">
                <a16:creationId xmlns:a16="http://schemas.microsoft.com/office/drawing/2014/main" id="{41758984-9CB4-A4CD-3C7B-F4E71637B1CE}"/>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F4F86001-C3CA-3EBB-FE5D-7BC5E3BE9925}"/>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C47C7BC0-01E3-37E7-B3A0-2A43C1BD2E9B}"/>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AFE9CC2C-DF06-0061-41EC-4CC47AB4D0B3}"/>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400" dirty="0"/>
              <a:t>Las relaciones son fundamentales en el modelo relacional, ya que permiten conectar datos entre diferentes tablas de manera lógica y eficiente. Existen tres tipos de relaciones:</a:t>
            </a:r>
          </a:p>
          <a:p>
            <a:pPr marL="0" indent="0">
              <a:lnSpc>
                <a:spcPct val="100000"/>
              </a:lnSpc>
              <a:buNone/>
            </a:pPr>
            <a:endParaRPr lang="es-MX" sz="4400" dirty="0"/>
          </a:p>
          <a:p>
            <a:pPr>
              <a:lnSpc>
                <a:spcPct val="100000"/>
              </a:lnSpc>
            </a:pPr>
            <a:r>
              <a:rPr lang="es-MX" sz="4400" dirty="0"/>
              <a:t>Uno a uno (1:1): Cada registro en la tabla A se relaciona con exactamente un registro en la tabla B, y viceversa. Por ejemplo, un empleado y su información de contrato.</a:t>
            </a:r>
          </a:p>
          <a:p>
            <a:pPr>
              <a:lnSpc>
                <a:spcPct val="100000"/>
              </a:lnSpc>
            </a:pPr>
            <a:r>
              <a:rPr lang="es-MX" sz="4400" dirty="0"/>
              <a:t>Uno a muchos (1:N): Un registro en la tabla A puede estar relacionado con varios registros en la tabla B, pero un registro en B solo se relaciona con uno en A. Por ejemplo, un departamento y sus empleados.</a:t>
            </a:r>
          </a:p>
          <a:p>
            <a:pPr>
              <a:lnSpc>
                <a:spcPct val="100000"/>
              </a:lnSpc>
            </a:pPr>
            <a:r>
              <a:rPr lang="es-MX" sz="4400" dirty="0"/>
              <a:t>Muchos a muchos (N:M): Varios registros en la tabla A pueden relacionarse con varios registros en la tabla B, y viceversa. Estas relaciones generalmente se implementan usando una tabla intermedia. Por ejemplo, estudiantes y cursos.</a:t>
            </a:r>
          </a:p>
          <a:p>
            <a:pPr marL="0" indent="0">
              <a:lnSpc>
                <a:spcPct val="100000"/>
              </a:lnSpc>
              <a:buNone/>
            </a:pPr>
            <a:endParaRPr lang="es-MX" sz="4400" dirty="0"/>
          </a:p>
          <a:p>
            <a:pPr>
              <a:lnSpc>
                <a:spcPct val="100000"/>
              </a:lnSpc>
            </a:pPr>
            <a:endParaRPr lang="es-SV" sz="4400" dirty="0"/>
          </a:p>
          <a:p>
            <a:pPr>
              <a:lnSpc>
                <a:spcPct val="100000"/>
              </a:lnSpc>
            </a:pPr>
            <a:endParaRPr lang="es-SV" sz="4400" dirty="0"/>
          </a:p>
        </p:txBody>
      </p:sp>
    </p:spTree>
    <p:extLst>
      <p:ext uri="{BB962C8B-B14F-4D97-AF65-F5344CB8AC3E}">
        <p14:creationId xmlns:p14="http://schemas.microsoft.com/office/powerpoint/2010/main" val="67160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FFC6-ECF3-DD59-A1F8-F94A7B77DB56}"/>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3D97B65B-C9F8-263A-741D-2E490CAD378E}"/>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Relaciones</a:t>
            </a:r>
          </a:p>
        </p:txBody>
      </p:sp>
      <p:grpSp>
        <p:nvGrpSpPr>
          <p:cNvPr id="6" name="Grupo 5">
            <a:extLst>
              <a:ext uri="{FF2B5EF4-FFF2-40B4-BE49-F238E27FC236}">
                <a16:creationId xmlns:a16="http://schemas.microsoft.com/office/drawing/2014/main" id="{83EEBB4B-6F6B-8BD8-0A19-45BDE85143DD}"/>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47E083C8-B053-2058-F591-A5296B4306AA}"/>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6DB2E716-BB30-D17B-EFBC-9C73FC7AAB9D}"/>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7" name="Imagen 6">
            <a:extLst>
              <a:ext uri="{FF2B5EF4-FFF2-40B4-BE49-F238E27FC236}">
                <a16:creationId xmlns:a16="http://schemas.microsoft.com/office/drawing/2014/main" id="{5C8845CD-E42E-264B-280E-558510E87F98}"/>
              </a:ext>
            </a:extLst>
          </p:cNvPr>
          <p:cNvPicPr>
            <a:picLocks noChangeAspect="1"/>
          </p:cNvPicPr>
          <p:nvPr/>
        </p:nvPicPr>
        <p:blipFill>
          <a:blip r:embed="rId3"/>
          <a:stretch>
            <a:fillRect/>
          </a:stretch>
        </p:blipFill>
        <p:spPr>
          <a:xfrm>
            <a:off x="2110087" y="2996865"/>
            <a:ext cx="18671280" cy="997809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ángulo 8">
            <a:extLst>
              <a:ext uri="{FF2B5EF4-FFF2-40B4-BE49-F238E27FC236}">
                <a16:creationId xmlns:a16="http://schemas.microsoft.com/office/drawing/2014/main" id="{128DB89F-A80A-0620-79E4-8BD7C0A42D7F}"/>
              </a:ext>
            </a:extLst>
          </p:cNvPr>
          <p:cNvSpPr/>
          <p:nvPr/>
        </p:nvSpPr>
        <p:spPr>
          <a:xfrm>
            <a:off x="2110087" y="4409728"/>
            <a:ext cx="5832647" cy="6696744"/>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SV"/>
          </a:p>
        </p:txBody>
      </p:sp>
      <p:sp>
        <p:nvSpPr>
          <p:cNvPr id="10" name="Rectángulo 9">
            <a:extLst>
              <a:ext uri="{FF2B5EF4-FFF2-40B4-BE49-F238E27FC236}">
                <a16:creationId xmlns:a16="http://schemas.microsoft.com/office/drawing/2014/main" id="{0166CE59-2AE2-3135-D058-00CF36401B36}"/>
              </a:ext>
            </a:extLst>
          </p:cNvPr>
          <p:cNvSpPr/>
          <p:nvPr/>
        </p:nvSpPr>
        <p:spPr>
          <a:xfrm>
            <a:off x="8304409" y="4562128"/>
            <a:ext cx="5832647" cy="48881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SV"/>
          </a:p>
        </p:txBody>
      </p:sp>
      <p:sp>
        <p:nvSpPr>
          <p:cNvPr id="11" name="Rectángulo 10">
            <a:extLst>
              <a:ext uri="{FF2B5EF4-FFF2-40B4-BE49-F238E27FC236}">
                <a16:creationId xmlns:a16="http://schemas.microsoft.com/office/drawing/2014/main" id="{A919A54C-B113-97B7-7FA5-9ABAAC8E8DB9}"/>
              </a:ext>
            </a:extLst>
          </p:cNvPr>
          <p:cNvSpPr/>
          <p:nvPr/>
        </p:nvSpPr>
        <p:spPr>
          <a:xfrm>
            <a:off x="8304408" y="9333569"/>
            <a:ext cx="5832648" cy="306904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SV"/>
          </a:p>
        </p:txBody>
      </p:sp>
      <p:sp>
        <p:nvSpPr>
          <p:cNvPr id="13" name="Rectángulo 12">
            <a:extLst>
              <a:ext uri="{FF2B5EF4-FFF2-40B4-BE49-F238E27FC236}">
                <a16:creationId xmlns:a16="http://schemas.microsoft.com/office/drawing/2014/main" id="{305486C7-CD0E-14C0-1A6C-21F6AD84313C}"/>
              </a:ext>
            </a:extLst>
          </p:cNvPr>
          <p:cNvSpPr/>
          <p:nvPr/>
        </p:nvSpPr>
        <p:spPr>
          <a:xfrm>
            <a:off x="13674417" y="4553745"/>
            <a:ext cx="6796075" cy="2592288"/>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SV"/>
          </a:p>
        </p:txBody>
      </p:sp>
      <p:sp>
        <p:nvSpPr>
          <p:cNvPr id="14" name="Rectángulo 13">
            <a:extLst>
              <a:ext uri="{FF2B5EF4-FFF2-40B4-BE49-F238E27FC236}">
                <a16:creationId xmlns:a16="http://schemas.microsoft.com/office/drawing/2014/main" id="{09F69862-57A4-F6C8-903D-412A893D3539}"/>
              </a:ext>
            </a:extLst>
          </p:cNvPr>
          <p:cNvSpPr/>
          <p:nvPr/>
        </p:nvSpPr>
        <p:spPr>
          <a:xfrm>
            <a:off x="13703374" y="7146032"/>
            <a:ext cx="6796075" cy="5256583"/>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SV"/>
          </a:p>
        </p:txBody>
      </p:sp>
    </p:spTree>
    <p:extLst>
      <p:ext uri="{BB962C8B-B14F-4D97-AF65-F5344CB8AC3E}">
        <p14:creationId xmlns:p14="http://schemas.microsoft.com/office/powerpoint/2010/main" val="426903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0"/>
                                        </p:tgtEl>
                                      </p:cBhvr>
                                    </p:animEffect>
                                    <p:set>
                                      <p:cBhvr>
                                        <p:cTn id="11" dur="1" fill="hold">
                                          <p:stCondLst>
                                            <p:cond delay="499"/>
                                          </p:stCondLst>
                                        </p:cTn>
                                        <p:tgtEl>
                                          <p:spTgt spid="1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13"/>
                                        </p:tgtEl>
                                      </p:cBhvr>
                                    </p:animEffect>
                                    <p:set>
                                      <p:cBhvr>
                                        <p:cTn id="21" dur="1" fill="hold">
                                          <p:stCondLst>
                                            <p:cond delay="499"/>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BAA7B-31BA-A8AD-3C87-383CEC6ABA5B}"/>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4CE2F938-B4BE-08C1-F565-E35E4D182E14}"/>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Tabla Puente</a:t>
            </a:r>
          </a:p>
        </p:txBody>
      </p:sp>
      <p:grpSp>
        <p:nvGrpSpPr>
          <p:cNvPr id="6" name="Grupo 5">
            <a:extLst>
              <a:ext uri="{FF2B5EF4-FFF2-40B4-BE49-F238E27FC236}">
                <a16:creationId xmlns:a16="http://schemas.microsoft.com/office/drawing/2014/main" id="{736B0C2C-304C-B157-8E84-19B61F16CF18}"/>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DA5B79ED-599A-71DB-A1DE-ECC4935DD893}"/>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9AE0172D-7550-4A0B-8727-15E2C4CEF566}"/>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 name="Imagen 1">
            <a:extLst>
              <a:ext uri="{FF2B5EF4-FFF2-40B4-BE49-F238E27FC236}">
                <a16:creationId xmlns:a16="http://schemas.microsoft.com/office/drawing/2014/main" id="{4B8AF926-2579-7FC1-5F66-D4BFEEF26818}"/>
              </a:ext>
            </a:extLst>
          </p:cNvPr>
          <p:cNvPicPr>
            <a:picLocks noChangeAspect="1"/>
          </p:cNvPicPr>
          <p:nvPr/>
        </p:nvPicPr>
        <p:blipFill>
          <a:blip r:embed="rId3"/>
          <a:stretch>
            <a:fillRect/>
          </a:stretch>
        </p:blipFill>
        <p:spPr>
          <a:xfrm>
            <a:off x="1953853" y="3017216"/>
            <a:ext cx="19022329" cy="9717751"/>
          </a:xfrm>
          <a:prstGeom prst="rect">
            <a:avLst/>
          </a:prstGeom>
        </p:spPr>
      </p:pic>
    </p:spTree>
    <p:extLst>
      <p:ext uri="{BB962C8B-B14F-4D97-AF65-F5344CB8AC3E}">
        <p14:creationId xmlns:p14="http://schemas.microsoft.com/office/powerpoint/2010/main" val="333044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98085-2960-A62B-1CF0-10D11E25A806}"/>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851F9310-6A8B-19D7-9DBC-773BE135AF08}"/>
              </a:ext>
            </a:extLst>
          </p:cNvPr>
          <p:cNvSpPr txBox="1"/>
          <p:nvPr/>
        </p:nvSpPr>
        <p:spPr>
          <a:xfrm>
            <a:off x="11887199" y="4157260"/>
            <a:ext cx="11456832" cy="4862870"/>
          </a:xfrm>
          <a:prstGeom prst="rect">
            <a:avLst/>
          </a:prstGeom>
          <a:noFill/>
          <a:ln>
            <a:noFill/>
          </a:ln>
        </p:spPr>
        <p:txBody>
          <a:bodyPr wrap="square">
            <a:spAutoFit/>
          </a:bodyPr>
          <a:lstStyle/>
          <a:p>
            <a:r>
              <a:rPr lang="es-SV" sz="11500" b="1" dirty="0">
                <a:latin typeface="Avenir Next LT Pro"/>
                <a:ea typeface="Inter Tight" pitchFamily="2" charset="0"/>
                <a:cs typeface="Inter Tight" pitchFamily="2" charset="0"/>
              </a:rPr>
              <a:t>00</a:t>
            </a:r>
          </a:p>
          <a:p>
            <a:r>
              <a:rPr lang="es-SV" sz="8000" dirty="0">
                <a:solidFill>
                  <a:schemeClr val="tx2"/>
                </a:solidFill>
                <a:latin typeface="Open Sans" panose="020B0606030504020204" pitchFamily="34" charset="0"/>
                <a:ea typeface="Open Sans" panose="020B0606030504020204" pitchFamily="34" charset="0"/>
                <a:cs typeface="Open Sans" panose="020B0606030504020204" pitchFamily="34" charset="0"/>
              </a:rPr>
              <a:t>Sobre la sesión anterior</a:t>
            </a:r>
          </a:p>
          <a:p>
            <a:endParaRPr lang="es-SV" sz="11500" b="1" dirty="0">
              <a:latin typeface="Avenir Next LT Pro"/>
              <a:ea typeface="Inter Tight" pitchFamily="2" charset="0"/>
              <a:cs typeface="Inter Tight" pitchFamily="2" charset="0"/>
            </a:endParaRPr>
          </a:p>
        </p:txBody>
      </p:sp>
      <p:sp>
        <p:nvSpPr>
          <p:cNvPr id="34" name="Rectangle: Rounded Corners 33">
            <a:extLst>
              <a:ext uri="{FF2B5EF4-FFF2-40B4-BE49-F238E27FC236}">
                <a16:creationId xmlns:a16="http://schemas.microsoft.com/office/drawing/2014/main" id="{11A33ACB-4D3E-D005-A0B2-736DD9610AA2}"/>
              </a:ext>
            </a:extLst>
          </p:cNvPr>
          <p:cNvSpPr/>
          <p:nvPr/>
        </p:nvSpPr>
        <p:spPr>
          <a:xfrm>
            <a:off x="1038384" y="2321499"/>
            <a:ext cx="3404913" cy="7416823"/>
          </a:xfrm>
          <a:prstGeom prst="roundRect">
            <a:avLst>
              <a:gd name="adj" fmla="val 23139"/>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sp>
        <p:nvSpPr>
          <p:cNvPr id="42" name="TextBox 41">
            <a:extLst>
              <a:ext uri="{FF2B5EF4-FFF2-40B4-BE49-F238E27FC236}">
                <a16:creationId xmlns:a16="http://schemas.microsoft.com/office/drawing/2014/main" id="{49227670-1843-2C38-F0E7-2C788777BB9A}"/>
              </a:ext>
            </a:extLst>
          </p:cNvPr>
          <p:cNvSpPr txBox="1"/>
          <p:nvPr/>
        </p:nvSpPr>
        <p:spPr>
          <a:xfrm>
            <a:off x="11880884" y="11445339"/>
            <a:ext cx="11453161" cy="461665"/>
          </a:xfrm>
          <a:prstGeom prst="rect">
            <a:avLst/>
          </a:prstGeom>
          <a:noFill/>
        </p:spPr>
        <p:txBody>
          <a:bodyPr wrap="square" lIns="91440" tIns="45720" rIns="91440" bIns="45720" rtlCol="0" anchor="t">
            <a:spAutoFit/>
          </a:bodyPr>
          <a:lstStyle/>
          <a:p>
            <a:r>
              <a:rPr lang="es-SV" sz="2400" dirty="0">
                <a:solidFill>
                  <a:srgbClr val="00FFF2"/>
                </a:solidFill>
                <a:latin typeface="Avenir Next LT Pro"/>
                <a:ea typeface="Inter Tight Light" pitchFamily="2" charset="0"/>
                <a:cs typeface="Inter Tight Light" pitchFamily="2" charset="0"/>
              </a:rPr>
              <a:t>INNOVATING TODAY FOR  A SMARTER TOMORROW</a:t>
            </a:r>
          </a:p>
        </p:txBody>
      </p:sp>
      <p:sp>
        <p:nvSpPr>
          <p:cNvPr id="2" name="Rectangle: Rounded Corners 1">
            <a:extLst>
              <a:ext uri="{FF2B5EF4-FFF2-40B4-BE49-F238E27FC236}">
                <a16:creationId xmlns:a16="http://schemas.microsoft.com/office/drawing/2014/main" id="{189EE855-3921-F8A7-B45E-F1F2EA896FD2}"/>
              </a:ext>
            </a:extLst>
          </p:cNvPr>
          <p:cNvSpPr/>
          <p:nvPr/>
        </p:nvSpPr>
        <p:spPr>
          <a:xfrm>
            <a:off x="5761916" y="11207336"/>
            <a:ext cx="3404913" cy="7416823"/>
          </a:xfrm>
          <a:prstGeom prst="roundRect">
            <a:avLst>
              <a:gd name="adj" fmla="val 23139"/>
            </a:avLst>
          </a:prstGeom>
          <a:noFill/>
          <a:ln w="28575">
            <a:solidFill>
              <a:srgbClr val="00FF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SV" dirty="0"/>
          </a:p>
        </p:txBody>
      </p:sp>
      <p:pic>
        <p:nvPicPr>
          <p:cNvPr id="11" name="Graphic 5">
            <a:extLst>
              <a:ext uri="{FF2B5EF4-FFF2-40B4-BE49-F238E27FC236}">
                <a16:creationId xmlns:a16="http://schemas.microsoft.com/office/drawing/2014/main" id="{3A8CB1BC-2999-56F1-5633-2D105E278386}"/>
              </a:ext>
            </a:extLst>
          </p:cNvPr>
          <p:cNvPicPr>
            <a:picLocks noChangeAspect="1"/>
          </p:cNvPicPr>
          <p:nvPr/>
        </p:nvPicPr>
        <p:blipFill>
          <a:blip r:embed="rId2"/>
          <a:stretch>
            <a:fillRect/>
          </a:stretch>
        </p:blipFill>
        <p:spPr>
          <a:xfrm>
            <a:off x="11892779" y="2050588"/>
            <a:ext cx="2628290" cy="533041"/>
          </a:xfrm>
          <a:prstGeom prst="rect">
            <a:avLst/>
          </a:prstGeom>
        </p:spPr>
      </p:pic>
    </p:spTree>
    <p:extLst>
      <p:ext uri="{BB962C8B-B14F-4D97-AF65-F5344CB8AC3E}">
        <p14:creationId xmlns:p14="http://schemas.microsoft.com/office/powerpoint/2010/main" val="355551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ABA576-B666-6312-0533-2C7062087490}"/>
              </a:ext>
            </a:extLst>
          </p:cNvPr>
          <p:cNvSpPr txBox="1"/>
          <p:nvPr/>
        </p:nvSpPr>
        <p:spPr>
          <a:xfrm>
            <a:off x="1933404" y="3886596"/>
            <a:ext cx="16740584" cy="3770263"/>
          </a:xfrm>
          <a:prstGeom prst="rect">
            <a:avLst/>
          </a:prstGeom>
          <a:noFill/>
          <a:ln>
            <a:noFill/>
          </a:ln>
        </p:spPr>
        <p:txBody>
          <a:bodyPr wrap="square">
            <a:spAutoFit/>
          </a:bodyPr>
          <a:lstStyle/>
          <a:p>
            <a:r>
              <a:rPr lang="es-SV" sz="23900" b="1" dirty="0">
                <a:latin typeface="Avenir Next LT Pro"/>
                <a:ea typeface="Inter Tight" pitchFamily="2" charset="0"/>
                <a:cs typeface="Inter Tight" pitchFamily="2" charset="0"/>
              </a:rPr>
              <a:t>¡Gracias!</a:t>
            </a:r>
          </a:p>
        </p:txBody>
      </p:sp>
      <p:sp>
        <p:nvSpPr>
          <p:cNvPr id="17" name="TextBox 16">
            <a:extLst>
              <a:ext uri="{FF2B5EF4-FFF2-40B4-BE49-F238E27FC236}">
                <a16:creationId xmlns:a16="http://schemas.microsoft.com/office/drawing/2014/main" id="{627F9428-3077-2D98-5E1D-6A8062923F7D}"/>
              </a:ext>
            </a:extLst>
          </p:cNvPr>
          <p:cNvSpPr txBox="1"/>
          <p:nvPr/>
        </p:nvSpPr>
        <p:spPr>
          <a:xfrm>
            <a:off x="17310644" y="11414652"/>
            <a:ext cx="6185818" cy="1569660"/>
          </a:xfrm>
          <a:prstGeom prst="rect">
            <a:avLst/>
          </a:prstGeom>
          <a:noFill/>
        </p:spPr>
        <p:txBody>
          <a:bodyPr wrap="square">
            <a:spAutoFit/>
          </a:bodyPr>
          <a:lstStyle/>
          <a:p>
            <a:r>
              <a:rPr lang="es-SV" sz="3200" dirty="0">
                <a:solidFill>
                  <a:schemeClr val="tx2"/>
                </a:solidFill>
              </a:rPr>
              <a:t>Contactos: Carlos Dubón</a:t>
            </a:r>
          </a:p>
          <a:p>
            <a:r>
              <a:rPr lang="es-SV" sz="3200" dirty="0">
                <a:solidFill>
                  <a:schemeClr val="tx2"/>
                </a:solidFill>
              </a:rPr>
              <a:t>carlos.dubon@kodigo.org</a:t>
            </a:r>
          </a:p>
          <a:p>
            <a:r>
              <a:rPr lang="es-SV" sz="3200" dirty="0" err="1">
                <a:solidFill>
                  <a:schemeClr val="tx2"/>
                </a:solidFill>
                <a:hlinkClick r:id="rId2"/>
              </a:rPr>
              <a:t>Linkedin</a:t>
            </a:r>
            <a:r>
              <a:rPr lang="es-SV" sz="3200" dirty="0">
                <a:solidFill>
                  <a:schemeClr val="tx2"/>
                </a:solidFill>
                <a:hlinkClick r:id="rId2"/>
              </a:rPr>
              <a:t>/</a:t>
            </a:r>
            <a:r>
              <a:rPr lang="es-SV" sz="3200" dirty="0" err="1">
                <a:solidFill>
                  <a:schemeClr val="tx2"/>
                </a:solidFill>
                <a:hlinkClick r:id="rId2"/>
              </a:rPr>
              <a:t>carlosduboncornejo</a:t>
            </a:r>
            <a:endParaRPr lang="es-SV" sz="3200" dirty="0">
              <a:solidFill>
                <a:schemeClr val="tx2"/>
              </a:solidFill>
            </a:endParaRPr>
          </a:p>
        </p:txBody>
      </p:sp>
      <p:grpSp>
        <p:nvGrpSpPr>
          <p:cNvPr id="14" name="Grupo 13">
            <a:extLst>
              <a:ext uri="{FF2B5EF4-FFF2-40B4-BE49-F238E27FC236}">
                <a16:creationId xmlns:a16="http://schemas.microsoft.com/office/drawing/2014/main" id="{5E95010E-D79C-5E9D-DFAD-1A57A896C2F0}"/>
              </a:ext>
            </a:extLst>
          </p:cNvPr>
          <p:cNvGrpSpPr/>
          <p:nvPr/>
        </p:nvGrpSpPr>
        <p:grpSpPr>
          <a:xfrm>
            <a:off x="1928713" y="541607"/>
            <a:ext cx="20528765" cy="564914"/>
            <a:chOff x="1928711" y="541607"/>
            <a:chExt cx="20528765" cy="564914"/>
          </a:xfrm>
        </p:grpSpPr>
        <p:cxnSp>
          <p:nvCxnSpPr>
            <p:cNvPr id="4" name="Conector recto de flecha 3">
              <a:extLst>
                <a:ext uri="{FF2B5EF4-FFF2-40B4-BE49-F238E27FC236}">
                  <a16:creationId xmlns:a16="http://schemas.microsoft.com/office/drawing/2014/main" id="{AA89A00B-F26B-D410-2AFD-420C0E815216}"/>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5">
              <a:extLst>
                <a:ext uri="{FF2B5EF4-FFF2-40B4-BE49-F238E27FC236}">
                  <a16:creationId xmlns:a16="http://schemas.microsoft.com/office/drawing/2014/main" id="{0B2F5B29-0380-0D9C-850F-FB06BAB5BDF8}"/>
                </a:ext>
              </a:extLst>
            </p:cNvPr>
            <p:cNvPicPr>
              <a:picLocks noChangeAspect="1"/>
            </p:cNvPicPr>
            <p:nvPr/>
          </p:nvPicPr>
          <p:blipFill>
            <a:blip r:embed="rId3"/>
            <a:stretch>
              <a:fillRect/>
            </a:stretch>
          </p:blipFill>
          <p:spPr>
            <a:xfrm>
              <a:off x="1928711" y="805596"/>
              <a:ext cx="1509446" cy="300925"/>
            </a:xfrm>
            <a:prstGeom prst="rect">
              <a:avLst/>
            </a:prstGeom>
          </p:spPr>
        </p:pic>
      </p:grpSp>
    </p:spTree>
    <p:extLst>
      <p:ext uri="{BB962C8B-B14F-4D97-AF65-F5344CB8AC3E}">
        <p14:creationId xmlns:p14="http://schemas.microsoft.com/office/powerpoint/2010/main" val="371311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997CE-4B52-803F-F73F-290349F96133}"/>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71560169-BFBA-D181-0375-7D7EB4665313}"/>
              </a:ext>
            </a:extLst>
          </p:cNvPr>
          <p:cNvSpPr txBox="1"/>
          <p:nvPr/>
        </p:nvSpPr>
        <p:spPr>
          <a:xfrm>
            <a:off x="1925642" y="1673426"/>
            <a:ext cx="17970420"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Consumo de Base de Datos</a:t>
            </a:r>
          </a:p>
        </p:txBody>
      </p:sp>
      <p:grpSp>
        <p:nvGrpSpPr>
          <p:cNvPr id="6" name="Grupo 5">
            <a:extLst>
              <a:ext uri="{FF2B5EF4-FFF2-40B4-BE49-F238E27FC236}">
                <a16:creationId xmlns:a16="http://schemas.microsoft.com/office/drawing/2014/main" id="{FCB2086D-C6C4-4A44-D47B-6E4A90635786}"/>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998AB3FA-7F8B-D5DF-A197-D342993F1F98}"/>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76E3052E-0387-4A48-1BDF-6888F8C7B494}"/>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 name="Grupo 1">
            <a:extLst>
              <a:ext uri="{FF2B5EF4-FFF2-40B4-BE49-F238E27FC236}">
                <a16:creationId xmlns:a16="http://schemas.microsoft.com/office/drawing/2014/main" id="{7FDCFCB8-D36C-5166-7DCF-6B9936BF9B6F}"/>
              </a:ext>
            </a:extLst>
          </p:cNvPr>
          <p:cNvGrpSpPr/>
          <p:nvPr/>
        </p:nvGrpSpPr>
        <p:grpSpPr>
          <a:xfrm>
            <a:off x="4090306" y="3329609"/>
            <a:ext cx="16201800" cy="9696685"/>
            <a:chOff x="836428" y="942753"/>
            <a:chExt cx="5649432" cy="3381153"/>
          </a:xfrm>
        </p:grpSpPr>
        <p:sp>
          <p:nvSpPr>
            <p:cNvPr id="4" name="Rectángulo: esquinas redondeadas 3">
              <a:extLst>
                <a:ext uri="{FF2B5EF4-FFF2-40B4-BE49-F238E27FC236}">
                  <a16:creationId xmlns:a16="http://schemas.microsoft.com/office/drawing/2014/main" id="{E35D8A81-1995-5DE2-B916-C93985427B55}"/>
                </a:ext>
              </a:extLst>
            </p:cNvPr>
            <p:cNvSpPr/>
            <p:nvPr/>
          </p:nvSpPr>
          <p:spPr>
            <a:xfrm>
              <a:off x="836428" y="942753"/>
              <a:ext cx="5649432" cy="3381153"/>
            </a:xfrm>
            <a:prstGeom prst="roundRect">
              <a:avLst>
                <a:gd name="adj" fmla="val 471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SV" dirty="0"/>
            </a:p>
          </p:txBody>
        </p:sp>
        <p:grpSp>
          <p:nvGrpSpPr>
            <p:cNvPr id="7" name="Grupo 6">
              <a:extLst>
                <a:ext uri="{FF2B5EF4-FFF2-40B4-BE49-F238E27FC236}">
                  <a16:creationId xmlns:a16="http://schemas.microsoft.com/office/drawing/2014/main" id="{8C68DCD0-1E43-0973-906E-6258B9282FAA}"/>
                </a:ext>
              </a:extLst>
            </p:cNvPr>
            <p:cNvGrpSpPr/>
            <p:nvPr/>
          </p:nvGrpSpPr>
          <p:grpSpPr>
            <a:xfrm>
              <a:off x="938500" y="1017480"/>
              <a:ext cx="5487792" cy="3222240"/>
              <a:chOff x="1829844" y="1326527"/>
              <a:chExt cx="9031315" cy="5302873"/>
            </a:xfrm>
          </p:grpSpPr>
          <p:sp>
            <p:nvSpPr>
              <p:cNvPr id="9" name="object 7">
                <a:extLst>
                  <a:ext uri="{FF2B5EF4-FFF2-40B4-BE49-F238E27FC236}">
                    <a16:creationId xmlns:a16="http://schemas.microsoft.com/office/drawing/2014/main" id="{AD8D0F40-6C55-FFB2-2C18-4EF6948628F0}"/>
                  </a:ext>
                </a:extLst>
              </p:cNvPr>
              <p:cNvSpPr/>
              <p:nvPr/>
            </p:nvSpPr>
            <p:spPr>
              <a:xfrm>
                <a:off x="1913965" y="4012604"/>
                <a:ext cx="556185" cy="158955"/>
              </a:xfrm>
              <a:prstGeom prst="rect">
                <a:avLst/>
              </a:prstGeom>
              <a:blipFill>
                <a:blip r:embed="rId3" cstate="print"/>
                <a:stretch>
                  <a:fillRect/>
                </a:stretch>
              </a:blipFill>
            </p:spPr>
            <p:txBody>
              <a:bodyPr wrap="square" lIns="0" tIns="0" rIns="0" bIns="0" rtlCol="0">
                <a:spAutoFit/>
              </a:bodyPr>
              <a:lstStyle/>
              <a:p>
                <a:endParaRPr lang="es-SV" dirty="0"/>
              </a:p>
            </p:txBody>
          </p:sp>
          <p:sp>
            <p:nvSpPr>
              <p:cNvPr id="10" name="object 8">
                <a:extLst>
                  <a:ext uri="{FF2B5EF4-FFF2-40B4-BE49-F238E27FC236}">
                    <a16:creationId xmlns:a16="http://schemas.microsoft.com/office/drawing/2014/main" id="{E8E42DF3-11D8-9727-E6A3-C39B810CF1F2}"/>
                  </a:ext>
                </a:extLst>
              </p:cNvPr>
              <p:cNvSpPr/>
              <p:nvPr/>
            </p:nvSpPr>
            <p:spPr>
              <a:xfrm>
                <a:off x="1936377" y="4426796"/>
                <a:ext cx="754230" cy="158955"/>
              </a:xfrm>
              <a:prstGeom prst="rect">
                <a:avLst/>
              </a:prstGeom>
              <a:blipFill>
                <a:blip r:embed="rId4" cstate="print"/>
                <a:stretch>
                  <a:fillRect/>
                </a:stretch>
              </a:blipFill>
            </p:spPr>
            <p:txBody>
              <a:bodyPr wrap="square" lIns="0" tIns="0" rIns="0" bIns="0" rtlCol="0">
                <a:spAutoFit/>
              </a:bodyPr>
              <a:lstStyle/>
              <a:p>
                <a:endParaRPr lang="es-SV" dirty="0"/>
              </a:p>
            </p:txBody>
          </p:sp>
          <p:sp>
            <p:nvSpPr>
              <p:cNvPr id="11" name="object 9">
                <a:extLst>
                  <a:ext uri="{FF2B5EF4-FFF2-40B4-BE49-F238E27FC236}">
                    <a16:creationId xmlns:a16="http://schemas.microsoft.com/office/drawing/2014/main" id="{87B3C4F0-3087-ED85-796D-7F1313AEB830}"/>
                  </a:ext>
                </a:extLst>
              </p:cNvPr>
              <p:cNvSpPr/>
              <p:nvPr/>
            </p:nvSpPr>
            <p:spPr>
              <a:xfrm>
                <a:off x="2636340" y="3962400"/>
                <a:ext cx="805619" cy="158955"/>
              </a:xfrm>
              <a:prstGeom prst="rect">
                <a:avLst/>
              </a:prstGeom>
              <a:blipFill>
                <a:blip r:embed="rId5" cstate="print"/>
                <a:stretch>
                  <a:fillRect/>
                </a:stretch>
              </a:blipFill>
            </p:spPr>
            <p:txBody>
              <a:bodyPr wrap="square" lIns="0" tIns="0" rIns="0" bIns="0" rtlCol="0">
                <a:spAutoFit/>
              </a:bodyPr>
              <a:lstStyle/>
              <a:p>
                <a:endParaRPr lang="es-SV" dirty="0"/>
              </a:p>
            </p:txBody>
          </p:sp>
          <p:sp>
            <p:nvSpPr>
              <p:cNvPr id="13" name="object 10">
                <a:extLst>
                  <a:ext uri="{FF2B5EF4-FFF2-40B4-BE49-F238E27FC236}">
                    <a16:creationId xmlns:a16="http://schemas.microsoft.com/office/drawing/2014/main" id="{43793090-C1EE-F422-E964-AD04739A48D5}"/>
                  </a:ext>
                </a:extLst>
              </p:cNvPr>
              <p:cNvSpPr/>
              <p:nvPr/>
            </p:nvSpPr>
            <p:spPr>
              <a:xfrm>
                <a:off x="2690607" y="4375011"/>
                <a:ext cx="716281" cy="158955"/>
              </a:xfrm>
              <a:prstGeom prst="rect">
                <a:avLst/>
              </a:prstGeom>
              <a:blipFill>
                <a:blip r:embed="rId6" cstate="print"/>
                <a:stretch>
                  <a:fillRect/>
                </a:stretch>
              </a:blipFill>
            </p:spPr>
            <p:txBody>
              <a:bodyPr wrap="square" lIns="0" tIns="0" rIns="0" bIns="0" rtlCol="0">
                <a:spAutoFit/>
              </a:bodyPr>
              <a:lstStyle/>
              <a:p>
                <a:endParaRPr lang="es-SV" dirty="0"/>
              </a:p>
            </p:txBody>
          </p:sp>
          <p:pic>
            <p:nvPicPr>
              <p:cNvPr id="14" name="Picture 2" descr="Pentaho Integration: ETL Development and Reporting - Casablanca, Morocco  and Offshore">
                <a:extLst>
                  <a:ext uri="{FF2B5EF4-FFF2-40B4-BE49-F238E27FC236}">
                    <a16:creationId xmlns:a16="http://schemas.microsoft.com/office/drawing/2014/main" id="{4841B3EE-04BE-3F82-5FD7-E943A6ACF0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6156957"/>
                <a:ext cx="659705" cy="405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QL Server Integration Services -SSIS">
                <a:extLst>
                  <a:ext uri="{FF2B5EF4-FFF2-40B4-BE49-F238E27FC236}">
                    <a16:creationId xmlns:a16="http://schemas.microsoft.com/office/drawing/2014/main" id="{98BEB4FA-791C-CE59-C4E9-374A6D2DD0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20207" y="6015038"/>
                <a:ext cx="614362" cy="6143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Python Logo - símbolo, significado logotipo, historia, PNG">
                <a:extLst>
                  <a:ext uri="{FF2B5EF4-FFF2-40B4-BE49-F238E27FC236}">
                    <a16:creationId xmlns:a16="http://schemas.microsoft.com/office/drawing/2014/main" id="{D88D5295-EB7C-E6AA-8541-993264A57D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56071" y="6215164"/>
                <a:ext cx="703784" cy="28955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a:extLst>
                  <a:ext uri="{FF2B5EF4-FFF2-40B4-BE49-F238E27FC236}">
                    <a16:creationId xmlns:a16="http://schemas.microsoft.com/office/drawing/2014/main" id="{6B4B73BA-C3CB-5148-31D7-0F4F7FF350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59855" y="6211625"/>
                <a:ext cx="452437" cy="3513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4" descr="SQL Server Management Studio. In this article we are going to know… | by  Rohit Patil | Medium">
                <a:extLst>
                  <a:ext uri="{FF2B5EF4-FFF2-40B4-BE49-F238E27FC236}">
                    <a16:creationId xmlns:a16="http://schemas.microsoft.com/office/drawing/2014/main" id="{470B3083-0650-3816-47AE-897307EFC70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6579" y="4693793"/>
                <a:ext cx="508956" cy="48031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6" descr="MySQL Workbench | GPL, Oracle | MySQL is an open source relational databas…  | Relational database management system, Relational database, Database  management system">
                <a:extLst>
                  <a:ext uri="{FF2B5EF4-FFF2-40B4-BE49-F238E27FC236}">
                    <a16:creationId xmlns:a16="http://schemas.microsoft.com/office/drawing/2014/main" id="{77C463E5-53F1-A705-449D-3F45D41CB7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2465" y="4769993"/>
                <a:ext cx="404114" cy="4041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Install Last PgAdmin 4 on RHEL/CentOS 7">
                <a:extLst>
                  <a:ext uri="{FF2B5EF4-FFF2-40B4-BE49-F238E27FC236}">
                    <a16:creationId xmlns:a16="http://schemas.microsoft.com/office/drawing/2014/main" id="{67E7D99A-0076-E488-E079-7241452D08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68643" y="4750245"/>
                <a:ext cx="911442" cy="42386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DBeaver Corporation | EDB">
                <a:extLst>
                  <a:ext uri="{FF2B5EF4-FFF2-40B4-BE49-F238E27FC236}">
                    <a16:creationId xmlns:a16="http://schemas.microsoft.com/office/drawing/2014/main" id="{4C86F2BA-E754-C984-47EE-A6292EC1323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956285" y="4740390"/>
                <a:ext cx="904874" cy="4524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2" descr="Oracle SQL Training in Chennai|Oracle SQL Course Chennai - Enroll">
                <a:extLst>
                  <a:ext uri="{FF2B5EF4-FFF2-40B4-BE49-F238E27FC236}">
                    <a16:creationId xmlns:a16="http://schemas.microsoft.com/office/drawing/2014/main" id="{52959C15-9B7A-C7FF-88E2-A7EB94B0C96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24878" y="4572000"/>
                <a:ext cx="976122" cy="800100"/>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n 22">
                <a:extLst>
                  <a:ext uri="{FF2B5EF4-FFF2-40B4-BE49-F238E27FC236}">
                    <a16:creationId xmlns:a16="http://schemas.microsoft.com/office/drawing/2014/main" id="{1E92C185-38C1-48CC-64C1-949356B8725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29844" y="1326527"/>
                <a:ext cx="4991408" cy="5271746"/>
              </a:xfrm>
              <a:prstGeom prst="rect">
                <a:avLst/>
              </a:prstGeom>
            </p:spPr>
          </p:pic>
          <p:pic>
            <p:nvPicPr>
              <p:cNvPr id="24" name="Picture 2" descr="Power BI Logo and sign, new logo meaning and history, PNG, SVG">
                <a:extLst>
                  <a:ext uri="{FF2B5EF4-FFF2-40B4-BE49-F238E27FC236}">
                    <a16:creationId xmlns:a16="http://schemas.microsoft.com/office/drawing/2014/main" id="{15C563F5-F3E6-63F7-3A35-CE76D6155B85}"/>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23568" r="24606"/>
              <a:stretch/>
            </p:blipFill>
            <p:spPr bwMode="auto">
              <a:xfrm>
                <a:off x="7024878" y="5410200"/>
                <a:ext cx="453481" cy="492443"/>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Tableau - Workforce EdTech">
                <a:extLst>
                  <a:ext uri="{FF2B5EF4-FFF2-40B4-BE49-F238E27FC236}">
                    <a16:creationId xmlns:a16="http://schemas.microsoft.com/office/drawing/2014/main" id="{BC3B8138-E0E6-8CCA-10C2-53D3F7DB57B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43812" y="5357812"/>
                <a:ext cx="585788" cy="58578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Looker - Tech Partners | Cloudflare">
                <a:extLst>
                  <a:ext uri="{FF2B5EF4-FFF2-40B4-BE49-F238E27FC236}">
                    <a16:creationId xmlns:a16="http://schemas.microsoft.com/office/drawing/2014/main" id="{B4BD3465-B696-3DBA-74CD-774E9011B3DA}"/>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0551" t="16129" r="14950" b="18565"/>
              <a:stretch/>
            </p:blipFill>
            <p:spPr bwMode="auto">
              <a:xfrm>
                <a:off x="8361227" y="5357812"/>
                <a:ext cx="585788" cy="5941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0" descr="Metabase full logo transparent PNG - StickPNG">
                <a:extLst>
                  <a:ext uri="{FF2B5EF4-FFF2-40B4-BE49-F238E27FC236}">
                    <a16:creationId xmlns:a16="http://schemas.microsoft.com/office/drawing/2014/main" id="{B1ED2B39-4CAC-07AC-58A0-35BA5A5C40A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052161" y="5285169"/>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GitHub - apache/superset: Apache Superset is a Data ...">
                <a:extLst>
                  <a:ext uri="{FF2B5EF4-FFF2-40B4-BE49-F238E27FC236}">
                    <a16:creationId xmlns:a16="http://schemas.microsoft.com/office/drawing/2014/main" id="{C37787F8-8137-0A96-1B62-2AB80EAF02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751647" y="5392325"/>
                <a:ext cx="904874" cy="452437"/>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405623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C9DB0-DB48-8519-1A63-9BC9DF15A0FC}"/>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38CFB491-51A6-D72A-82A6-520E2E8657D7}"/>
              </a:ext>
            </a:extLst>
          </p:cNvPr>
          <p:cNvSpPr txBox="1"/>
          <p:nvPr/>
        </p:nvSpPr>
        <p:spPr>
          <a:xfrm>
            <a:off x="11887199" y="4157260"/>
            <a:ext cx="11456832" cy="5693866"/>
          </a:xfrm>
          <a:prstGeom prst="rect">
            <a:avLst/>
          </a:prstGeom>
          <a:noFill/>
          <a:ln>
            <a:noFill/>
          </a:ln>
        </p:spPr>
        <p:txBody>
          <a:bodyPr wrap="square">
            <a:spAutoFit/>
          </a:bodyPr>
          <a:lstStyle/>
          <a:p>
            <a:r>
              <a:rPr lang="es-SV" sz="11500" b="1" dirty="0">
                <a:latin typeface="Avenir Next LT Pro"/>
                <a:ea typeface="Inter Tight" pitchFamily="2" charset="0"/>
                <a:cs typeface="Inter Tight" pitchFamily="2" charset="0"/>
              </a:rPr>
              <a:t>01</a:t>
            </a:r>
          </a:p>
          <a:p>
            <a:r>
              <a:rPr lang="es-SV" sz="8000" dirty="0">
                <a:solidFill>
                  <a:schemeClr val="tx2"/>
                </a:solidFill>
                <a:latin typeface="Open Sans" panose="020B0606030504020204" pitchFamily="34" charset="0"/>
                <a:ea typeface="Open Sans" panose="020B0606030504020204" pitchFamily="34" charset="0"/>
                <a:cs typeface="Open Sans" panose="020B0606030504020204" pitchFamily="34" charset="0"/>
              </a:rPr>
              <a:t>Modelo Relacional</a:t>
            </a:r>
          </a:p>
          <a:p>
            <a:r>
              <a:rPr lang="es-SV" sz="4800" b="1" dirty="0">
                <a:solidFill>
                  <a:schemeClr val="tx2"/>
                </a:solidFill>
                <a:latin typeface="Open Sans" panose="020B0606030504020204" pitchFamily="34" charset="0"/>
                <a:ea typeface="Open Sans" panose="020B0606030504020204" pitchFamily="34" charset="0"/>
                <a:cs typeface="Open Sans" panose="020B0606030504020204" pitchFamily="34" charset="0"/>
              </a:rPr>
              <a:t>(Todavía el más usado)</a:t>
            </a:r>
            <a:endParaRPr lang="es-SV" sz="5400" b="1" dirty="0">
              <a:latin typeface="Avenir Next LT Pro"/>
              <a:ea typeface="Inter Tight" pitchFamily="2" charset="0"/>
              <a:cs typeface="Inter Tight" pitchFamily="2" charset="0"/>
            </a:endParaRPr>
          </a:p>
          <a:p>
            <a:endParaRPr lang="es-SV" sz="11500" b="1" dirty="0">
              <a:latin typeface="Avenir Next LT Pro"/>
              <a:ea typeface="Inter Tight" pitchFamily="2" charset="0"/>
              <a:cs typeface="Inter Tight" pitchFamily="2" charset="0"/>
            </a:endParaRPr>
          </a:p>
        </p:txBody>
      </p:sp>
      <p:sp>
        <p:nvSpPr>
          <p:cNvPr id="34" name="Rectangle: Rounded Corners 33">
            <a:extLst>
              <a:ext uri="{FF2B5EF4-FFF2-40B4-BE49-F238E27FC236}">
                <a16:creationId xmlns:a16="http://schemas.microsoft.com/office/drawing/2014/main" id="{1436800A-BD7E-D860-C40F-1B9E50D4641A}"/>
              </a:ext>
            </a:extLst>
          </p:cNvPr>
          <p:cNvSpPr/>
          <p:nvPr/>
        </p:nvSpPr>
        <p:spPr>
          <a:xfrm>
            <a:off x="1038384" y="2321499"/>
            <a:ext cx="3404913" cy="7416823"/>
          </a:xfrm>
          <a:prstGeom prst="roundRect">
            <a:avLst>
              <a:gd name="adj" fmla="val 23139"/>
            </a:avLst>
          </a:prstGeom>
          <a:gradFill>
            <a:gsLst>
              <a:gs pos="88000">
                <a:srgbClr val="120B3E"/>
              </a:gs>
              <a:gs pos="17000">
                <a:srgbClr val="8236FB"/>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dirty="0"/>
          </a:p>
        </p:txBody>
      </p:sp>
      <p:sp>
        <p:nvSpPr>
          <p:cNvPr id="42" name="TextBox 41">
            <a:extLst>
              <a:ext uri="{FF2B5EF4-FFF2-40B4-BE49-F238E27FC236}">
                <a16:creationId xmlns:a16="http://schemas.microsoft.com/office/drawing/2014/main" id="{E8DCD334-6EB9-CB33-278C-2B833B838F41}"/>
              </a:ext>
            </a:extLst>
          </p:cNvPr>
          <p:cNvSpPr txBox="1"/>
          <p:nvPr/>
        </p:nvSpPr>
        <p:spPr>
          <a:xfrm>
            <a:off x="11880884" y="11445339"/>
            <a:ext cx="11453161" cy="461665"/>
          </a:xfrm>
          <a:prstGeom prst="rect">
            <a:avLst/>
          </a:prstGeom>
          <a:noFill/>
        </p:spPr>
        <p:txBody>
          <a:bodyPr wrap="square" lIns="91440" tIns="45720" rIns="91440" bIns="45720" rtlCol="0" anchor="t">
            <a:spAutoFit/>
          </a:bodyPr>
          <a:lstStyle/>
          <a:p>
            <a:r>
              <a:rPr lang="es-SV" sz="2400" dirty="0">
                <a:solidFill>
                  <a:srgbClr val="00FFF2"/>
                </a:solidFill>
                <a:latin typeface="Avenir Next LT Pro"/>
                <a:ea typeface="Inter Tight Light" pitchFamily="2" charset="0"/>
                <a:cs typeface="Inter Tight Light" pitchFamily="2" charset="0"/>
              </a:rPr>
              <a:t>INNOVATING TODAY FOR  A SMARTER TOMORROW</a:t>
            </a:r>
          </a:p>
        </p:txBody>
      </p:sp>
      <p:sp>
        <p:nvSpPr>
          <p:cNvPr id="2" name="Rectangle: Rounded Corners 1">
            <a:extLst>
              <a:ext uri="{FF2B5EF4-FFF2-40B4-BE49-F238E27FC236}">
                <a16:creationId xmlns:a16="http://schemas.microsoft.com/office/drawing/2014/main" id="{D1FB0B07-A503-A6AE-6434-54873B7FF176}"/>
              </a:ext>
            </a:extLst>
          </p:cNvPr>
          <p:cNvSpPr/>
          <p:nvPr/>
        </p:nvSpPr>
        <p:spPr>
          <a:xfrm>
            <a:off x="5761916" y="11207336"/>
            <a:ext cx="3404913" cy="7416823"/>
          </a:xfrm>
          <a:prstGeom prst="roundRect">
            <a:avLst>
              <a:gd name="adj" fmla="val 23139"/>
            </a:avLst>
          </a:prstGeom>
          <a:noFill/>
          <a:ln w="28575">
            <a:solidFill>
              <a:srgbClr val="00FFF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SV" dirty="0"/>
          </a:p>
        </p:txBody>
      </p:sp>
      <p:pic>
        <p:nvPicPr>
          <p:cNvPr id="11" name="Graphic 5">
            <a:extLst>
              <a:ext uri="{FF2B5EF4-FFF2-40B4-BE49-F238E27FC236}">
                <a16:creationId xmlns:a16="http://schemas.microsoft.com/office/drawing/2014/main" id="{8A344063-D004-327C-1A99-72C870010300}"/>
              </a:ext>
            </a:extLst>
          </p:cNvPr>
          <p:cNvPicPr>
            <a:picLocks noChangeAspect="1"/>
          </p:cNvPicPr>
          <p:nvPr/>
        </p:nvPicPr>
        <p:blipFill>
          <a:blip r:embed="rId2"/>
          <a:stretch>
            <a:fillRect/>
          </a:stretch>
        </p:blipFill>
        <p:spPr>
          <a:xfrm>
            <a:off x="11892779" y="2050588"/>
            <a:ext cx="2628290" cy="533041"/>
          </a:xfrm>
          <a:prstGeom prst="rect">
            <a:avLst/>
          </a:prstGeom>
        </p:spPr>
      </p:pic>
    </p:spTree>
    <p:extLst>
      <p:ext uri="{BB962C8B-B14F-4D97-AF65-F5344CB8AC3E}">
        <p14:creationId xmlns:p14="http://schemas.microsoft.com/office/powerpoint/2010/main" val="170376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FF855-96BC-3A88-D5F6-7D33E411299B}"/>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3C278842-37C7-4D86-C82B-51A5ABC5F334}"/>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El Modelo Relacional</a:t>
            </a:r>
          </a:p>
        </p:txBody>
      </p:sp>
      <p:grpSp>
        <p:nvGrpSpPr>
          <p:cNvPr id="6" name="Grupo 5">
            <a:extLst>
              <a:ext uri="{FF2B5EF4-FFF2-40B4-BE49-F238E27FC236}">
                <a16:creationId xmlns:a16="http://schemas.microsoft.com/office/drawing/2014/main" id="{B0B9A10D-31DC-936A-558E-1E91A26409B0}"/>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73B91E4C-3D5E-0656-03C7-8F0934E49EF0}"/>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A98E2231-E120-1D6E-3EEE-FA57A079697F}"/>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3B9565BC-28A4-60F6-D9F4-3C296AE04B0F}"/>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285750" indent="-285750"/>
            <a:r>
              <a:rPr lang="es-MX" sz="4400" dirty="0">
                <a:latin typeface="Open Sans" panose="020B0606030504020204"/>
              </a:rPr>
              <a:t>Modelo de organización de datos con fundamento en una teoría formal (matemática)</a:t>
            </a:r>
          </a:p>
          <a:p>
            <a:pPr marL="285750" indent="-285750"/>
            <a:r>
              <a:rPr lang="es-MX" sz="4400" dirty="0">
                <a:latin typeface="Open Sans" panose="020B0606030504020204"/>
              </a:rPr>
              <a:t>Sus principios fueron establecidos originalmente en 1969-70 por E. F. Codd (IBM)</a:t>
            </a:r>
          </a:p>
          <a:p>
            <a:pPr marL="285750" indent="-285750"/>
            <a:r>
              <a:rPr lang="es-MX" sz="4400" dirty="0">
                <a:latin typeface="Open Sans" panose="020B0606030504020204"/>
              </a:rPr>
              <a:t>Todos los datos se organizan conceptualmente en tablas, compuestas por Registros (filas) y Campos (columnas)</a:t>
            </a:r>
          </a:p>
          <a:p>
            <a:pPr marL="285750" indent="-285750"/>
            <a:r>
              <a:rPr lang="es-MX" sz="4400" dirty="0">
                <a:latin typeface="Open Sans" panose="020B0606030504020204"/>
              </a:rPr>
              <a:t>Algunas tablas tienen relaciones definidas entre ellas, que permiten combinar sus datos</a:t>
            </a:r>
          </a:p>
          <a:p>
            <a:pPr marL="285750" indent="-285750"/>
            <a:r>
              <a:rPr lang="es-MX" sz="4400" dirty="0">
                <a:latin typeface="Open Sans" panose="020B0606030504020204"/>
              </a:rPr>
              <a:t>en una forma coherente</a:t>
            </a:r>
          </a:p>
          <a:p>
            <a:pPr marL="285750" indent="-285750"/>
            <a:r>
              <a:rPr lang="es-MX" sz="4400" dirty="0">
                <a:latin typeface="Open Sans" panose="020B0606030504020204"/>
              </a:rPr>
              <a:t>El modelo relacional es probablemente el paradigma de organización de datos estructurados más ampliamente utilizado en sistemas de información para uso comercial</a:t>
            </a:r>
            <a:endParaRPr lang="es-SV" sz="4400" dirty="0"/>
          </a:p>
        </p:txBody>
      </p:sp>
    </p:spTree>
    <p:extLst>
      <p:ext uri="{BB962C8B-B14F-4D97-AF65-F5344CB8AC3E}">
        <p14:creationId xmlns:p14="http://schemas.microsoft.com/office/powerpoint/2010/main" val="392084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FAD1-B25F-E84E-35AB-5287333065A8}"/>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6749D2E2-92A0-4AA4-154C-BE0E0B0AA29D}"/>
              </a:ext>
            </a:extLst>
          </p:cNvPr>
          <p:cNvSpPr txBox="1"/>
          <p:nvPr/>
        </p:nvSpPr>
        <p:spPr>
          <a:xfrm>
            <a:off x="1925642" y="1673426"/>
            <a:ext cx="17970420"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Modelo Relacional</a:t>
            </a:r>
          </a:p>
        </p:txBody>
      </p:sp>
      <p:grpSp>
        <p:nvGrpSpPr>
          <p:cNvPr id="6" name="Grupo 5">
            <a:extLst>
              <a:ext uri="{FF2B5EF4-FFF2-40B4-BE49-F238E27FC236}">
                <a16:creationId xmlns:a16="http://schemas.microsoft.com/office/drawing/2014/main" id="{CC312FF5-D3DA-8F66-4E5A-45EB29AB7F63}"/>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A22965CA-6A32-7620-0EF2-D2F016C30AE7}"/>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F0D80DF6-E32D-A2EB-278F-3A259D6D272D}"/>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3CDACC68-03D6-B671-B60B-D6C8BDAC1C44}"/>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400" dirty="0"/>
              <a:t>El Modelo Relacional es un enfoque para la gestión de bases de datos que organiza la información en tablas. Cada tabla está compuesta por filas, conocidas como tuplas, y columnas, denominadas atributos. Este modelo fue propuesto por Edgar Frank Codd en 1970 mientras trabajaba en IBM.</a:t>
            </a:r>
          </a:p>
          <a:p>
            <a:pPr marL="0" indent="0">
              <a:lnSpc>
                <a:spcPct val="100000"/>
              </a:lnSpc>
              <a:buNone/>
            </a:pPr>
            <a:r>
              <a:rPr lang="es-MX" sz="4400" dirty="0"/>
              <a:t>En esencia, el modelo relacional se basa en la teoría de conjuntos y la lógica de predicados, lo que permite representar datos de manera estructurada y eficiente. Las tablas están interrelacionadas mediante claves primarias y claves externas, facilitando la integridad y consistencia de los datos.</a:t>
            </a:r>
          </a:p>
          <a:p>
            <a:pPr marL="0" indent="0">
              <a:lnSpc>
                <a:spcPct val="100000"/>
              </a:lnSpc>
              <a:buNone/>
            </a:pPr>
            <a:r>
              <a:rPr lang="es-MX" sz="4400" dirty="0"/>
              <a:t>Una de las principales ventajas del modelo relacional es su capacidad para evitar la duplicidad de datos y garantizar la integridad referencial. Además, permite la normalización, un proceso que optimiza la estructura de la base de datos.</a:t>
            </a:r>
          </a:p>
          <a:p>
            <a:pPr marL="0" indent="0">
              <a:lnSpc>
                <a:spcPct val="100000"/>
              </a:lnSpc>
              <a:buNone/>
            </a:pPr>
            <a:endParaRPr lang="es-SV" sz="4400" dirty="0"/>
          </a:p>
        </p:txBody>
      </p:sp>
    </p:spTree>
    <p:extLst>
      <p:ext uri="{BB962C8B-B14F-4D97-AF65-F5344CB8AC3E}">
        <p14:creationId xmlns:p14="http://schemas.microsoft.com/office/powerpoint/2010/main" val="223958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1B26-15CB-05B0-A82D-DE2EE2C8F915}"/>
            </a:ext>
          </a:extLst>
        </p:cNvPr>
        <p:cNvGrpSpPr/>
        <p:nvPr/>
      </p:nvGrpSpPr>
      <p:grpSpPr>
        <a:xfrm>
          <a:off x="0" y="0"/>
          <a:ext cx="0" cy="0"/>
          <a:chOff x="0" y="0"/>
          <a:chExt cx="0" cy="0"/>
        </a:xfrm>
      </p:grpSpPr>
      <p:sp>
        <p:nvSpPr>
          <p:cNvPr id="41" name="Rectángulo: esquinas redondeadas 40">
            <a:extLst>
              <a:ext uri="{FF2B5EF4-FFF2-40B4-BE49-F238E27FC236}">
                <a16:creationId xmlns:a16="http://schemas.microsoft.com/office/drawing/2014/main" id="{0B867421-06B2-1490-47E3-817D30ABBD94}"/>
              </a:ext>
            </a:extLst>
          </p:cNvPr>
          <p:cNvSpPr/>
          <p:nvPr/>
        </p:nvSpPr>
        <p:spPr>
          <a:xfrm>
            <a:off x="4270326" y="3977682"/>
            <a:ext cx="14586044" cy="8128523"/>
          </a:xfrm>
          <a:prstGeom prst="roundRect">
            <a:avLst>
              <a:gd name="adj" fmla="val 471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SV" dirty="0"/>
          </a:p>
        </p:txBody>
      </p:sp>
      <p:sp>
        <p:nvSpPr>
          <p:cNvPr id="5" name="TextBox 2">
            <a:extLst>
              <a:ext uri="{FF2B5EF4-FFF2-40B4-BE49-F238E27FC236}">
                <a16:creationId xmlns:a16="http://schemas.microsoft.com/office/drawing/2014/main" id="{2E9CBF7A-DF71-4BB7-18F2-74395D08DA2F}"/>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Estructura básica del modelo relacional</a:t>
            </a:r>
          </a:p>
        </p:txBody>
      </p:sp>
      <p:grpSp>
        <p:nvGrpSpPr>
          <p:cNvPr id="6" name="Grupo 5">
            <a:extLst>
              <a:ext uri="{FF2B5EF4-FFF2-40B4-BE49-F238E27FC236}">
                <a16:creationId xmlns:a16="http://schemas.microsoft.com/office/drawing/2014/main" id="{55008480-0311-3AD3-F10D-E9B0B865CFDB}"/>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FA021CA7-EA10-BE09-E478-79108D3F23CA}"/>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C04CC276-2A28-2FA3-B540-951290DC5EA9}"/>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object 2">
            <a:extLst>
              <a:ext uri="{FF2B5EF4-FFF2-40B4-BE49-F238E27FC236}">
                <a16:creationId xmlns:a16="http://schemas.microsoft.com/office/drawing/2014/main" id="{032DAC40-4D87-9337-3E12-2EE1BD917EE2}"/>
              </a:ext>
            </a:extLst>
          </p:cNvPr>
          <p:cNvSpPr/>
          <p:nvPr/>
        </p:nvSpPr>
        <p:spPr>
          <a:xfrm>
            <a:off x="4555905" y="5218744"/>
            <a:ext cx="11357543" cy="276999"/>
          </a:xfrm>
          <a:prstGeom prst="rect">
            <a:avLst/>
          </a:prstGeom>
          <a:blipFill>
            <a:blip r:embed="rId3" cstate="print"/>
            <a:stretch>
              <a:fillRect/>
            </a:stretch>
          </a:blipFill>
        </p:spPr>
        <p:txBody>
          <a:bodyPr wrap="square" lIns="0" tIns="0" rIns="0" bIns="0" rtlCol="0">
            <a:spAutoFit/>
          </a:bodyPr>
          <a:lstStyle/>
          <a:p>
            <a:endParaRPr dirty="0"/>
          </a:p>
        </p:txBody>
      </p:sp>
      <p:grpSp>
        <p:nvGrpSpPr>
          <p:cNvPr id="43" name="Grupo 42">
            <a:extLst>
              <a:ext uri="{FF2B5EF4-FFF2-40B4-BE49-F238E27FC236}">
                <a16:creationId xmlns:a16="http://schemas.microsoft.com/office/drawing/2014/main" id="{14A34261-284B-BC44-DDC8-2E63116C427D}"/>
              </a:ext>
            </a:extLst>
          </p:cNvPr>
          <p:cNvGrpSpPr/>
          <p:nvPr/>
        </p:nvGrpSpPr>
        <p:grpSpPr>
          <a:xfrm>
            <a:off x="4549635" y="4122857"/>
            <a:ext cx="11357541" cy="741136"/>
            <a:chOff x="969819" y="1037778"/>
            <a:chExt cx="6269181" cy="308284"/>
          </a:xfrm>
        </p:grpSpPr>
        <p:sp>
          <p:nvSpPr>
            <p:cNvPr id="54" name="object 6">
              <a:extLst>
                <a:ext uri="{FF2B5EF4-FFF2-40B4-BE49-F238E27FC236}">
                  <a16:creationId xmlns:a16="http://schemas.microsoft.com/office/drawing/2014/main" id="{B8275810-8E0F-5CAF-9BD8-677CC97A2B0D}"/>
                </a:ext>
              </a:extLst>
            </p:cNvPr>
            <p:cNvSpPr/>
            <p:nvPr/>
          </p:nvSpPr>
          <p:spPr>
            <a:xfrm>
              <a:off x="969819" y="1230841"/>
              <a:ext cx="6269181" cy="115221"/>
            </a:xfrm>
            <a:custGeom>
              <a:avLst/>
              <a:gdLst/>
              <a:ahLst/>
              <a:cxnLst/>
              <a:rect l="l" t="t" r="r" b="b"/>
              <a:pathLst>
                <a:path w="9433560" h="425196">
                  <a:moveTo>
                    <a:pt x="0" y="425196"/>
                  </a:moveTo>
                  <a:lnTo>
                    <a:pt x="6974" y="374086"/>
                  </a:lnTo>
                  <a:lnTo>
                    <a:pt x="26787" y="327468"/>
                  </a:lnTo>
                  <a:lnTo>
                    <a:pt x="57771" y="286814"/>
                  </a:lnTo>
                  <a:lnTo>
                    <a:pt x="98261" y="253599"/>
                  </a:lnTo>
                  <a:lnTo>
                    <a:pt x="146589" y="229296"/>
                  </a:lnTo>
                  <a:lnTo>
                    <a:pt x="201090" y="215378"/>
                  </a:lnTo>
                  <a:lnTo>
                    <a:pt x="240030" y="212598"/>
                  </a:lnTo>
                  <a:lnTo>
                    <a:pt x="4476750" y="212598"/>
                  </a:lnTo>
                  <a:lnTo>
                    <a:pt x="4496439" y="211893"/>
                  </a:lnTo>
                  <a:lnTo>
                    <a:pt x="4534439" y="206422"/>
                  </a:lnTo>
                  <a:lnTo>
                    <a:pt x="4587067" y="188879"/>
                  </a:lnTo>
                  <a:lnTo>
                    <a:pt x="4632968" y="161442"/>
                  </a:lnTo>
                  <a:lnTo>
                    <a:pt x="4670474" y="125583"/>
                  </a:lnTo>
                  <a:lnTo>
                    <a:pt x="4697920" y="82778"/>
                  </a:lnTo>
                  <a:lnTo>
                    <a:pt x="4713639" y="34499"/>
                  </a:lnTo>
                  <a:lnTo>
                    <a:pt x="4716780" y="0"/>
                  </a:lnTo>
                  <a:lnTo>
                    <a:pt x="4717575" y="17444"/>
                  </a:lnTo>
                  <a:lnTo>
                    <a:pt x="4729014" y="67220"/>
                  </a:lnTo>
                  <a:lnTo>
                    <a:pt x="4752736" y="112014"/>
                  </a:lnTo>
                  <a:lnTo>
                    <a:pt x="4787074" y="150352"/>
                  </a:lnTo>
                  <a:lnTo>
                    <a:pt x="4830362" y="180760"/>
                  </a:lnTo>
                  <a:lnTo>
                    <a:pt x="4880933" y="201765"/>
                  </a:lnTo>
                  <a:lnTo>
                    <a:pt x="4937120" y="211893"/>
                  </a:lnTo>
                  <a:lnTo>
                    <a:pt x="4956809" y="212598"/>
                  </a:lnTo>
                  <a:lnTo>
                    <a:pt x="9193530" y="212598"/>
                  </a:lnTo>
                  <a:lnTo>
                    <a:pt x="9213219" y="213302"/>
                  </a:lnTo>
                  <a:lnTo>
                    <a:pt x="9251219" y="218773"/>
                  </a:lnTo>
                  <a:lnTo>
                    <a:pt x="9303847" y="236316"/>
                  </a:lnTo>
                  <a:lnTo>
                    <a:pt x="9349748" y="263753"/>
                  </a:lnTo>
                  <a:lnTo>
                    <a:pt x="9387254" y="299612"/>
                  </a:lnTo>
                  <a:lnTo>
                    <a:pt x="9414700" y="342417"/>
                  </a:lnTo>
                  <a:lnTo>
                    <a:pt x="9430419" y="390696"/>
                  </a:lnTo>
                  <a:lnTo>
                    <a:pt x="9432764" y="407751"/>
                  </a:lnTo>
                  <a:lnTo>
                    <a:pt x="9433560" y="425196"/>
                  </a:lnTo>
                </a:path>
              </a:pathLst>
            </a:custGeom>
            <a:ln w="19049">
              <a:solidFill>
                <a:srgbClr val="CE4A2B"/>
              </a:solidFill>
            </a:ln>
          </p:spPr>
          <p:txBody>
            <a:bodyPr wrap="square" lIns="0" tIns="0" rIns="0" bIns="0" rtlCol="0">
              <a:spAutoFit/>
            </a:bodyPr>
            <a:lstStyle/>
            <a:p>
              <a:endParaRPr/>
            </a:p>
          </p:txBody>
        </p:sp>
        <p:sp>
          <p:nvSpPr>
            <p:cNvPr id="55" name="object 7">
              <a:extLst>
                <a:ext uri="{FF2B5EF4-FFF2-40B4-BE49-F238E27FC236}">
                  <a16:creationId xmlns:a16="http://schemas.microsoft.com/office/drawing/2014/main" id="{E0834795-E37D-9E38-C57D-4CFC0303ABD3}"/>
                </a:ext>
              </a:extLst>
            </p:cNvPr>
            <p:cNvSpPr txBox="1"/>
            <p:nvPr/>
          </p:nvSpPr>
          <p:spPr>
            <a:xfrm>
              <a:off x="2969830" y="1037778"/>
              <a:ext cx="2297510" cy="179232"/>
            </a:xfrm>
            <a:prstGeom prst="rect">
              <a:avLst/>
            </a:prstGeom>
          </p:spPr>
          <p:txBody>
            <a:bodyPr vert="horz" wrap="square" lIns="0" tIns="0" rIns="0" bIns="0" rtlCol="0">
              <a:spAutoFit/>
            </a:bodyPr>
            <a:lstStyle/>
            <a:p>
              <a:pPr marL="12700" algn="ctr"/>
              <a:r>
                <a:rPr sz="2800" dirty="0">
                  <a:solidFill>
                    <a:srgbClr val="412564"/>
                  </a:solidFill>
                  <a:latin typeface="Montserrat" pitchFamily="2" charset="0"/>
                  <a:cs typeface="Franklin Gothic Book"/>
                </a:rPr>
                <a:t>Co</a:t>
              </a:r>
              <a:r>
                <a:rPr sz="2800" spc="-10" dirty="0">
                  <a:solidFill>
                    <a:srgbClr val="412564"/>
                  </a:solidFill>
                  <a:latin typeface="Montserrat" pitchFamily="2" charset="0"/>
                  <a:cs typeface="Franklin Gothic Book"/>
                </a:rPr>
                <a:t>l</a:t>
              </a:r>
              <a:r>
                <a:rPr sz="2800" dirty="0">
                  <a:solidFill>
                    <a:srgbClr val="412564"/>
                  </a:solidFill>
                  <a:latin typeface="Montserrat" pitchFamily="2" charset="0"/>
                  <a:cs typeface="Franklin Gothic Book"/>
                </a:rPr>
                <a:t>u</a:t>
              </a:r>
              <a:r>
                <a:rPr sz="2800" spc="-10" dirty="0">
                  <a:solidFill>
                    <a:srgbClr val="412564"/>
                  </a:solidFill>
                  <a:latin typeface="Montserrat" pitchFamily="2" charset="0"/>
                  <a:cs typeface="Franklin Gothic Book"/>
                </a:rPr>
                <a:t>m</a:t>
              </a:r>
              <a:r>
                <a:rPr sz="2800" dirty="0">
                  <a:solidFill>
                    <a:srgbClr val="412564"/>
                  </a:solidFill>
                  <a:latin typeface="Montserrat" pitchFamily="2" charset="0"/>
                  <a:cs typeface="Franklin Gothic Book"/>
                </a:rPr>
                <a:t>n</a:t>
              </a:r>
              <a:r>
                <a:rPr sz="2800" spc="-15" dirty="0">
                  <a:solidFill>
                    <a:srgbClr val="412564"/>
                  </a:solidFill>
                  <a:latin typeface="Montserrat" pitchFamily="2" charset="0"/>
                  <a:cs typeface="Franklin Gothic Book"/>
                </a:rPr>
                <a:t>a</a:t>
              </a:r>
              <a:r>
                <a:rPr sz="2800" dirty="0">
                  <a:solidFill>
                    <a:srgbClr val="412564"/>
                  </a:solidFill>
                  <a:latin typeface="Montserrat" pitchFamily="2" charset="0"/>
                  <a:cs typeface="Franklin Gothic Book"/>
                </a:rPr>
                <a:t>s</a:t>
              </a:r>
              <a:r>
                <a:rPr sz="2800" spc="5" dirty="0">
                  <a:solidFill>
                    <a:srgbClr val="412564"/>
                  </a:solidFill>
                  <a:latin typeface="Montserrat" pitchFamily="2" charset="0"/>
                  <a:cs typeface="Franklin Gothic Book"/>
                </a:rPr>
                <a:t> </a:t>
              </a:r>
              <a:r>
                <a:rPr sz="2800" dirty="0">
                  <a:solidFill>
                    <a:srgbClr val="412564"/>
                  </a:solidFill>
                  <a:latin typeface="Montserrat" pitchFamily="2" charset="0"/>
                  <a:cs typeface="Franklin Gothic Book"/>
                </a:rPr>
                <a:t>o</a:t>
              </a:r>
              <a:r>
                <a:rPr sz="2800" spc="-10" dirty="0">
                  <a:solidFill>
                    <a:srgbClr val="412564"/>
                  </a:solidFill>
                  <a:latin typeface="Montserrat" pitchFamily="2" charset="0"/>
                  <a:cs typeface="Franklin Gothic Book"/>
                </a:rPr>
                <a:t> </a:t>
              </a:r>
              <a:r>
                <a:rPr sz="2800" dirty="0">
                  <a:solidFill>
                    <a:srgbClr val="412564"/>
                  </a:solidFill>
                  <a:latin typeface="Montserrat" pitchFamily="2" charset="0"/>
                  <a:cs typeface="Franklin Gothic Book"/>
                </a:rPr>
                <a:t>ca</a:t>
              </a:r>
              <a:r>
                <a:rPr sz="2800" spc="-20" dirty="0">
                  <a:solidFill>
                    <a:srgbClr val="412564"/>
                  </a:solidFill>
                  <a:latin typeface="Montserrat" pitchFamily="2" charset="0"/>
                  <a:cs typeface="Franklin Gothic Book"/>
                </a:rPr>
                <a:t>m</a:t>
              </a:r>
              <a:r>
                <a:rPr sz="2800" dirty="0">
                  <a:solidFill>
                    <a:srgbClr val="412564"/>
                  </a:solidFill>
                  <a:latin typeface="Montserrat" pitchFamily="2" charset="0"/>
                  <a:cs typeface="Franklin Gothic Book"/>
                </a:rPr>
                <a:t>pos</a:t>
              </a:r>
              <a:endParaRPr sz="2800" dirty="0">
                <a:latin typeface="Montserrat" pitchFamily="2" charset="0"/>
                <a:cs typeface="Franklin Gothic Book"/>
              </a:endParaRPr>
            </a:p>
          </p:txBody>
        </p:sp>
      </p:grpSp>
      <p:sp>
        <p:nvSpPr>
          <p:cNvPr id="44" name="object 9">
            <a:extLst>
              <a:ext uri="{FF2B5EF4-FFF2-40B4-BE49-F238E27FC236}">
                <a16:creationId xmlns:a16="http://schemas.microsoft.com/office/drawing/2014/main" id="{21927CD6-4851-4C09-5865-9AE14B983568}"/>
              </a:ext>
            </a:extLst>
          </p:cNvPr>
          <p:cNvSpPr txBox="1"/>
          <p:nvPr/>
        </p:nvSpPr>
        <p:spPr>
          <a:xfrm>
            <a:off x="16510873" y="5029924"/>
            <a:ext cx="2168496" cy="1107996"/>
          </a:xfrm>
          <a:prstGeom prst="rect">
            <a:avLst/>
          </a:prstGeom>
        </p:spPr>
        <p:txBody>
          <a:bodyPr vert="horz" wrap="square" lIns="0" tIns="0" rIns="0" bIns="0" rtlCol="0">
            <a:spAutoFit/>
          </a:bodyPr>
          <a:lstStyle/>
          <a:p>
            <a:pPr marL="12700" marR="6350"/>
            <a:r>
              <a:rPr sz="2400" dirty="0">
                <a:solidFill>
                  <a:srgbClr val="412564"/>
                </a:solidFill>
                <a:latin typeface="Montserrat" pitchFamily="2" charset="0"/>
                <a:cs typeface="Franklin Gothic Book"/>
              </a:rPr>
              <a:t>Tipos</a:t>
            </a:r>
            <a:r>
              <a:rPr sz="2400" spc="5" dirty="0">
                <a:solidFill>
                  <a:srgbClr val="412564"/>
                </a:solidFill>
                <a:latin typeface="Montserrat" pitchFamily="2" charset="0"/>
                <a:cs typeface="Franklin Gothic Book"/>
              </a:rPr>
              <a:t> </a:t>
            </a:r>
            <a:r>
              <a:rPr sz="2400" spc="-10" dirty="0">
                <a:solidFill>
                  <a:srgbClr val="412564"/>
                </a:solidFill>
                <a:latin typeface="Montserrat" pitchFamily="2" charset="0"/>
                <a:cs typeface="Franklin Gothic Book"/>
              </a:rPr>
              <a:t>de da</a:t>
            </a:r>
            <a:r>
              <a:rPr sz="2400" spc="-40" dirty="0">
                <a:solidFill>
                  <a:srgbClr val="412564"/>
                </a:solidFill>
                <a:latin typeface="Montserrat" pitchFamily="2" charset="0"/>
                <a:cs typeface="Franklin Gothic Book"/>
              </a:rPr>
              <a:t>t</a:t>
            </a:r>
            <a:r>
              <a:rPr sz="2400" spc="-10" dirty="0">
                <a:solidFill>
                  <a:srgbClr val="412564"/>
                </a:solidFill>
                <a:latin typeface="Montserrat" pitchFamily="2" charset="0"/>
                <a:cs typeface="Franklin Gothic Book"/>
              </a:rPr>
              <a:t>os</a:t>
            </a:r>
            <a:r>
              <a:rPr sz="2400" dirty="0">
                <a:solidFill>
                  <a:srgbClr val="412564"/>
                </a:solidFill>
                <a:latin typeface="Montserrat" pitchFamily="2" charset="0"/>
                <a:cs typeface="Franklin Gothic Book"/>
              </a:rPr>
              <a:t> </a:t>
            </a:r>
            <a:r>
              <a:rPr sz="2400" spc="-10" dirty="0">
                <a:solidFill>
                  <a:srgbClr val="412564"/>
                </a:solidFill>
                <a:latin typeface="Montserrat" pitchFamily="2" charset="0"/>
                <a:cs typeface="Franklin Gothic Book"/>
              </a:rPr>
              <a:t>de</a:t>
            </a:r>
            <a:r>
              <a:rPr sz="2400" dirty="0">
                <a:solidFill>
                  <a:srgbClr val="412564"/>
                </a:solidFill>
                <a:latin typeface="Montserrat" pitchFamily="2" charset="0"/>
                <a:cs typeface="Franklin Gothic Book"/>
              </a:rPr>
              <a:t> </a:t>
            </a:r>
            <a:r>
              <a:rPr sz="2400" spc="-5" dirty="0">
                <a:solidFill>
                  <a:srgbClr val="412564"/>
                </a:solidFill>
                <a:latin typeface="Montserrat" pitchFamily="2" charset="0"/>
                <a:cs typeface="Franklin Gothic Book"/>
              </a:rPr>
              <a:t>l</a:t>
            </a:r>
            <a:r>
              <a:rPr sz="2400" spc="-15" dirty="0">
                <a:solidFill>
                  <a:srgbClr val="412564"/>
                </a:solidFill>
                <a:latin typeface="Montserrat" pitchFamily="2" charset="0"/>
                <a:cs typeface="Franklin Gothic Book"/>
              </a:rPr>
              <a:t>a</a:t>
            </a:r>
            <a:r>
              <a:rPr sz="2400" spc="-10" dirty="0">
                <a:solidFill>
                  <a:srgbClr val="412564"/>
                </a:solidFill>
                <a:latin typeface="Montserrat" pitchFamily="2" charset="0"/>
                <a:cs typeface="Franklin Gothic Book"/>
              </a:rPr>
              <a:t>s col</a:t>
            </a:r>
            <a:r>
              <a:rPr sz="2400" spc="-20" dirty="0">
                <a:solidFill>
                  <a:srgbClr val="412564"/>
                </a:solidFill>
                <a:latin typeface="Montserrat" pitchFamily="2" charset="0"/>
                <a:cs typeface="Franklin Gothic Book"/>
              </a:rPr>
              <a:t>u</a:t>
            </a:r>
            <a:r>
              <a:rPr sz="2400" spc="-15" dirty="0">
                <a:solidFill>
                  <a:srgbClr val="412564"/>
                </a:solidFill>
                <a:latin typeface="Montserrat" pitchFamily="2" charset="0"/>
                <a:cs typeface="Franklin Gothic Book"/>
              </a:rPr>
              <a:t>mn</a:t>
            </a:r>
            <a:r>
              <a:rPr sz="2400" spc="-20" dirty="0">
                <a:solidFill>
                  <a:srgbClr val="412564"/>
                </a:solidFill>
                <a:latin typeface="Montserrat" pitchFamily="2" charset="0"/>
                <a:cs typeface="Franklin Gothic Book"/>
              </a:rPr>
              <a:t>a</a:t>
            </a:r>
            <a:r>
              <a:rPr sz="2400" spc="-10" dirty="0">
                <a:solidFill>
                  <a:srgbClr val="412564"/>
                </a:solidFill>
                <a:latin typeface="Montserrat" pitchFamily="2" charset="0"/>
                <a:cs typeface="Franklin Gothic Book"/>
              </a:rPr>
              <a:t>s</a:t>
            </a:r>
            <a:endParaRPr sz="2400" dirty="0">
              <a:latin typeface="Montserrat" pitchFamily="2" charset="0"/>
              <a:cs typeface="Franklin Gothic Book"/>
            </a:endParaRPr>
          </a:p>
        </p:txBody>
      </p:sp>
      <p:grpSp>
        <p:nvGrpSpPr>
          <p:cNvPr id="45" name="Grupo 44">
            <a:extLst>
              <a:ext uri="{FF2B5EF4-FFF2-40B4-BE49-F238E27FC236}">
                <a16:creationId xmlns:a16="http://schemas.microsoft.com/office/drawing/2014/main" id="{876D25A1-D7D1-9913-61C2-9B89D44594BB}"/>
              </a:ext>
            </a:extLst>
          </p:cNvPr>
          <p:cNvGrpSpPr/>
          <p:nvPr/>
        </p:nvGrpSpPr>
        <p:grpSpPr>
          <a:xfrm>
            <a:off x="16010087" y="8226155"/>
            <a:ext cx="2481769" cy="1292663"/>
            <a:chOff x="7295805" y="2744591"/>
            <a:chExt cx="1369897" cy="537698"/>
          </a:xfrm>
        </p:grpSpPr>
        <p:sp>
          <p:nvSpPr>
            <p:cNvPr id="52" name="object 4">
              <a:extLst>
                <a:ext uri="{FF2B5EF4-FFF2-40B4-BE49-F238E27FC236}">
                  <a16:creationId xmlns:a16="http://schemas.microsoft.com/office/drawing/2014/main" id="{0615CECD-0CB6-0C50-0085-73D5125834DA}"/>
                </a:ext>
              </a:extLst>
            </p:cNvPr>
            <p:cNvSpPr/>
            <p:nvPr/>
          </p:nvSpPr>
          <p:spPr>
            <a:xfrm rot="10800000">
              <a:off x="7295805" y="2959580"/>
              <a:ext cx="138926" cy="115221"/>
            </a:xfrm>
            <a:custGeom>
              <a:avLst/>
              <a:gdLst/>
              <a:ahLst/>
              <a:cxnLst/>
              <a:rect l="l" t="t" r="r" b="b"/>
              <a:pathLst>
                <a:path w="426719" h="3997452">
                  <a:moveTo>
                    <a:pt x="426719" y="3997452"/>
                  </a:moveTo>
                  <a:lnTo>
                    <a:pt x="375440" y="3990449"/>
                  </a:lnTo>
                  <a:lnTo>
                    <a:pt x="328659" y="3970558"/>
                  </a:lnTo>
                  <a:lnTo>
                    <a:pt x="287859" y="3939453"/>
                  </a:lnTo>
                  <a:lnTo>
                    <a:pt x="254520" y="3898809"/>
                  </a:lnTo>
                  <a:lnTo>
                    <a:pt x="230124" y="3850299"/>
                  </a:lnTo>
                  <a:lnTo>
                    <a:pt x="216151" y="3795599"/>
                  </a:lnTo>
                  <a:lnTo>
                    <a:pt x="213360" y="3756520"/>
                  </a:lnTo>
                  <a:lnTo>
                    <a:pt x="213360" y="2239645"/>
                  </a:lnTo>
                  <a:lnTo>
                    <a:pt x="212652" y="2219880"/>
                  </a:lnTo>
                  <a:lnTo>
                    <a:pt x="207160" y="2181736"/>
                  </a:lnTo>
                  <a:lnTo>
                    <a:pt x="189549" y="2128911"/>
                  </a:lnTo>
                  <a:lnTo>
                    <a:pt x="162007" y="2082841"/>
                  </a:lnTo>
                  <a:lnTo>
                    <a:pt x="126016" y="2045197"/>
                  </a:lnTo>
                  <a:lnTo>
                    <a:pt x="83057" y="2017652"/>
                  </a:lnTo>
                  <a:lnTo>
                    <a:pt x="34613" y="2001878"/>
                  </a:lnTo>
                  <a:lnTo>
                    <a:pt x="0" y="1998726"/>
                  </a:lnTo>
                  <a:lnTo>
                    <a:pt x="17501" y="1997927"/>
                  </a:lnTo>
                  <a:lnTo>
                    <a:pt x="67446" y="1986447"/>
                  </a:lnTo>
                  <a:lnTo>
                    <a:pt x="112398" y="1962640"/>
                  </a:lnTo>
                  <a:lnTo>
                    <a:pt x="150876" y="1928177"/>
                  </a:lnTo>
                  <a:lnTo>
                    <a:pt x="181398" y="1884730"/>
                  </a:lnTo>
                  <a:lnTo>
                    <a:pt x="202484" y="1833971"/>
                  </a:lnTo>
                  <a:lnTo>
                    <a:pt x="212652" y="1777571"/>
                  </a:lnTo>
                  <a:lnTo>
                    <a:pt x="213360" y="1757807"/>
                  </a:lnTo>
                  <a:lnTo>
                    <a:pt x="213360" y="240918"/>
                  </a:lnTo>
                  <a:lnTo>
                    <a:pt x="214067" y="221154"/>
                  </a:lnTo>
                  <a:lnTo>
                    <a:pt x="219559" y="183010"/>
                  </a:lnTo>
                  <a:lnTo>
                    <a:pt x="237170" y="130185"/>
                  </a:lnTo>
                  <a:lnTo>
                    <a:pt x="264712" y="84115"/>
                  </a:lnTo>
                  <a:lnTo>
                    <a:pt x="300703" y="46471"/>
                  </a:lnTo>
                  <a:lnTo>
                    <a:pt x="343661" y="18926"/>
                  </a:lnTo>
                  <a:lnTo>
                    <a:pt x="392106" y="3152"/>
                  </a:lnTo>
                  <a:lnTo>
                    <a:pt x="409218" y="798"/>
                  </a:lnTo>
                  <a:lnTo>
                    <a:pt x="426719" y="0"/>
                  </a:lnTo>
                </a:path>
              </a:pathLst>
            </a:custGeom>
            <a:ln w="19050">
              <a:solidFill>
                <a:srgbClr val="CE4A2B"/>
              </a:solidFill>
            </a:ln>
          </p:spPr>
          <p:txBody>
            <a:bodyPr wrap="square" lIns="0" tIns="0" rIns="0" bIns="0" rtlCol="0">
              <a:spAutoFit/>
            </a:bodyPr>
            <a:lstStyle/>
            <a:p>
              <a:endParaRPr/>
            </a:p>
          </p:txBody>
        </p:sp>
        <p:sp>
          <p:nvSpPr>
            <p:cNvPr id="53" name="object 5">
              <a:extLst>
                <a:ext uri="{FF2B5EF4-FFF2-40B4-BE49-F238E27FC236}">
                  <a16:creationId xmlns:a16="http://schemas.microsoft.com/office/drawing/2014/main" id="{25ABE5FB-C5C6-713C-930A-05D55D8FCB6C}"/>
                </a:ext>
              </a:extLst>
            </p:cNvPr>
            <p:cNvSpPr txBox="1"/>
            <p:nvPr/>
          </p:nvSpPr>
          <p:spPr>
            <a:xfrm>
              <a:off x="7572232" y="2744591"/>
              <a:ext cx="1093470" cy="537698"/>
            </a:xfrm>
            <a:prstGeom prst="rect">
              <a:avLst/>
            </a:prstGeom>
          </p:spPr>
          <p:txBody>
            <a:bodyPr vert="horz" wrap="square" lIns="0" tIns="0" rIns="0" bIns="0" rtlCol="0">
              <a:spAutoFit/>
            </a:bodyPr>
            <a:lstStyle/>
            <a:p>
              <a:pPr marL="12700" marR="6350"/>
              <a:r>
                <a:rPr sz="2800" dirty="0">
                  <a:solidFill>
                    <a:srgbClr val="412564"/>
                  </a:solidFill>
                  <a:latin typeface="Montserrat" pitchFamily="2" charset="0"/>
                  <a:cs typeface="Franklin Gothic Book"/>
                </a:rPr>
                <a:t>F</a:t>
              </a:r>
              <a:r>
                <a:rPr sz="2800" spc="-10" dirty="0">
                  <a:solidFill>
                    <a:srgbClr val="412564"/>
                  </a:solidFill>
                  <a:latin typeface="Montserrat" pitchFamily="2" charset="0"/>
                  <a:cs typeface="Franklin Gothic Book"/>
                </a:rPr>
                <a:t>i</a:t>
              </a:r>
              <a:r>
                <a:rPr sz="2800" spc="-15" dirty="0">
                  <a:solidFill>
                    <a:srgbClr val="412564"/>
                  </a:solidFill>
                  <a:latin typeface="Montserrat" pitchFamily="2" charset="0"/>
                  <a:cs typeface="Franklin Gothic Book"/>
                </a:rPr>
                <a:t>l</a:t>
              </a:r>
              <a:r>
                <a:rPr sz="2800" spc="-10" dirty="0">
                  <a:solidFill>
                    <a:srgbClr val="412564"/>
                  </a:solidFill>
                  <a:latin typeface="Montserrat" pitchFamily="2" charset="0"/>
                  <a:cs typeface="Franklin Gothic Book"/>
                </a:rPr>
                <a:t>as,</a:t>
              </a:r>
              <a:r>
                <a:rPr sz="2800" spc="-5" dirty="0">
                  <a:solidFill>
                    <a:srgbClr val="412564"/>
                  </a:solidFill>
                  <a:latin typeface="Montserrat" pitchFamily="2" charset="0"/>
                  <a:cs typeface="Franklin Gothic Book"/>
                </a:rPr>
                <a:t> </a:t>
              </a:r>
              <a:r>
                <a:rPr sz="2800" spc="-55" dirty="0">
                  <a:solidFill>
                    <a:srgbClr val="412564"/>
                  </a:solidFill>
                  <a:latin typeface="Montserrat" pitchFamily="2" charset="0"/>
                  <a:cs typeface="Franklin Gothic Book"/>
                </a:rPr>
                <a:t>R</a:t>
              </a:r>
              <a:r>
                <a:rPr sz="2800" spc="-10" dirty="0">
                  <a:solidFill>
                    <a:srgbClr val="412564"/>
                  </a:solidFill>
                  <a:latin typeface="Montserrat" pitchFamily="2" charset="0"/>
                  <a:cs typeface="Franklin Gothic Book"/>
                </a:rPr>
                <a:t>egist</a:t>
              </a:r>
              <a:r>
                <a:rPr sz="2800" spc="-55" dirty="0">
                  <a:solidFill>
                    <a:srgbClr val="412564"/>
                  </a:solidFill>
                  <a:latin typeface="Montserrat" pitchFamily="2" charset="0"/>
                  <a:cs typeface="Franklin Gothic Book"/>
                </a:rPr>
                <a:t>r</a:t>
              </a:r>
              <a:r>
                <a:rPr sz="2800" spc="-10" dirty="0">
                  <a:solidFill>
                    <a:srgbClr val="412564"/>
                  </a:solidFill>
                  <a:latin typeface="Montserrat" pitchFamily="2" charset="0"/>
                  <a:cs typeface="Franklin Gothic Book"/>
                </a:rPr>
                <a:t>os</a:t>
              </a:r>
              <a:r>
                <a:rPr sz="2800" spc="10" dirty="0">
                  <a:solidFill>
                    <a:srgbClr val="412564"/>
                  </a:solidFill>
                  <a:latin typeface="Montserrat" pitchFamily="2" charset="0"/>
                  <a:cs typeface="Franklin Gothic Book"/>
                </a:rPr>
                <a:t> </a:t>
              </a:r>
              <a:r>
                <a:rPr sz="2800" spc="-10" dirty="0">
                  <a:solidFill>
                    <a:srgbClr val="412564"/>
                  </a:solidFill>
                  <a:latin typeface="Montserrat" pitchFamily="2" charset="0"/>
                  <a:cs typeface="Franklin Gothic Book"/>
                </a:rPr>
                <a:t>o</a:t>
              </a:r>
              <a:r>
                <a:rPr sz="2800" spc="-5" dirty="0">
                  <a:solidFill>
                    <a:srgbClr val="412564"/>
                  </a:solidFill>
                  <a:latin typeface="Montserrat" pitchFamily="2" charset="0"/>
                  <a:cs typeface="Franklin Gothic Book"/>
                </a:rPr>
                <a:t> </a:t>
              </a:r>
              <a:r>
                <a:rPr sz="2800" spc="-120" dirty="0">
                  <a:solidFill>
                    <a:srgbClr val="412564"/>
                  </a:solidFill>
                  <a:latin typeface="Montserrat" pitchFamily="2" charset="0"/>
                  <a:cs typeface="Franklin Gothic Book"/>
                </a:rPr>
                <a:t>T</a:t>
              </a:r>
              <a:r>
                <a:rPr sz="2800" spc="-10" dirty="0">
                  <a:solidFill>
                    <a:srgbClr val="412564"/>
                  </a:solidFill>
                  <a:latin typeface="Montserrat" pitchFamily="2" charset="0"/>
                  <a:cs typeface="Franklin Gothic Book"/>
                </a:rPr>
                <a:t>up</a:t>
              </a:r>
              <a:r>
                <a:rPr sz="2800" spc="-20" dirty="0">
                  <a:solidFill>
                    <a:srgbClr val="412564"/>
                  </a:solidFill>
                  <a:latin typeface="Montserrat" pitchFamily="2" charset="0"/>
                  <a:cs typeface="Franklin Gothic Book"/>
                </a:rPr>
                <a:t>l</a:t>
              </a:r>
              <a:r>
                <a:rPr sz="2800" spc="-10" dirty="0">
                  <a:solidFill>
                    <a:srgbClr val="412564"/>
                  </a:solidFill>
                  <a:latin typeface="Montserrat" pitchFamily="2" charset="0"/>
                  <a:cs typeface="Franklin Gothic Book"/>
                </a:rPr>
                <a:t>as</a:t>
              </a:r>
              <a:endParaRPr sz="2800" dirty="0">
                <a:latin typeface="Montserrat" pitchFamily="2" charset="0"/>
                <a:cs typeface="Franklin Gothic Book"/>
              </a:endParaRPr>
            </a:p>
          </p:txBody>
        </p:sp>
      </p:grpSp>
      <p:grpSp>
        <p:nvGrpSpPr>
          <p:cNvPr id="57" name="Grupo 56">
            <a:extLst>
              <a:ext uri="{FF2B5EF4-FFF2-40B4-BE49-F238E27FC236}">
                <a16:creationId xmlns:a16="http://schemas.microsoft.com/office/drawing/2014/main" id="{07C37BD3-9920-DA77-72C2-E343D89BA921}"/>
              </a:ext>
            </a:extLst>
          </p:cNvPr>
          <p:cNvGrpSpPr/>
          <p:nvPr/>
        </p:nvGrpSpPr>
        <p:grpSpPr>
          <a:xfrm>
            <a:off x="574859" y="9018786"/>
            <a:ext cx="3288550" cy="3023790"/>
            <a:chOff x="574859" y="9018786"/>
            <a:chExt cx="3288550" cy="3023790"/>
          </a:xfrm>
        </p:grpSpPr>
        <p:sp>
          <p:nvSpPr>
            <p:cNvPr id="56" name="Bocadillo: rectángulo 55">
              <a:extLst>
                <a:ext uri="{FF2B5EF4-FFF2-40B4-BE49-F238E27FC236}">
                  <a16:creationId xmlns:a16="http://schemas.microsoft.com/office/drawing/2014/main" id="{011387A5-3823-45CB-96DA-583E1412CDC3}"/>
                </a:ext>
              </a:extLst>
            </p:cNvPr>
            <p:cNvSpPr/>
            <p:nvPr/>
          </p:nvSpPr>
          <p:spPr>
            <a:xfrm>
              <a:off x="574859" y="9018786"/>
              <a:ext cx="3288550" cy="3023790"/>
            </a:xfrm>
            <a:prstGeom prst="wedgeRectCallout">
              <a:avLst>
                <a:gd name="adj1" fmla="val 69961"/>
                <a:gd name="adj2" fmla="val -1430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51" name="object 16">
              <a:extLst>
                <a:ext uri="{FF2B5EF4-FFF2-40B4-BE49-F238E27FC236}">
                  <a16:creationId xmlns:a16="http://schemas.microsoft.com/office/drawing/2014/main" id="{16E1878D-108E-25C7-16C4-B41832FBD58F}"/>
                </a:ext>
              </a:extLst>
            </p:cNvPr>
            <p:cNvSpPr txBox="1"/>
            <p:nvPr/>
          </p:nvSpPr>
          <p:spPr>
            <a:xfrm flipH="1">
              <a:off x="690145" y="9306272"/>
              <a:ext cx="3004117" cy="2585323"/>
            </a:xfrm>
            <a:prstGeom prst="rect">
              <a:avLst/>
            </a:prstGeom>
          </p:spPr>
          <p:txBody>
            <a:bodyPr vert="horz" wrap="square" lIns="0" tIns="0" rIns="0" bIns="0" rtlCol="0">
              <a:spAutoFit/>
            </a:bodyPr>
            <a:lstStyle/>
            <a:p>
              <a:pPr marL="12700" marR="431165"/>
              <a:r>
                <a:rPr sz="2400" spc="5" dirty="0">
                  <a:latin typeface="Franklin Gothic Book"/>
                  <a:cs typeface="Franklin Gothic Book"/>
                </a:rPr>
                <a:t>L</a:t>
              </a:r>
              <a:r>
                <a:rPr sz="2400" dirty="0">
                  <a:latin typeface="Franklin Gothic Book"/>
                  <a:cs typeface="Franklin Gothic Book"/>
                </a:rPr>
                <a:t>l</a:t>
              </a:r>
              <a:r>
                <a:rPr sz="2400" spc="-10" dirty="0">
                  <a:latin typeface="Franklin Gothic Book"/>
                  <a:cs typeface="Franklin Gothic Book"/>
                </a:rPr>
                <a:t>a</a:t>
              </a:r>
              <a:r>
                <a:rPr sz="2400" dirty="0">
                  <a:latin typeface="Franklin Gothic Book"/>
                  <a:cs typeface="Franklin Gothic Book"/>
                </a:rPr>
                <a:t>v</a:t>
              </a:r>
              <a:r>
                <a:rPr sz="2400" spc="-10" dirty="0">
                  <a:latin typeface="Franklin Gothic Book"/>
                  <a:cs typeface="Franklin Gothic Book"/>
                </a:rPr>
                <a:t>e</a:t>
              </a:r>
              <a:r>
                <a:rPr sz="2400" spc="-40" dirty="0">
                  <a:latin typeface="Franklin Gothic Book"/>
                  <a:cs typeface="Franklin Gothic Book"/>
                </a:rPr>
                <a:t> </a:t>
              </a:r>
              <a:r>
                <a:rPr sz="2400" spc="-5" dirty="0">
                  <a:latin typeface="Franklin Gothic Book"/>
                  <a:cs typeface="Franklin Gothic Book"/>
                </a:rPr>
                <a:t>p</a:t>
              </a:r>
              <a:r>
                <a:rPr sz="2400" dirty="0">
                  <a:latin typeface="Franklin Gothic Book"/>
                  <a:cs typeface="Franklin Gothic Book"/>
                </a:rPr>
                <a:t>ri</a:t>
              </a:r>
              <a:r>
                <a:rPr sz="2400" spc="-10" dirty="0">
                  <a:latin typeface="Franklin Gothic Book"/>
                  <a:cs typeface="Franklin Gothic Book"/>
                </a:rPr>
                <a:t>mar</a:t>
              </a:r>
              <a:r>
                <a:rPr sz="2400" spc="-5" dirty="0">
                  <a:latin typeface="Franklin Gothic Book"/>
                  <a:cs typeface="Franklin Gothic Book"/>
                </a:rPr>
                <a:t>ia: </a:t>
              </a:r>
              <a:r>
                <a:rPr sz="2400" spc="-10" dirty="0">
                  <a:latin typeface="Franklin Gothic Book"/>
                  <a:cs typeface="Franklin Gothic Book"/>
                </a:rPr>
                <a:t>(</a:t>
              </a:r>
              <a:r>
                <a:rPr sz="2400" spc="-15" dirty="0">
                  <a:latin typeface="Franklin Gothic Book"/>
                  <a:cs typeface="Franklin Gothic Book"/>
                </a:rPr>
                <a:t>P</a:t>
              </a:r>
              <a:r>
                <a:rPr sz="2400" spc="-10" dirty="0">
                  <a:latin typeface="Franklin Gothic Book"/>
                  <a:cs typeface="Franklin Gothic Book"/>
                </a:rPr>
                <a:t>rimar</a:t>
              </a:r>
              <a:r>
                <a:rPr sz="2400" spc="-5" dirty="0">
                  <a:latin typeface="Franklin Gothic Book"/>
                  <a:cs typeface="Franklin Gothic Book"/>
                </a:rPr>
                <a:t>y </a:t>
              </a:r>
              <a:r>
                <a:rPr sz="2400" spc="-10" dirty="0">
                  <a:latin typeface="Franklin Gothic Book"/>
                  <a:cs typeface="Franklin Gothic Book"/>
                </a:rPr>
                <a:t>K</a:t>
              </a:r>
              <a:r>
                <a:rPr sz="2400" spc="-15" dirty="0">
                  <a:latin typeface="Franklin Gothic Book"/>
                  <a:cs typeface="Franklin Gothic Book"/>
                </a:rPr>
                <a:t>e</a:t>
              </a:r>
              <a:r>
                <a:rPr sz="2400" spc="-10" dirty="0">
                  <a:latin typeface="Franklin Gothic Book"/>
                  <a:cs typeface="Franklin Gothic Book"/>
                </a:rPr>
                <a:t>y</a:t>
              </a:r>
              <a:r>
                <a:rPr sz="2400" spc="-5" dirty="0">
                  <a:latin typeface="Franklin Gothic Book"/>
                  <a:cs typeface="Franklin Gothic Book"/>
                </a:rPr>
                <a:t>,</a:t>
              </a:r>
              <a:r>
                <a:rPr sz="2400" spc="15" dirty="0">
                  <a:latin typeface="Franklin Gothic Book"/>
                  <a:cs typeface="Franklin Gothic Book"/>
                </a:rPr>
                <a:t> </a:t>
              </a:r>
              <a:r>
                <a:rPr sz="2400" spc="-15" dirty="0">
                  <a:latin typeface="Franklin Gothic Book"/>
                  <a:cs typeface="Franklin Gothic Book"/>
                </a:rPr>
                <a:t>P</a:t>
              </a:r>
              <a:r>
                <a:rPr sz="2400" spc="-10" dirty="0">
                  <a:latin typeface="Franklin Gothic Book"/>
                  <a:cs typeface="Franklin Gothic Book"/>
                </a:rPr>
                <a:t>K</a:t>
              </a:r>
              <a:r>
                <a:rPr sz="2400" spc="-15" dirty="0">
                  <a:latin typeface="Franklin Gothic Book"/>
                  <a:cs typeface="Franklin Gothic Book"/>
                </a:rPr>
                <a:t>)</a:t>
              </a:r>
              <a:r>
                <a:rPr sz="2400" spc="-5" dirty="0">
                  <a:latin typeface="Franklin Gothic Book"/>
                  <a:cs typeface="Franklin Gothic Book"/>
                </a:rPr>
                <a:t>:</a:t>
              </a:r>
              <a:endParaRPr sz="2400" dirty="0">
                <a:latin typeface="Franklin Gothic Book"/>
                <a:cs typeface="Franklin Gothic Book"/>
              </a:endParaRPr>
            </a:p>
            <a:p>
              <a:pPr marL="184785" marR="8890" indent="-172720">
                <a:buClr>
                  <a:srgbClr val="171717"/>
                </a:buClr>
                <a:buFont typeface="Arial"/>
                <a:buChar char="•"/>
                <a:tabLst>
                  <a:tab pos="184785" algn="l"/>
                </a:tabLst>
              </a:pPr>
              <a:r>
                <a:rPr sz="2400" spc="-10" dirty="0">
                  <a:latin typeface="Franklin Gothic Book"/>
                  <a:cs typeface="Franklin Gothic Book"/>
                </a:rPr>
                <a:t>Columna </a:t>
              </a:r>
              <a:r>
                <a:rPr sz="2400" spc="-20" dirty="0">
                  <a:latin typeface="Franklin Gothic Book"/>
                  <a:cs typeface="Franklin Gothic Book"/>
                </a:rPr>
                <a:t>q</a:t>
              </a:r>
              <a:r>
                <a:rPr sz="2400" spc="-10" dirty="0">
                  <a:latin typeface="Franklin Gothic Book"/>
                  <a:cs typeface="Franklin Gothic Book"/>
                </a:rPr>
                <a:t>ue</a:t>
              </a:r>
              <a:r>
                <a:rPr sz="2400" spc="10" dirty="0">
                  <a:latin typeface="Franklin Gothic Book"/>
                  <a:cs typeface="Franklin Gothic Book"/>
                </a:rPr>
                <a:t> </a:t>
              </a:r>
              <a:r>
                <a:rPr sz="2400" spc="-5" dirty="0">
                  <a:latin typeface="Franklin Gothic Book"/>
                  <a:cs typeface="Franklin Gothic Book"/>
                </a:rPr>
                <a:t>conti</a:t>
              </a:r>
              <a:r>
                <a:rPr sz="2400" spc="-15" dirty="0">
                  <a:latin typeface="Franklin Gothic Book"/>
                  <a:cs typeface="Franklin Gothic Book"/>
                </a:rPr>
                <a:t>e</a:t>
              </a:r>
              <a:r>
                <a:rPr sz="2400" spc="-10" dirty="0">
                  <a:latin typeface="Franklin Gothic Book"/>
                  <a:cs typeface="Franklin Gothic Book"/>
                </a:rPr>
                <a:t>ne</a:t>
              </a:r>
              <a:r>
                <a:rPr sz="2400" spc="-5" dirty="0">
                  <a:latin typeface="Franklin Gothic Book"/>
                  <a:cs typeface="Franklin Gothic Book"/>
                </a:rPr>
                <a:t> </a:t>
              </a:r>
              <a:r>
                <a:rPr sz="2400" spc="-10" dirty="0">
                  <a:latin typeface="Franklin Gothic Book"/>
                  <a:cs typeface="Franklin Gothic Book"/>
                </a:rPr>
                <a:t>v</a:t>
              </a:r>
              <a:r>
                <a:rPr sz="2400" spc="-5" dirty="0">
                  <a:latin typeface="Franklin Gothic Book"/>
                  <a:cs typeface="Franklin Gothic Book"/>
                </a:rPr>
                <a:t>alo</a:t>
              </a:r>
              <a:r>
                <a:rPr sz="2400" spc="-15" dirty="0">
                  <a:latin typeface="Franklin Gothic Book"/>
                  <a:cs typeface="Franklin Gothic Book"/>
                </a:rPr>
                <a:t>r</a:t>
              </a:r>
              <a:r>
                <a:rPr sz="2400" spc="-5" dirty="0">
                  <a:latin typeface="Franklin Gothic Book"/>
                  <a:cs typeface="Franklin Gothic Book"/>
                </a:rPr>
                <a:t>es</a:t>
              </a:r>
              <a:r>
                <a:rPr sz="2400" spc="15" dirty="0">
                  <a:latin typeface="Franklin Gothic Book"/>
                  <a:cs typeface="Franklin Gothic Book"/>
                </a:rPr>
                <a:t> </a:t>
              </a:r>
              <a:r>
                <a:rPr sz="2400" spc="-5" dirty="0">
                  <a:latin typeface="Franklin Gothic Book"/>
                  <a:cs typeface="Franklin Gothic Book"/>
                </a:rPr>
                <a:t>únicos</a:t>
              </a:r>
              <a:endParaRPr sz="2400" dirty="0">
                <a:latin typeface="Franklin Gothic Book"/>
                <a:cs typeface="Franklin Gothic Book"/>
              </a:endParaRPr>
            </a:p>
            <a:p>
              <a:pPr marL="184785" marR="6350" indent="-172720">
                <a:buClr>
                  <a:srgbClr val="171717"/>
                </a:buClr>
                <a:buFont typeface="Arial"/>
                <a:buChar char="•"/>
                <a:tabLst>
                  <a:tab pos="184785" algn="l"/>
                </a:tabLst>
              </a:pPr>
              <a:r>
                <a:rPr sz="2400" spc="-5" dirty="0">
                  <a:latin typeface="Franklin Gothic Book"/>
                  <a:cs typeface="Franklin Gothic Book"/>
                </a:rPr>
                <a:t>Si</a:t>
              </a:r>
              <a:r>
                <a:rPr sz="2400" spc="-15" dirty="0">
                  <a:latin typeface="Franklin Gothic Book"/>
                  <a:cs typeface="Franklin Gothic Book"/>
                </a:rPr>
                <a:t>r</a:t>
              </a:r>
              <a:r>
                <a:rPr sz="2400" spc="-10" dirty="0">
                  <a:latin typeface="Franklin Gothic Book"/>
                  <a:cs typeface="Franklin Gothic Book"/>
                </a:rPr>
                <a:t>ve</a:t>
              </a:r>
              <a:r>
                <a:rPr sz="2400" spc="20" dirty="0">
                  <a:latin typeface="Franklin Gothic Book"/>
                  <a:cs typeface="Franklin Gothic Book"/>
                </a:rPr>
                <a:t> </a:t>
              </a:r>
              <a:r>
                <a:rPr sz="2400" spc="-15" dirty="0">
                  <a:latin typeface="Franklin Gothic Book"/>
                  <a:cs typeface="Franklin Gothic Book"/>
                </a:rPr>
                <a:t>p</a:t>
              </a:r>
              <a:r>
                <a:rPr sz="2400" spc="-10" dirty="0">
                  <a:latin typeface="Franklin Gothic Book"/>
                  <a:cs typeface="Franklin Gothic Book"/>
                </a:rPr>
                <a:t>ara</a:t>
              </a:r>
              <a:r>
                <a:rPr sz="2400" dirty="0">
                  <a:latin typeface="Franklin Gothic Book"/>
                  <a:cs typeface="Franklin Gothic Book"/>
                </a:rPr>
                <a:t> </a:t>
              </a:r>
              <a:r>
                <a:rPr sz="2400" spc="-5" dirty="0">
                  <a:latin typeface="Franklin Gothic Book"/>
                  <a:cs typeface="Franklin Gothic Book"/>
                </a:rPr>
                <a:t>identificar</a:t>
              </a:r>
              <a:r>
                <a:rPr sz="2400" spc="-15" dirty="0">
                  <a:latin typeface="Franklin Gothic Book"/>
                  <a:cs typeface="Franklin Gothic Book"/>
                </a:rPr>
                <a:t> </a:t>
              </a:r>
              <a:r>
                <a:rPr sz="2400" spc="-10" dirty="0">
                  <a:latin typeface="Franklin Gothic Book"/>
                  <a:cs typeface="Franklin Gothic Book"/>
                </a:rPr>
                <a:t>a</a:t>
              </a:r>
              <a:r>
                <a:rPr sz="2400" spc="-5" dirty="0">
                  <a:latin typeface="Franklin Gothic Book"/>
                  <a:cs typeface="Franklin Gothic Book"/>
                </a:rPr>
                <a:t> cada</a:t>
              </a:r>
              <a:r>
                <a:rPr sz="2400" spc="-10" dirty="0">
                  <a:latin typeface="Franklin Gothic Book"/>
                  <a:cs typeface="Franklin Gothic Book"/>
                </a:rPr>
                <a:t> </a:t>
              </a:r>
              <a:r>
                <a:rPr sz="2400" spc="-5" dirty="0">
                  <a:latin typeface="Franklin Gothic Book"/>
                  <a:cs typeface="Franklin Gothic Book"/>
                </a:rPr>
                <a:t>fila</a:t>
              </a:r>
              <a:r>
                <a:rPr sz="2400" spc="-10" dirty="0">
                  <a:latin typeface="Franklin Gothic Book"/>
                  <a:cs typeface="Franklin Gothic Book"/>
                </a:rPr>
                <a:t> de</a:t>
              </a:r>
              <a:r>
                <a:rPr sz="2400" spc="-5" dirty="0">
                  <a:latin typeface="Franklin Gothic Book"/>
                  <a:cs typeface="Franklin Gothic Book"/>
                </a:rPr>
                <a:t> la</a:t>
              </a:r>
              <a:r>
                <a:rPr sz="2400" spc="-10" dirty="0">
                  <a:latin typeface="Franklin Gothic Book"/>
                  <a:cs typeface="Franklin Gothic Book"/>
                </a:rPr>
                <a:t> </a:t>
              </a:r>
              <a:r>
                <a:rPr sz="2400" spc="-5" dirty="0" err="1">
                  <a:latin typeface="Franklin Gothic Book"/>
                  <a:cs typeface="Franklin Gothic Book"/>
                </a:rPr>
                <a:t>tabla</a:t>
              </a:r>
              <a:endParaRPr sz="2400" dirty="0">
                <a:latin typeface="Franklin Gothic Book"/>
                <a:cs typeface="Franklin Gothic Book"/>
              </a:endParaRPr>
            </a:p>
          </p:txBody>
        </p:sp>
      </p:grpSp>
      <p:grpSp>
        <p:nvGrpSpPr>
          <p:cNvPr id="47" name="Grupo 46">
            <a:extLst>
              <a:ext uri="{FF2B5EF4-FFF2-40B4-BE49-F238E27FC236}">
                <a16:creationId xmlns:a16="http://schemas.microsoft.com/office/drawing/2014/main" id="{5D51530C-AFDD-219F-C465-71A92771593A}"/>
              </a:ext>
            </a:extLst>
          </p:cNvPr>
          <p:cNvGrpSpPr/>
          <p:nvPr/>
        </p:nvGrpSpPr>
        <p:grpSpPr>
          <a:xfrm>
            <a:off x="15952937" y="9632787"/>
            <a:ext cx="6560016" cy="2841839"/>
            <a:chOff x="7264260" y="3329695"/>
            <a:chExt cx="3621024" cy="977466"/>
          </a:xfrm>
        </p:grpSpPr>
        <p:sp>
          <p:nvSpPr>
            <p:cNvPr id="48" name="object 18">
              <a:extLst>
                <a:ext uri="{FF2B5EF4-FFF2-40B4-BE49-F238E27FC236}">
                  <a16:creationId xmlns:a16="http://schemas.microsoft.com/office/drawing/2014/main" id="{48EEC87F-28B0-1585-8886-4B7CE2EDECF6}"/>
                </a:ext>
              </a:extLst>
            </p:cNvPr>
            <p:cNvSpPr/>
            <p:nvPr/>
          </p:nvSpPr>
          <p:spPr>
            <a:xfrm>
              <a:off x="7264260" y="3329695"/>
              <a:ext cx="3621024" cy="95275"/>
            </a:xfrm>
            <a:custGeom>
              <a:avLst/>
              <a:gdLst/>
              <a:ahLst/>
              <a:cxnLst/>
              <a:rect l="l" t="t" r="r" b="b"/>
              <a:pathLst>
                <a:path w="3621024" h="1042415">
                  <a:moveTo>
                    <a:pt x="1188720" y="173735"/>
                  </a:moveTo>
                  <a:lnTo>
                    <a:pt x="1194105" y="130611"/>
                  </a:lnTo>
                  <a:lnTo>
                    <a:pt x="1209374" y="91456"/>
                  </a:lnTo>
                  <a:lnTo>
                    <a:pt x="1233197" y="57598"/>
                  </a:lnTo>
                  <a:lnTo>
                    <a:pt x="1264245" y="30367"/>
                  </a:lnTo>
                  <a:lnTo>
                    <a:pt x="1301187" y="11095"/>
                  </a:lnTo>
                  <a:lnTo>
                    <a:pt x="1342695" y="1109"/>
                  </a:lnTo>
                  <a:lnTo>
                    <a:pt x="1594104" y="0"/>
                  </a:lnTo>
                  <a:lnTo>
                    <a:pt x="2202180" y="0"/>
                  </a:lnTo>
                  <a:lnTo>
                    <a:pt x="3447288" y="0"/>
                  </a:lnTo>
                  <a:lnTo>
                    <a:pt x="3462021" y="614"/>
                  </a:lnTo>
                  <a:lnTo>
                    <a:pt x="3503970" y="9442"/>
                  </a:lnTo>
                  <a:lnTo>
                    <a:pt x="3541508" y="27710"/>
                  </a:lnTo>
                  <a:lnTo>
                    <a:pt x="3573304" y="54089"/>
                  </a:lnTo>
                  <a:lnTo>
                    <a:pt x="3598030" y="87250"/>
                  </a:lnTo>
                  <a:lnTo>
                    <a:pt x="3614355" y="125862"/>
                  </a:lnTo>
                  <a:lnTo>
                    <a:pt x="3620949" y="168596"/>
                  </a:lnTo>
                  <a:lnTo>
                    <a:pt x="3621024" y="173735"/>
                  </a:lnTo>
                  <a:lnTo>
                    <a:pt x="3621024" y="434339"/>
                  </a:lnTo>
                  <a:lnTo>
                    <a:pt x="3621024" y="868679"/>
                  </a:lnTo>
                  <a:lnTo>
                    <a:pt x="3620409" y="883404"/>
                  </a:lnTo>
                  <a:lnTo>
                    <a:pt x="3611581" y="925337"/>
                  </a:lnTo>
                  <a:lnTo>
                    <a:pt x="3593313" y="962872"/>
                  </a:lnTo>
                  <a:lnTo>
                    <a:pt x="3566934" y="994673"/>
                  </a:lnTo>
                  <a:lnTo>
                    <a:pt x="3533773" y="1019408"/>
                  </a:lnTo>
                  <a:lnTo>
                    <a:pt x="3495161" y="1035742"/>
                  </a:lnTo>
                  <a:lnTo>
                    <a:pt x="3452427" y="1042341"/>
                  </a:lnTo>
                  <a:lnTo>
                    <a:pt x="2202180" y="1042415"/>
                  </a:lnTo>
                  <a:lnTo>
                    <a:pt x="1594104" y="1042415"/>
                  </a:lnTo>
                  <a:lnTo>
                    <a:pt x="1362456" y="1042415"/>
                  </a:lnTo>
                  <a:lnTo>
                    <a:pt x="1347722" y="1041800"/>
                  </a:lnTo>
                  <a:lnTo>
                    <a:pt x="1305773" y="1032967"/>
                  </a:lnTo>
                  <a:lnTo>
                    <a:pt x="1268235" y="1014689"/>
                  </a:lnTo>
                  <a:lnTo>
                    <a:pt x="1236439" y="988301"/>
                  </a:lnTo>
                  <a:lnTo>
                    <a:pt x="1211713" y="955137"/>
                  </a:lnTo>
                  <a:lnTo>
                    <a:pt x="1195388" y="916531"/>
                  </a:lnTo>
                  <a:lnTo>
                    <a:pt x="1188794" y="873816"/>
                  </a:lnTo>
                  <a:lnTo>
                    <a:pt x="1188720" y="434339"/>
                  </a:lnTo>
                  <a:lnTo>
                    <a:pt x="0" y="322579"/>
                  </a:lnTo>
                  <a:lnTo>
                    <a:pt x="1188720" y="173735"/>
                  </a:lnTo>
                  <a:close/>
                </a:path>
              </a:pathLst>
            </a:custGeom>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spAutoFit/>
            </a:bodyPr>
            <a:lstStyle/>
            <a:p>
              <a:endParaRPr/>
            </a:p>
          </p:txBody>
        </p:sp>
        <p:sp>
          <p:nvSpPr>
            <p:cNvPr id="49" name="object 20">
              <a:extLst>
                <a:ext uri="{FF2B5EF4-FFF2-40B4-BE49-F238E27FC236}">
                  <a16:creationId xmlns:a16="http://schemas.microsoft.com/office/drawing/2014/main" id="{E99DAA11-8430-807F-BB28-3E17A6A6BE35}"/>
                </a:ext>
              </a:extLst>
            </p:cNvPr>
            <p:cNvSpPr txBox="1"/>
            <p:nvPr/>
          </p:nvSpPr>
          <p:spPr>
            <a:xfrm>
              <a:off x="8583281" y="3417925"/>
              <a:ext cx="2160905" cy="8892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0" tIns="0" rIns="0" bIns="0" rtlCol="0">
              <a:spAutoFit/>
            </a:bodyPr>
            <a:lstStyle/>
            <a:p>
              <a:pPr marL="12065">
                <a:buClr>
                  <a:srgbClr val="171717"/>
                </a:buClr>
                <a:tabLst>
                  <a:tab pos="184785" algn="l"/>
                </a:tabLst>
              </a:pPr>
              <a:r>
                <a:rPr lang="es-MX" sz="2400" dirty="0">
                  <a:solidFill>
                    <a:schemeClr val="tx1"/>
                  </a:solidFill>
                  <a:latin typeface="Franklin Gothic Book"/>
                  <a:cs typeface="Franklin Gothic Book"/>
                </a:rPr>
                <a:t>Gra</a:t>
              </a:r>
              <a:r>
                <a:rPr lang="es-MX" sz="2400" spc="-10" dirty="0">
                  <a:solidFill>
                    <a:schemeClr val="tx1"/>
                  </a:solidFill>
                  <a:latin typeface="Franklin Gothic Book"/>
                  <a:cs typeface="Franklin Gothic Book"/>
                </a:rPr>
                <a:t>nu</a:t>
              </a:r>
              <a:r>
                <a:rPr lang="es-MX" sz="2400" spc="-20" dirty="0">
                  <a:solidFill>
                    <a:schemeClr val="tx1"/>
                  </a:solidFill>
                  <a:latin typeface="Franklin Gothic Book"/>
                  <a:cs typeface="Franklin Gothic Book"/>
                </a:rPr>
                <a:t>l</a:t>
              </a:r>
              <a:r>
                <a:rPr lang="es-MX" sz="2400" spc="-10" dirty="0">
                  <a:solidFill>
                    <a:schemeClr val="tx1"/>
                  </a:solidFill>
                  <a:latin typeface="Franklin Gothic Book"/>
                  <a:cs typeface="Franklin Gothic Book"/>
                </a:rPr>
                <a:t>ar</a:t>
              </a:r>
              <a:r>
                <a:rPr lang="es-MX" sz="2400" spc="-5" dirty="0">
                  <a:solidFill>
                    <a:schemeClr val="tx1"/>
                  </a:solidFill>
                  <a:latin typeface="Franklin Gothic Book"/>
                  <a:cs typeface="Franklin Gothic Book"/>
                </a:rPr>
                <a:t>id</a:t>
              </a:r>
              <a:r>
                <a:rPr lang="es-MX" sz="2400" spc="-25" dirty="0">
                  <a:solidFill>
                    <a:schemeClr val="tx1"/>
                  </a:solidFill>
                  <a:latin typeface="Franklin Gothic Book"/>
                  <a:cs typeface="Franklin Gothic Book"/>
                </a:rPr>
                <a:t>a</a:t>
              </a:r>
              <a:r>
                <a:rPr lang="es-MX" sz="2400" spc="-10" dirty="0">
                  <a:solidFill>
                    <a:schemeClr val="tx1"/>
                  </a:solidFill>
                  <a:latin typeface="Franklin Gothic Book"/>
                  <a:cs typeface="Franklin Gothic Book"/>
                </a:rPr>
                <a:t>d</a:t>
              </a:r>
              <a:r>
                <a:rPr lang="es-MX" sz="2400" spc="-35" dirty="0">
                  <a:solidFill>
                    <a:schemeClr val="tx1"/>
                  </a:solidFill>
                  <a:latin typeface="Franklin Gothic Book"/>
                  <a:cs typeface="Franklin Gothic Book"/>
                </a:rPr>
                <a:t> </a:t>
              </a:r>
              <a:r>
                <a:rPr lang="es-MX" sz="2400" spc="-10" dirty="0">
                  <a:solidFill>
                    <a:schemeClr val="tx1"/>
                  </a:solidFill>
                  <a:latin typeface="Franklin Gothic Book"/>
                  <a:cs typeface="Franklin Gothic Book"/>
                </a:rPr>
                <a:t>o</a:t>
              </a:r>
              <a:r>
                <a:rPr lang="es-MX" sz="2400" spc="10" dirty="0">
                  <a:solidFill>
                    <a:schemeClr val="tx1"/>
                  </a:solidFill>
                  <a:latin typeface="Franklin Gothic Book"/>
                  <a:cs typeface="Franklin Gothic Book"/>
                </a:rPr>
                <a:t> </a:t>
              </a:r>
              <a:r>
                <a:rPr lang="es-MX" sz="2400" dirty="0">
                  <a:solidFill>
                    <a:schemeClr val="tx1"/>
                  </a:solidFill>
                  <a:latin typeface="Franklin Gothic Book"/>
                  <a:cs typeface="Franklin Gothic Book"/>
                </a:rPr>
                <a:t>niv</a:t>
              </a:r>
              <a:r>
                <a:rPr lang="es-MX" sz="2400" spc="-5" dirty="0">
                  <a:solidFill>
                    <a:schemeClr val="tx1"/>
                  </a:solidFill>
                  <a:latin typeface="Franklin Gothic Book"/>
                  <a:cs typeface="Franklin Gothic Book"/>
                </a:rPr>
                <a:t>el</a:t>
              </a:r>
              <a:r>
                <a:rPr lang="es-MX" sz="2400" spc="-40" dirty="0">
                  <a:solidFill>
                    <a:schemeClr val="tx1"/>
                  </a:solidFill>
                  <a:latin typeface="Franklin Gothic Book"/>
                  <a:cs typeface="Franklin Gothic Book"/>
                </a:rPr>
                <a:t> </a:t>
              </a:r>
              <a:r>
                <a:rPr lang="es-MX" sz="2400" dirty="0">
                  <a:solidFill>
                    <a:schemeClr val="tx1"/>
                  </a:solidFill>
                  <a:latin typeface="Franklin Gothic Book"/>
                  <a:cs typeface="Franklin Gothic Book"/>
                </a:rPr>
                <a:t>d</a:t>
              </a:r>
              <a:r>
                <a:rPr lang="es-MX" sz="2400" spc="-10" dirty="0">
                  <a:solidFill>
                    <a:schemeClr val="tx1"/>
                  </a:solidFill>
                  <a:latin typeface="Franklin Gothic Book"/>
                  <a:cs typeface="Franklin Gothic Book"/>
                </a:rPr>
                <a:t>e</a:t>
              </a:r>
              <a:r>
                <a:rPr lang="es-MX" sz="2400" spc="-15" dirty="0">
                  <a:solidFill>
                    <a:schemeClr val="tx1"/>
                  </a:solidFill>
                  <a:latin typeface="Franklin Gothic Book"/>
                  <a:cs typeface="Franklin Gothic Book"/>
                </a:rPr>
                <a:t> </a:t>
              </a:r>
              <a:r>
                <a:rPr lang="es-MX" sz="2400" dirty="0">
                  <a:solidFill>
                    <a:schemeClr val="tx1"/>
                  </a:solidFill>
                  <a:latin typeface="Franklin Gothic Book"/>
                  <a:cs typeface="Franklin Gothic Book"/>
                </a:rPr>
                <a:t>un</a:t>
              </a:r>
              <a:r>
                <a:rPr lang="es-MX" sz="2400" spc="-10" dirty="0">
                  <a:solidFill>
                    <a:schemeClr val="tx1"/>
                  </a:solidFill>
                  <a:latin typeface="Franklin Gothic Book"/>
                  <a:cs typeface="Franklin Gothic Book"/>
                </a:rPr>
                <a:t>a</a:t>
              </a:r>
              <a:r>
                <a:rPr lang="es-MX" sz="2400" spc="-25" dirty="0">
                  <a:solidFill>
                    <a:schemeClr val="tx1"/>
                  </a:solidFill>
                  <a:latin typeface="Franklin Gothic Book"/>
                  <a:cs typeface="Franklin Gothic Book"/>
                </a:rPr>
                <a:t> </a:t>
              </a:r>
              <a:r>
                <a:rPr lang="es-MX" sz="2400" spc="5" dirty="0">
                  <a:solidFill>
                    <a:schemeClr val="tx1"/>
                  </a:solidFill>
                  <a:latin typeface="Franklin Gothic Book"/>
                  <a:cs typeface="Franklin Gothic Book"/>
                </a:rPr>
                <a:t>t</a:t>
              </a:r>
              <a:r>
                <a:rPr lang="es-MX" sz="2400" dirty="0">
                  <a:solidFill>
                    <a:schemeClr val="tx1"/>
                  </a:solidFill>
                  <a:latin typeface="Franklin Gothic Book"/>
                  <a:cs typeface="Franklin Gothic Book"/>
                </a:rPr>
                <a:t>a</a:t>
              </a:r>
              <a:r>
                <a:rPr lang="es-MX" sz="2400" spc="-5" dirty="0">
                  <a:solidFill>
                    <a:schemeClr val="tx1"/>
                  </a:solidFill>
                  <a:latin typeface="Franklin Gothic Book"/>
                  <a:cs typeface="Franklin Gothic Book"/>
                </a:rPr>
                <a:t>bla:</a:t>
              </a:r>
              <a:endParaRPr lang="es-SV" sz="2400" spc="-10" dirty="0">
                <a:solidFill>
                  <a:schemeClr val="tx1"/>
                </a:solidFill>
                <a:latin typeface="Franklin Gothic Book"/>
                <a:cs typeface="Franklin Gothic Book"/>
              </a:endParaRPr>
            </a:p>
            <a:p>
              <a:pPr marL="184785" indent="-172720">
                <a:buClr>
                  <a:srgbClr val="171717"/>
                </a:buClr>
                <a:buFont typeface="Arial"/>
                <a:buChar char="•"/>
                <a:tabLst>
                  <a:tab pos="184785" algn="l"/>
                </a:tabLst>
              </a:pPr>
              <a:r>
                <a:rPr sz="2400" spc="-10" dirty="0">
                  <a:solidFill>
                    <a:schemeClr val="tx1"/>
                  </a:solidFill>
                  <a:latin typeface="Franklin Gothic Book"/>
                  <a:cs typeface="Franklin Gothic Book"/>
                </a:rPr>
                <a:t>¿A</a:t>
              </a:r>
              <a:r>
                <a:rPr sz="2400" spc="-5" dirty="0">
                  <a:solidFill>
                    <a:schemeClr val="tx1"/>
                  </a:solidFill>
                  <a:latin typeface="Franklin Gothic Book"/>
                  <a:cs typeface="Franklin Gothic Book"/>
                </a:rPr>
                <a:t> </a:t>
              </a:r>
              <a:r>
                <a:rPr sz="2400" spc="-20" dirty="0">
                  <a:solidFill>
                    <a:schemeClr val="tx1"/>
                  </a:solidFill>
                  <a:latin typeface="Franklin Gothic Book"/>
                  <a:cs typeface="Franklin Gothic Book"/>
                </a:rPr>
                <a:t>q</a:t>
              </a:r>
              <a:r>
                <a:rPr sz="2400" spc="-10" dirty="0">
                  <a:solidFill>
                    <a:schemeClr val="tx1"/>
                  </a:solidFill>
                  <a:latin typeface="Franklin Gothic Book"/>
                  <a:cs typeface="Franklin Gothic Book"/>
                </a:rPr>
                <a:t>ué</a:t>
              </a:r>
              <a:r>
                <a:rPr sz="2400" spc="10" dirty="0">
                  <a:solidFill>
                    <a:schemeClr val="tx1"/>
                  </a:solidFill>
                  <a:latin typeface="Franklin Gothic Book"/>
                  <a:cs typeface="Franklin Gothic Book"/>
                </a:rPr>
                <a:t> </a:t>
              </a:r>
              <a:r>
                <a:rPr sz="2400" spc="-5" dirty="0">
                  <a:solidFill>
                    <a:schemeClr val="tx1"/>
                  </a:solidFill>
                  <a:latin typeface="Franklin Gothic Book"/>
                  <a:cs typeface="Franklin Gothic Book"/>
                </a:rPr>
                <a:t>conce</a:t>
              </a:r>
              <a:r>
                <a:rPr sz="2400" spc="-15" dirty="0">
                  <a:solidFill>
                    <a:schemeClr val="tx1"/>
                  </a:solidFill>
                  <a:latin typeface="Franklin Gothic Book"/>
                  <a:cs typeface="Franklin Gothic Book"/>
                </a:rPr>
                <a:t>p</a:t>
              </a:r>
              <a:r>
                <a:rPr sz="2400" spc="-5" dirty="0">
                  <a:solidFill>
                    <a:schemeClr val="tx1"/>
                  </a:solidFill>
                  <a:latin typeface="Franklin Gothic Book"/>
                  <a:cs typeface="Franklin Gothic Book"/>
                </a:rPr>
                <a:t>to</a:t>
              </a:r>
              <a:r>
                <a:rPr sz="2400" spc="20" dirty="0">
                  <a:solidFill>
                    <a:schemeClr val="tx1"/>
                  </a:solidFill>
                  <a:latin typeface="Franklin Gothic Book"/>
                  <a:cs typeface="Franklin Gothic Book"/>
                </a:rPr>
                <a:t> </a:t>
              </a:r>
              <a:r>
                <a:rPr sz="2400" spc="-5" dirty="0">
                  <a:solidFill>
                    <a:schemeClr val="tx1"/>
                  </a:solidFill>
                  <a:latin typeface="Franklin Gothic Book"/>
                  <a:cs typeface="Franklin Gothic Book"/>
                </a:rPr>
                <a:t>co</a:t>
              </a:r>
              <a:r>
                <a:rPr sz="2400" spc="-15" dirty="0">
                  <a:solidFill>
                    <a:schemeClr val="tx1"/>
                  </a:solidFill>
                  <a:latin typeface="Franklin Gothic Book"/>
                  <a:cs typeface="Franklin Gothic Book"/>
                </a:rPr>
                <a:t>r</a:t>
              </a:r>
              <a:r>
                <a:rPr sz="2400" spc="-10" dirty="0">
                  <a:solidFill>
                    <a:schemeClr val="tx1"/>
                  </a:solidFill>
                  <a:latin typeface="Franklin Gothic Book"/>
                  <a:cs typeface="Franklin Gothic Book"/>
                </a:rPr>
                <a:t>responde</a:t>
              </a:r>
              <a:r>
                <a:rPr sz="2400" spc="35" dirty="0">
                  <a:solidFill>
                    <a:schemeClr val="tx1"/>
                  </a:solidFill>
                  <a:latin typeface="Franklin Gothic Book"/>
                  <a:cs typeface="Franklin Gothic Book"/>
                </a:rPr>
                <a:t> </a:t>
              </a:r>
              <a:r>
                <a:rPr sz="2400" spc="-10" dirty="0">
                  <a:solidFill>
                    <a:schemeClr val="tx1"/>
                  </a:solidFill>
                  <a:latin typeface="Franklin Gothic Book"/>
                  <a:cs typeface="Franklin Gothic Book"/>
                </a:rPr>
                <a:t>cada</a:t>
              </a:r>
              <a:endParaRPr sz="2400" dirty="0">
                <a:solidFill>
                  <a:schemeClr val="tx1"/>
                </a:solidFill>
                <a:latin typeface="Franklin Gothic Book"/>
                <a:cs typeface="Franklin Gothic Book"/>
              </a:endParaRPr>
            </a:p>
            <a:p>
              <a:pPr marL="184785"/>
              <a:r>
                <a:rPr sz="2400" spc="-5" dirty="0">
                  <a:solidFill>
                    <a:schemeClr val="tx1"/>
                  </a:solidFill>
                  <a:latin typeface="Franklin Gothic Book"/>
                  <a:cs typeface="Franklin Gothic Book"/>
                </a:rPr>
                <a:t>fila</a:t>
              </a:r>
              <a:r>
                <a:rPr sz="2400" spc="-15" dirty="0">
                  <a:solidFill>
                    <a:schemeClr val="tx1"/>
                  </a:solidFill>
                  <a:latin typeface="Franklin Gothic Book"/>
                  <a:cs typeface="Franklin Gothic Book"/>
                </a:rPr>
                <a:t> </a:t>
              </a:r>
              <a:r>
                <a:rPr sz="2400" spc="-10" dirty="0">
                  <a:solidFill>
                    <a:schemeClr val="tx1"/>
                  </a:solidFill>
                  <a:latin typeface="Franklin Gothic Book"/>
                  <a:cs typeface="Franklin Gothic Book"/>
                </a:rPr>
                <a:t>de</a:t>
              </a:r>
              <a:r>
                <a:rPr sz="2400" dirty="0">
                  <a:solidFill>
                    <a:schemeClr val="tx1"/>
                  </a:solidFill>
                  <a:latin typeface="Franklin Gothic Book"/>
                  <a:cs typeface="Franklin Gothic Book"/>
                </a:rPr>
                <a:t> </a:t>
              </a:r>
              <a:r>
                <a:rPr sz="2400" spc="-5" dirty="0">
                  <a:solidFill>
                    <a:schemeClr val="tx1"/>
                  </a:solidFill>
                  <a:latin typeface="Franklin Gothic Book"/>
                  <a:cs typeface="Franklin Gothic Book"/>
                </a:rPr>
                <a:t>la tabla?</a:t>
              </a:r>
              <a:endParaRPr sz="2400" dirty="0">
                <a:solidFill>
                  <a:schemeClr val="tx1"/>
                </a:solidFill>
                <a:latin typeface="Franklin Gothic Book"/>
                <a:cs typeface="Franklin Gothic Book"/>
              </a:endParaRPr>
            </a:p>
            <a:p>
              <a:pPr marL="184785" marR="6350" indent="-172720">
                <a:buClr>
                  <a:srgbClr val="171717"/>
                </a:buClr>
                <a:buFont typeface="Arial"/>
                <a:buChar char="•"/>
                <a:tabLst>
                  <a:tab pos="184785" algn="l"/>
                  <a:tab pos="1765935" algn="l"/>
                </a:tabLst>
              </a:pPr>
              <a:r>
                <a:rPr sz="2400" spc="-5" dirty="0">
                  <a:solidFill>
                    <a:schemeClr val="tx1"/>
                  </a:solidFill>
                  <a:latin typeface="Franklin Gothic Book"/>
                  <a:cs typeface="Franklin Gothic Book"/>
                </a:rPr>
                <a:t>Decla</a:t>
              </a:r>
              <a:r>
                <a:rPr sz="2400" spc="-10" dirty="0">
                  <a:solidFill>
                    <a:schemeClr val="tx1"/>
                  </a:solidFill>
                  <a:latin typeface="Franklin Gothic Book"/>
                  <a:cs typeface="Franklin Gothic Book"/>
                </a:rPr>
                <a:t>r</a:t>
              </a:r>
              <a:r>
                <a:rPr sz="2400" spc="-5" dirty="0">
                  <a:solidFill>
                    <a:schemeClr val="tx1"/>
                  </a:solidFill>
                  <a:latin typeface="Franklin Gothic Book"/>
                  <a:cs typeface="Franklin Gothic Book"/>
                </a:rPr>
                <a:t>ación:</a:t>
              </a:r>
              <a:r>
                <a:rPr sz="2400" spc="-10" dirty="0">
                  <a:solidFill>
                    <a:schemeClr val="tx1"/>
                  </a:solidFill>
                  <a:latin typeface="Franklin Gothic Book"/>
                  <a:cs typeface="Franklin Gothic Book"/>
                </a:rPr>
                <a:t> </a:t>
              </a:r>
              <a:r>
                <a:rPr sz="2400" spc="-20" dirty="0">
                  <a:solidFill>
                    <a:schemeClr val="tx1"/>
                  </a:solidFill>
                  <a:latin typeface="Franklin Gothic Book"/>
                  <a:cs typeface="Franklin Gothic Book"/>
                </a:rPr>
                <a:t>E</a:t>
              </a:r>
              <a:r>
                <a:rPr sz="2400" dirty="0">
                  <a:solidFill>
                    <a:schemeClr val="tx1"/>
                  </a:solidFill>
                  <a:latin typeface="Franklin Gothic Book"/>
                  <a:cs typeface="Franklin Gothic Book"/>
                </a:rPr>
                <a:t>s</a:t>
              </a:r>
              <a:r>
                <a:rPr sz="2400" spc="-5" dirty="0">
                  <a:solidFill>
                    <a:schemeClr val="tx1"/>
                  </a:solidFill>
                  <a:latin typeface="Franklin Gothic Book"/>
                  <a:cs typeface="Franklin Gothic Book"/>
                </a:rPr>
                <a:t>ta</a:t>
              </a:r>
              <a:r>
                <a:rPr sz="2400" dirty="0">
                  <a:solidFill>
                    <a:schemeClr val="tx1"/>
                  </a:solidFill>
                  <a:latin typeface="Franklin Gothic Book"/>
                  <a:cs typeface="Franklin Gothic Book"/>
                </a:rPr>
                <a:t> </a:t>
              </a:r>
              <a:r>
                <a:rPr sz="2400" spc="-5" dirty="0">
                  <a:solidFill>
                    <a:schemeClr val="tx1"/>
                  </a:solidFill>
                  <a:latin typeface="Franklin Gothic Book"/>
                  <a:cs typeface="Franklin Gothic Book"/>
                </a:rPr>
                <a:t>tabla</a:t>
              </a:r>
              <a:r>
                <a:rPr sz="2400" spc="-10" dirty="0">
                  <a:solidFill>
                    <a:schemeClr val="tx1"/>
                  </a:solidFill>
                  <a:latin typeface="Franklin Gothic Book"/>
                  <a:cs typeface="Franklin Gothic Book"/>
                </a:rPr>
                <a:t> </a:t>
              </a:r>
              <a:r>
                <a:rPr sz="2400" spc="-5" dirty="0">
                  <a:solidFill>
                    <a:schemeClr val="tx1"/>
                  </a:solidFill>
                  <a:latin typeface="Franklin Gothic Book"/>
                  <a:cs typeface="Franklin Gothic Book"/>
                </a:rPr>
                <a:t>ti</a:t>
              </a:r>
              <a:r>
                <a:rPr sz="2400" spc="-15" dirty="0">
                  <a:solidFill>
                    <a:schemeClr val="tx1"/>
                  </a:solidFill>
                  <a:latin typeface="Franklin Gothic Book"/>
                  <a:cs typeface="Franklin Gothic Book"/>
                </a:rPr>
                <a:t>e</a:t>
              </a:r>
              <a:r>
                <a:rPr sz="2400" spc="-10" dirty="0">
                  <a:solidFill>
                    <a:schemeClr val="tx1"/>
                  </a:solidFill>
                  <a:latin typeface="Franklin Gothic Book"/>
                  <a:cs typeface="Franklin Gothic Book"/>
                </a:rPr>
                <a:t>ne</a:t>
              </a:r>
              <a:r>
                <a:rPr sz="2400" spc="10" dirty="0">
                  <a:solidFill>
                    <a:schemeClr val="tx1"/>
                  </a:solidFill>
                  <a:latin typeface="Franklin Gothic Book"/>
                  <a:cs typeface="Franklin Gothic Book"/>
                </a:rPr>
                <a:t> </a:t>
              </a:r>
              <a:r>
                <a:rPr sz="2400" spc="-10" dirty="0">
                  <a:solidFill>
                    <a:schemeClr val="tx1"/>
                  </a:solidFill>
                  <a:latin typeface="Franklin Gothic Book"/>
                  <a:cs typeface="Franklin Gothic Book"/>
                </a:rPr>
                <a:t>una </a:t>
              </a:r>
              <a:r>
                <a:rPr sz="2400" spc="-5" dirty="0">
                  <a:solidFill>
                    <a:schemeClr val="tx1"/>
                  </a:solidFill>
                  <a:latin typeface="Franklin Gothic Book"/>
                  <a:cs typeface="Franklin Gothic Book"/>
                </a:rPr>
                <a:t>fila </a:t>
              </a:r>
              <a:r>
                <a:rPr sz="2400" spc="-15" dirty="0" err="1">
                  <a:solidFill>
                    <a:schemeClr val="tx1"/>
                  </a:solidFill>
                  <a:latin typeface="Franklin Gothic Book"/>
                  <a:cs typeface="Franklin Gothic Book"/>
                </a:rPr>
                <a:t>p</a:t>
              </a:r>
              <a:r>
                <a:rPr sz="2400" spc="-5" dirty="0" err="1">
                  <a:solidFill>
                    <a:schemeClr val="tx1"/>
                  </a:solidFill>
                  <a:latin typeface="Franklin Gothic Book"/>
                  <a:cs typeface="Franklin Gothic Book"/>
                </a:rPr>
                <a:t>or</a:t>
              </a:r>
              <a:r>
                <a:rPr sz="2400" spc="5" dirty="0">
                  <a:solidFill>
                    <a:schemeClr val="tx1"/>
                  </a:solidFill>
                  <a:latin typeface="Franklin Gothic Book"/>
                  <a:cs typeface="Franklin Gothic Book"/>
                </a:rPr>
                <a:t> </a:t>
              </a:r>
              <a:r>
                <a:rPr sz="2400" spc="-10" dirty="0" err="1">
                  <a:solidFill>
                    <a:schemeClr val="tx1"/>
                  </a:solidFill>
                  <a:latin typeface="Franklin Gothic Book"/>
                  <a:cs typeface="Franklin Gothic Book"/>
                </a:rPr>
                <a:t>cada</a:t>
              </a:r>
              <a:r>
                <a:rPr sz="2400" spc="-5" dirty="0">
                  <a:solidFill>
                    <a:schemeClr val="tx1"/>
                  </a:solidFill>
                  <a:latin typeface="Franklin Gothic Book"/>
                  <a:cs typeface="Franklin Gothic Book"/>
                </a:rPr>
                <a:t>.</a:t>
              </a:r>
              <a:endParaRPr sz="2400" dirty="0">
                <a:solidFill>
                  <a:schemeClr val="tx1"/>
                </a:solidFill>
                <a:latin typeface="Franklin Gothic Book"/>
                <a:cs typeface="Franklin Gothic Book"/>
              </a:endParaRPr>
            </a:p>
          </p:txBody>
        </p:sp>
      </p:grpSp>
    </p:spTree>
    <p:extLst>
      <p:ext uri="{BB962C8B-B14F-4D97-AF65-F5344CB8AC3E}">
        <p14:creationId xmlns:p14="http://schemas.microsoft.com/office/powerpoint/2010/main" val="6016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AD826-1759-9A0C-E58E-C86C6016EBD5}"/>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BA853F9C-5850-84C3-CA04-F51F3B90386A}"/>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Tablas</a:t>
            </a:r>
          </a:p>
        </p:txBody>
      </p:sp>
      <p:grpSp>
        <p:nvGrpSpPr>
          <p:cNvPr id="6" name="Grupo 5">
            <a:extLst>
              <a:ext uri="{FF2B5EF4-FFF2-40B4-BE49-F238E27FC236}">
                <a16:creationId xmlns:a16="http://schemas.microsoft.com/office/drawing/2014/main" id="{B192E1EB-78B5-D13A-B945-F6527224EC5A}"/>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2C00EF59-6185-FDEF-2522-305DC38BB4E4}"/>
                </a:ext>
              </a:extLst>
            </p:cNvPr>
            <p:cNvPicPr>
              <a:picLocks noChangeAspect="1"/>
            </p:cNvPicPr>
            <p:nvPr/>
          </p:nvPicPr>
          <p:blipFill>
            <a:blip r:embed="rId3"/>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66890312-42E0-8073-25C0-600A036DEF79}"/>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93B2661C-8C6B-B17A-5EFD-60699727B32F}"/>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spcBef>
                <a:spcPts val="0"/>
              </a:spcBef>
              <a:buNone/>
            </a:pPr>
            <a:r>
              <a:rPr lang="es-MX" sz="4400" dirty="0">
                <a:latin typeface="Open Sans" panose="020B0606030504020204"/>
              </a:rPr>
              <a:t>Las tablas constituyen la </a:t>
            </a:r>
            <a:r>
              <a:rPr lang="es-MX" sz="4400" b="1" i="1" u="sng" dirty="0">
                <a:latin typeface="Open Sans" panose="020B0606030504020204"/>
              </a:rPr>
              <a:t>estructura principal de almacenamiento en una base de datos relacional</a:t>
            </a:r>
            <a:r>
              <a:rPr lang="es-MX" sz="4400" dirty="0">
                <a:latin typeface="Open Sans" panose="020B0606030504020204"/>
              </a:rPr>
              <a:t>. Cada tabla está diseñada para contener </a:t>
            </a:r>
            <a:r>
              <a:rPr lang="es-MX" sz="4400" b="1" i="1" u="sng" dirty="0">
                <a:solidFill>
                  <a:srgbClr val="FFFF00"/>
                </a:solidFill>
                <a:latin typeface="Open Sans" panose="020B0606030504020204"/>
              </a:rPr>
              <a:t>información sobre una entidad específica del mundo real o un concepto dentro del sistema</a:t>
            </a:r>
            <a:r>
              <a:rPr lang="es-MX" sz="4400" dirty="0">
                <a:latin typeface="Open Sans" panose="020B0606030504020204"/>
              </a:rPr>
              <a:t> que se está modelando. Las tablas están compuestas por filas (también llamadas registros o tuplas) y columnas (también conocidas como campos o atributos).</a:t>
            </a:r>
          </a:p>
          <a:p>
            <a:pPr marL="0" indent="0">
              <a:spcBef>
                <a:spcPts val="0"/>
              </a:spcBef>
              <a:buNone/>
            </a:pPr>
            <a:endParaRPr lang="es-MX" sz="4400" dirty="0">
              <a:latin typeface="Open Sans" panose="020B0606030504020204"/>
            </a:endParaRPr>
          </a:p>
          <a:p>
            <a:pPr marL="0" indent="0">
              <a:spcBef>
                <a:spcPts val="0"/>
              </a:spcBef>
              <a:buNone/>
            </a:pPr>
            <a:r>
              <a:rPr lang="es-MX" sz="4400" dirty="0">
                <a:latin typeface="Open Sans" panose="020B0606030504020204"/>
              </a:rPr>
              <a:t>Las tablas se interrelacionan para representar conexiones lógicas entre diferentes entidades, formando así la estructura completa de la base de datos. Estas relaciones permiten una organización eficiente y coherente de los datos, facilitando su acceso y manipulación.</a:t>
            </a:r>
          </a:p>
        </p:txBody>
      </p:sp>
    </p:spTree>
    <p:extLst>
      <p:ext uri="{BB962C8B-B14F-4D97-AF65-F5344CB8AC3E}">
        <p14:creationId xmlns:p14="http://schemas.microsoft.com/office/powerpoint/2010/main" val="272590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24F8F-BBD4-1314-E379-E45E3DE5F0DD}"/>
            </a:ext>
          </a:extLst>
        </p:cNvPr>
        <p:cNvGrpSpPr/>
        <p:nvPr/>
      </p:nvGrpSpPr>
      <p:grpSpPr>
        <a:xfrm>
          <a:off x="0" y="0"/>
          <a:ext cx="0" cy="0"/>
          <a:chOff x="0" y="0"/>
          <a:chExt cx="0" cy="0"/>
        </a:xfrm>
      </p:grpSpPr>
      <p:sp>
        <p:nvSpPr>
          <p:cNvPr id="5" name="TextBox 2">
            <a:extLst>
              <a:ext uri="{FF2B5EF4-FFF2-40B4-BE49-F238E27FC236}">
                <a16:creationId xmlns:a16="http://schemas.microsoft.com/office/drawing/2014/main" id="{906C8246-8276-C8E2-3F16-7652119E4057}"/>
              </a:ext>
            </a:extLst>
          </p:cNvPr>
          <p:cNvSpPr txBox="1"/>
          <p:nvPr/>
        </p:nvSpPr>
        <p:spPr>
          <a:xfrm>
            <a:off x="1925642" y="1673426"/>
            <a:ext cx="20346684" cy="1323439"/>
          </a:xfrm>
          <a:prstGeom prst="rect">
            <a:avLst/>
          </a:prstGeom>
          <a:noFill/>
        </p:spPr>
        <p:txBody>
          <a:bodyPr wrap="square" lIns="91440" tIns="45720" rIns="91440" bIns="45720" rtlCol="0" anchor="t">
            <a:spAutoFit/>
          </a:bodyPr>
          <a:lstStyle/>
          <a:p>
            <a:r>
              <a:rPr lang="es-SV" sz="8000" dirty="0">
                <a:solidFill>
                  <a:schemeClr val="accent1"/>
                </a:solidFill>
                <a:latin typeface="Avenir Next LT Pro Demi"/>
              </a:rPr>
              <a:t>Registros y campos</a:t>
            </a:r>
          </a:p>
        </p:txBody>
      </p:sp>
      <p:grpSp>
        <p:nvGrpSpPr>
          <p:cNvPr id="6" name="Grupo 5">
            <a:extLst>
              <a:ext uri="{FF2B5EF4-FFF2-40B4-BE49-F238E27FC236}">
                <a16:creationId xmlns:a16="http://schemas.microsoft.com/office/drawing/2014/main" id="{F21D2DD4-8A02-6936-1573-CBC64DD5D14B}"/>
              </a:ext>
            </a:extLst>
          </p:cNvPr>
          <p:cNvGrpSpPr/>
          <p:nvPr/>
        </p:nvGrpSpPr>
        <p:grpSpPr>
          <a:xfrm>
            <a:off x="1928713" y="541607"/>
            <a:ext cx="20528765" cy="564914"/>
            <a:chOff x="1928711" y="541607"/>
            <a:chExt cx="20528765" cy="564914"/>
          </a:xfrm>
        </p:grpSpPr>
        <p:pic>
          <p:nvPicPr>
            <p:cNvPr id="8" name="Graphic 5">
              <a:extLst>
                <a:ext uri="{FF2B5EF4-FFF2-40B4-BE49-F238E27FC236}">
                  <a16:creationId xmlns:a16="http://schemas.microsoft.com/office/drawing/2014/main" id="{3B2D947A-B25E-0192-D92C-0C876BE3012D}"/>
                </a:ext>
              </a:extLst>
            </p:cNvPr>
            <p:cNvPicPr>
              <a:picLocks noChangeAspect="1"/>
            </p:cNvPicPr>
            <p:nvPr/>
          </p:nvPicPr>
          <p:blipFill>
            <a:blip r:embed="rId2"/>
            <a:stretch>
              <a:fillRect/>
            </a:stretch>
          </p:blipFill>
          <p:spPr>
            <a:xfrm>
              <a:off x="1928711" y="805596"/>
              <a:ext cx="1509446" cy="300925"/>
            </a:xfrm>
            <a:prstGeom prst="rect">
              <a:avLst/>
            </a:prstGeom>
          </p:spPr>
        </p:pic>
        <p:cxnSp>
          <p:nvCxnSpPr>
            <p:cNvPr id="12" name="Conector recto de flecha 11">
              <a:extLst>
                <a:ext uri="{FF2B5EF4-FFF2-40B4-BE49-F238E27FC236}">
                  <a16:creationId xmlns:a16="http://schemas.microsoft.com/office/drawing/2014/main" id="{E9A0D16F-FA1D-7465-95D2-B549BB01CE13}"/>
                </a:ext>
              </a:extLst>
            </p:cNvPr>
            <p:cNvCxnSpPr/>
            <p:nvPr/>
          </p:nvCxnSpPr>
          <p:spPr>
            <a:xfrm flipV="1">
              <a:off x="1931594" y="541607"/>
              <a:ext cx="20525882" cy="14067"/>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Google Shape;215;p44">
            <a:extLst>
              <a:ext uri="{FF2B5EF4-FFF2-40B4-BE49-F238E27FC236}">
                <a16:creationId xmlns:a16="http://schemas.microsoft.com/office/drawing/2014/main" id="{5A27E3C4-32CF-809D-A24C-AB9E8C93CB1A}"/>
              </a:ext>
            </a:extLst>
          </p:cNvPr>
          <p:cNvSpPr txBox="1">
            <a:spLocks/>
          </p:cNvSpPr>
          <p:nvPr/>
        </p:nvSpPr>
        <p:spPr>
          <a:xfrm>
            <a:off x="1946612" y="3252368"/>
            <a:ext cx="19965674" cy="7710088"/>
          </a:xfrm>
          <a:prstGeom prst="rect">
            <a:avLst/>
          </a:prstGeom>
        </p:spPr>
        <p:txBody>
          <a:bodyPr spcFirstLastPara="1" wrap="square" lIns="91425" tIns="91425" rIns="91425" bIns="91425" anchor="t" anchorCtr="0">
            <a:noAutofit/>
          </a:bodyPr>
          <a:lstStyle>
            <a:lvl1pPr marL="457177" indent="-457177" algn="l" defTabSz="1828709"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531" indent="-457177" algn="l" defTabSz="1828709"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5886" indent="-457177" algn="l" defTabSz="1828709"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240"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594"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a:lnSpc>
                <a:spcPct val="100000"/>
              </a:lnSpc>
              <a:buNone/>
            </a:pPr>
            <a:r>
              <a:rPr lang="es-MX" sz="4800" dirty="0"/>
              <a:t>Cada fila en una tabla representa una instancia única de la entidad, mientras que las columnas describen las características o atributos de dicha entidad. </a:t>
            </a:r>
            <a:br>
              <a:rPr lang="es-MX" sz="4800" dirty="0"/>
            </a:br>
            <a:br>
              <a:rPr lang="es-MX" sz="4800" dirty="0"/>
            </a:br>
            <a:r>
              <a:rPr lang="es-MX" sz="4800" dirty="0"/>
              <a:t>Por ejemplo, en una tabla denominada “Empleados”, cada fila representaría a un empleado individual, y las columnas podrían incluir información como el ID del empleado, nombre, apellido, fecha de nacimiento, entre otros.</a:t>
            </a:r>
            <a:endParaRPr lang="es-SV" sz="4800" dirty="0"/>
          </a:p>
          <a:p>
            <a:pPr>
              <a:lnSpc>
                <a:spcPct val="100000"/>
              </a:lnSpc>
            </a:pPr>
            <a:endParaRPr lang="es-SV" sz="4800" dirty="0"/>
          </a:p>
        </p:txBody>
      </p:sp>
    </p:spTree>
    <p:extLst>
      <p:ext uri="{BB962C8B-B14F-4D97-AF65-F5344CB8AC3E}">
        <p14:creationId xmlns:p14="http://schemas.microsoft.com/office/powerpoint/2010/main" val="330080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Tech.">
      <a:dk1>
        <a:srgbClr val="0A0A0A"/>
      </a:dk1>
      <a:lt1>
        <a:srgbClr val="FDFDFB"/>
      </a:lt1>
      <a:dk2>
        <a:srgbClr val="0A0A0A"/>
      </a:dk2>
      <a:lt2>
        <a:srgbClr val="FDFDFB"/>
      </a:lt2>
      <a:accent1>
        <a:srgbClr val="8236FB"/>
      </a:accent1>
      <a:accent2>
        <a:srgbClr val="D6FF01"/>
      </a:accent2>
      <a:accent3>
        <a:srgbClr val="100843"/>
      </a:accent3>
      <a:accent4>
        <a:srgbClr val="0A0A0A"/>
      </a:accent4>
      <a:accent5>
        <a:srgbClr val="808080"/>
      </a:accent5>
      <a:accent6>
        <a:srgbClr val="FFFFFF"/>
      </a:accent6>
      <a:hlink>
        <a:srgbClr val="D6FF01"/>
      </a:hlink>
      <a:folHlink>
        <a:srgbClr val="8236FB"/>
      </a:folHlink>
    </a:clrScheme>
    <a:fontScheme name="Inter Tight">
      <a:majorFont>
        <a:latin typeface="Inter Tight"/>
        <a:ea typeface=""/>
        <a:cs typeface=""/>
      </a:majorFont>
      <a:minorFont>
        <a:latin typeface="Inter T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2246</TotalTime>
  <Words>1317</Words>
  <Application>Microsoft Office PowerPoint</Application>
  <PresentationFormat>Personalizado</PresentationFormat>
  <Paragraphs>96</Paragraphs>
  <Slides>20</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Aptos</vt:lpstr>
      <vt:lpstr>Arial</vt:lpstr>
      <vt:lpstr>Avenir Next LT Pro</vt:lpstr>
      <vt:lpstr>Avenir Next LT Pro Demi</vt:lpstr>
      <vt:lpstr>Calibri</vt:lpstr>
      <vt:lpstr>Franklin Gothic Book</vt:lpstr>
      <vt:lpstr>Montserrat</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nurilfikriyah</dc:creator>
  <cp:lastModifiedBy>Carlos Dubon</cp:lastModifiedBy>
  <cp:revision>458</cp:revision>
  <dcterms:created xsi:type="dcterms:W3CDTF">2024-07-15T07:11:27Z</dcterms:created>
  <dcterms:modified xsi:type="dcterms:W3CDTF">2025-04-23T03:18:27Z</dcterms:modified>
</cp:coreProperties>
</file>