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da2f1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da2f1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fda2f1d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fda2f1d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fda2f1d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fda2f1d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fda2f1d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fda2f1d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fda2f1d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fda2f1d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fda2f1d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fda2f1d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compile-time-polymorphism-in-java" TargetMode="External"/><Relationship Id="rId4" Type="http://schemas.openxmlformats.org/officeDocument/2006/relationships/hyperlink" Target="https://www.geeksforgeeks.org/difference-between-early-and-late-binding-in-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method is a block of code which only runs when it is called.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pass data, known as parameters, into a method.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Methods are used to perform certain actions, and they are also known as functions.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Why use methods? To reuse code: define the code once, and use it many times.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method must be declared within a class. 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defined with the name of the method, followed by parentheses ().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Java provides some pre-defined methods, such as </a:t>
            </a:r>
            <a:r>
              <a:rPr lang="en" sz="17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System.out.println()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but you can also create your own methods to perform certain actions: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Parameters and Arguments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Information can be passed to methods as parameter. Parameters act as variables inside the method.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Parameters are specified after the method name, inside the parentheses. You can add as many parameters as you want, just separate them with a comma.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Return Values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keyword, indicates that the method should not return a value.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If you want the method to return a value, you can use a primitive data type (such as </a:t>
            </a:r>
            <a:r>
              <a:rPr lang="en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etc.) instead of </a:t>
            </a:r>
            <a:r>
              <a:rPr lang="en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and use the </a:t>
            </a:r>
            <a:r>
              <a:rPr lang="en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inside the method: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Method Overloading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method overloading, multiple methods can have the same name with different parameters: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</a:rPr>
              <a:t>Different Ways of Method Overloading in Java</a:t>
            </a:r>
            <a:endParaRPr b="1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Changing the Number of Parameters.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Changing Data Types of the Arguments.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Changing the Order of the Parameters of Methods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Method Overloading allows different methods to have the same name, but different signatures where the signature can differ by the number of input parameters or type of input parameters, or a mixture of both.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Method overloading is also known as</a:t>
            </a:r>
            <a:r>
              <a:rPr b="1" i="1" lang="en" sz="13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r>
              <a:rPr b="1" i="1"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Compile-time Polymorphism</a:t>
            </a:r>
            <a:r>
              <a:rPr b="1" i="1" lang="en" sz="1300">
                <a:solidFill>
                  <a:srgbClr val="273239"/>
                </a:solidFill>
                <a:highlight>
                  <a:srgbClr val="FFFFFF"/>
                </a:highlight>
              </a:rPr>
              <a:t>, Static Polymorphism, or </a:t>
            </a:r>
            <a:r>
              <a:rPr b="1" i="1"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Early binding</a:t>
            </a:r>
            <a:r>
              <a:rPr b="1" i="1" lang="en" sz="13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in Java.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